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theme/themeOverride6.xml" ContentType="application/vnd.openxmlformats-officedocument.themeOverride+xml"/>
  <Override PartName="/ppt/charts/chart38.xml" ContentType="application/vnd.openxmlformats-officedocument.drawingml.chart+xml"/>
  <Override PartName="/ppt/theme/themeOverride7.xml" ContentType="application/vnd.openxmlformats-officedocument.themeOverride+xml"/>
  <Override PartName="/ppt/notesSlides/notesSlide39.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notesSlides/notesSlide43.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76"/>
  </p:notesMasterIdLst>
  <p:handoutMasterIdLst>
    <p:handoutMasterId r:id="rId77"/>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56" r:id="rId55"/>
    <p:sldId id="752" r:id="rId56"/>
    <p:sldId id="753" r:id="rId57"/>
    <p:sldId id="754" r:id="rId58"/>
    <p:sldId id="755" r:id="rId59"/>
    <p:sldId id="748" r:id="rId60"/>
    <p:sldId id="749" r:id="rId61"/>
    <p:sldId id="750" r:id="rId62"/>
    <p:sldId id="751" r:id="rId63"/>
    <p:sldId id="567" r:id="rId64"/>
    <p:sldId id="758" r:id="rId65"/>
    <p:sldId id="759" r:id="rId66"/>
    <p:sldId id="760" r:id="rId67"/>
    <p:sldId id="761" r:id="rId68"/>
    <p:sldId id="762" r:id="rId69"/>
    <p:sldId id="763" r:id="rId70"/>
    <p:sldId id="764" r:id="rId71"/>
    <p:sldId id="765" r:id="rId72"/>
    <p:sldId id="766" r:id="rId73"/>
    <p:sldId id="767" r:id="rId74"/>
    <p:sldId id="757" r:id="rId75"/>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37.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3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iudad%20de%20M&#233;xic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355B3E42-EC5A-4193-93E1-732E4C0788D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0E0DC09B-E789-4831-8BCD-3022FE6E1A5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CD925C1A-821D-4AA0-93AB-8D473472782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7294A305-FF1B-41E1-AB48-E35127B39B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FE641789-9A1A-4FE9-BD86-E6C9DC2E34E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695F7CA4-CEC9-46BD-ACEA-7CBB8D824CB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86108B32-13B4-4009-A12C-5AEAC759AE1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11C7B115-2B92-4B48-A9E7-7EBB513319C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6A33F62C-A3F7-46F2-BA4D-D45D8B1FEE8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DC140547-5F12-4160-ADF4-EE743223523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281B4E7A-F013-4B91-B2B6-DEEE1F7C0C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9086F2B4-29CC-4272-A56E-DA373827763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4B436A3A-5F90-4DA7-8916-A53E7FA0B0D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BF0E5F74-AE61-45F7-9DCB-305276F6F4B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82C03BDB-6D31-43A0-91B5-E59F0B4229F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E8A342D9-2289-4580-AC09-6F6480448FA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599D9DDA-55B1-4163-9B59-2D956F9EBD3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5D97B0EF-1DED-41F3-8A40-4F4C13BF2FC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A692FE37-5B03-47EB-AE32-CA4A9B2CD38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92E35544-3684-46C0-B682-75B51B22C2F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5F8E232F-E60C-4474-8057-E4869546105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B8D7DB49-68DE-4D5A-9FCE-4CBC620F849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9C47BC80-42F1-4093-94EE-272B5AC40D0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91F32AA2-55FB-48F0-8453-886C127AD72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7750E630-5C69-44FF-B6F7-4C472B423E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BAD7901F-C183-4CB6-9AB8-ED44E72D5A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7FC7B18D-69B9-49F5-98D4-E80AB81AA80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7FF679DC-CDF5-4434-99D8-448578D0864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E7FE48A9-312B-41EA-AF20-580A30A5BF1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E5F933EA-FA43-4F70-ADE6-C1A84C921F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D624421E-A65C-44BE-9A9A-DD49C39EC88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13ECE8B5-6417-449F-8E2D-2B9712515FF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6DE611D0-A555-49E1-A436-643BE0E197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8117569E-043D-4113-85E8-7DD6F83CE89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EDC4A41D-7900-451E-80D5-1430D17F822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180D4912-F391-464C-B93C-9D94258AF9D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E5229E39-E2ED-4111-A3BE-16BFE304D20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7B107127-4A2A-4861-9C7D-3669F3FECE3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1E026FE6-57DD-41E8-B658-2950BC06554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B35B5BB3-7AFF-4D43-81BA-F1EB6DDF9CB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3263E62B-8796-4054-981B-BE9B64F0D4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61C8143B-38B6-437C-832E-0115E7C230D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CE4CD0B6-75DA-4B49-A2F5-EA64A52678A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88F79EA9-D1D2-437A-B900-E93D876F69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2346B00B-5FD1-410D-846D-E8D2B5A24AA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885EA8E2-27CE-42C2-8493-D3AF42B9D50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76537E90-D153-4CE8-AA20-7531EE196BB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A357281A-7280-4717-A33D-535E770046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DEC-459C-8E36-E29EC2CCC84A}"/>
                </c:ext>
              </c:extLst>
            </c:dLbl>
            <c:dLbl>
              <c:idx val="1"/>
              <c:tx>
                <c:rich>
                  <a:bodyPr/>
                  <a:lstStyle/>
                  <a:p>
                    <a:fld id="{7D1B86FC-A8CD-4696-B556-6D817A0BD5E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DEC-459C-8E36-E29EC2CCC84A}"/>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Ciudad de México</c:v>
                </c:pt>
                <c:pt idx="1">
                  <c:v>Nacional</c:v>
                </c:pt>
              </c:strCache>
            </c:strRef>
          </c:cat>
          <c:val>
            <c:numRef>
              <c:f>'_NACIONAL-ESTADO_'!$C$2:$C$3</c:f>
              <c:numCache>
                <c:formatCode>General</c:formatCode>
                <c:ptCount val="2"/>
                <c:pt idx="0">
                  <c:v>-33.700000000000003</c:v>
                </c:pt>
                <c:pt idx="1">
                  <c:v>-49.1</c:v>
                </c:pt>
              </c:numCache>
            </c:numRef>
          </c:val>
          <c:extLst>
            <c:ext xmlns:c15="http://schemas.microsoft.com/office/drawing/2012/chart" uri="{02D57815-91ED-43cb-92C2-25804820EDAC}">
              <c15:datalabelsRange>
                <c15:f>'_NACIONAL-ESTADO_'!$G$2:$G$3</c15:f>
                <c15:dlblRangeCache>
                  <c:ptCount val="2"/>
                  <c:pt idx="0">
                    <c:v>33.7</c:v>
                  </c:pt>
                  <c:pt idx="1">
                    <c:v>49.1</c:v>
                  </c:pt>
                </c15:dlblRangeCache>
              </c15:datalabelsRange>
            </c:ext>
            <c:ext xmlns:c16="http://schemas.microsoft.com/office/drawing/2014/chart" uri="{C3380CC4-5D6E-409C-BE32-E72D297353CC}">
              <c16:uniqueId val="{00000002-7DEC-459C-8E36-E29EC2CCC84A}"/>
            </c:ext>
          </c:extLst>
        </c:ser>
        <c:ser>
          <c:idx val="1"/>
          <c:order val="1"/>
          <c:tx>
            <c:v>NII</c:v>
          </c:tx>
          <c:spPr>
            <a:solidFill>
              <a:srgbClr val="B07CAA"/>
            </a:solidFill>
          </c:spPr>
          <c:invertIfNegative val="0"/>
          <c:dLbls>
            <c:dLbl>
              <c:idx val="0"/>
              <c:tx>
                <c:rich>
                  <a:bodyPr/>
                  <a:lstStyle/>
                  <a:p>
                    <a:fld id="{DE679EF9-1027-4337-93DD-F9D6628CCE2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DEC-459C-8E36-E29EC2CCC84A}"/>
                </c:ext>
              </c:extLst>
            </c:dLbl>
            <c:dLbl>
              <c:idx val="1"/>
              <c:tx>
                <c:rich>
                  <a:bodyPr/>
                  <a:lstStyle/>
                  <a:p>
                    <a:fld id="{01FA409E-26AF-4E01-96A3-0AD81D5D18D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DEC-459C-8E36-E29EC2CCC84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Ciudad de México</c:v>
                </c:pt>
                <c:pt idx="1">
                  <c:v>Nacional</c:v>
                </c:pt>
              </c:strCache>
            </c:strRef>
          </c:cat>
          <c:val>
            <c:numRef>
              <c:f>'_NACIONAL-ESTADO_'!$D$2:$D$3</c:f>
              <c:numCache>
                <c:formatCode>General</c:formatCode>
                <c:ptCount val="2"/>
                <c:pt idx="0">
                  <c:v>36.9</c:v>
                </c:pt>
                <c:pt idx="1">
                  <c:v>32.9</c:v>
                </c:pt>
              </c:numCache>
            </c:numRef>
          </c:val>
          <c:extLst>
            <c:ext xmlns:c15="http://schemas.microsoft.com/office/drawing/2012/chart" uri="{02D57815-91ED-43cb-92C2-25804820EDAC}">
              <c15:datalabelsRange>
                <c15:f>'_NACIONAL-ESTADO_'!$H$2:$H$3</c15:f>
                <c15:dlblRangeCache>
                  <c:ptCount val="2"/>
                  <c:pt idx="0">
                    <c:v>36.9</c:v>
                  </c:pt>
                  <c:pt idx="1">
                    <c:v>32.9</c:v>
                  </c:pt>
                </c15:dlblRangeCache>
              </c15:datalabelsRange>
            </c:ext>
            <c:ext xmlns:c16="http://schemas.microsoft.com/office/drawing/2014/chart" uri="{C3380CC4-5D6E-409C-BE32-E72D297353CC}">
              <c16:uniqueId val="{00000005-7DEC-459C-8E36-E29EC2CCC84A}"/>
            </c:ext>
          </c:extLst>
        </c:ser>
        <c:ser>
          <c:idx val="2"/>
          <c:order val="2"/>
          <c:tx>
            <c:v>NIII</c:v>
          </c:tx>
          <c:spPr>
            <a:solidFill>
              <a:srgbClr val="9A528E"/>
            </a:solidFill>
          </c:spPr>
          <c:invertIfNegative val="0"/>
          <c:dLbls>
            <c:dLbl>
              <c:idx val="0"/>
              <c:tx>
                <c:rich>
                  <a:bodyPr/>
                  <a:lstStyle/>
                  <a:p>
                    <a:fld id="{D693AE20-48BA-4D1C-8EC0-C76C592DFCC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DEC-459C-8E36-E29EC2CCC84A}"/>
                </c:ext>
              </c:extLst>
            </c:dLbl>
            <c:dLbl>
              <c:idx val="1"/>
              <c:tx>
                <c:rich>
                  <a:bodyPr/>
                  <a:lstStyle/>
                  <a:p>
                    <a:fld id="{A51B4DF7-3B26-4BDC-B64D-2EB9E59460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DEC-459C-8E36-E29EC2CCC84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Ciudad de México</c:v>
                </c:pt>
                <c:pt idx="1">
                  <c:v>Nacional</c:v>
                </c:pt>
              </c:strCache>
            </c:strRef>
          </c:cat>
          <c:val>
            <c:numRef>
              <c:f>'_NACIONAL-ESTADO_'!$E$2:$E$3</c:f>
              <c:numCache>
                <c:formatCode>General</c:formatCode>
                <c:ptCount val="2"/>
                <c:pt idx="0">
                  <c:v>23.6</c:v>
                </c:pt>
                <c:pt idx="1">
                  <c:v>15.1</c:v>
                </c:pt>
              </c:numCache>
            </c:numRef>
          </c:val>
          <c:extLst>
            <c:ext xmlns:c15="http://schemas.microsoft.com/office/drawing/2012/chart" uri="{02D57815-91ED-43cb-92C2-25804820EDAC}">
              <c15:datalabelsRange>
                <c15:f>'_NACIONAL-ESTADO_'!$I$2:$I$3</c15:f>
                <c15:dlblRangeCache>
                  <c:ptCount val="2"/>
                  <c:pt idx="0">
                    <c:v>23.6</c:v>
                  </c:pt>
                  <c:pt idx="1">
                    <c:v>15.1</c:v>
                  </c:pt>
                </c15:dlblRangeCache>
              </c15:datalabelsRange>
            </c:ext>
            <c:ext xmlns:c16="http://schemas.microsoft.com/office/drawing/2014/chart" uri="{C3380CC4-5D6E-409C-BE32-E72D297353CC}">
              <c16:uniqueId val="{00000008-7DEC-459C-8E36-E29EC2CCC84A}"/>
            </c:ext>
          </c:extLst>
        </c:ser>
        <c:ser>
          <c:idx val="3"/>
          <c:order val="3"/>
          <c:tx>
            <c:v>NIV</c:v>
          </c:tx>
          <c:spPr>
            <a:solidFill>
              <a:srgbClr val="862A77"/>
            </a:solidFill>
          </c:spPr>
          <c:invertIfNegative val="0"/>
          <c:dLbls>
            <c:dLbl>
              <c:idx val="0"/>
              <c:tx>
                <c:rich>
                  <a:bodyPr/>
                  <a:lstStyle/>
                  <a:p>
                    <a:fld id="{D9B819C3-CEB7-4709-B580-2AC27B9EE9C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DEC-459C-8E36-E29EC2CCC84A}"/>
                </c:ext>
              </c:extLst>
            </c:dLbl>
            <c:dLbl>
              <c:idx val="1"/>
              <c:layout>
                <c:manualLayout>
                  <c:x val="2.4242424242424242E-2"/>
                  <c:y val="0"/>
                </c:manualLayout>
              </c:layout>
              <c:tx>
                <c:rich>
                  <a:bodyPr/>
                  <a:lstStyle/>
                  <a:p>
                    <a:pPr>
                      <a:defRPr sz="1400" b="1" baseline="0">
                        <a:solidFill>
                          <a:srgbClr val="862A77"/>
                        </a:solidFill>
                        <a:latin typeface="Calibri"/>
                      </a:defRPr>
                    </a:pPr>
                    <a:fld id="{501AE8A6-0CA0-4590-96E9-C83C0961FDBB}"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DEC-459C-8E36-E29EC2CCC84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Ciudad de México</c:v>
                </c:pt>
                <c:pt idx="1">
                  <c:v>Nacional</c:v>
                </c:pt>
              </c:strCache>
            </c:strRef>
          </c:cat>
          <c:val>
            <c:numRef>
              <c:f>'_NACIONAL-ESTADO_'!$F$2:$F$3</c:f>
              <c:numCache>
                <c:formatCode>General</c:formatCode>
                <c:ptCount val="2"/>
                <c:pt idx="0">
                  <c:v>5.8</c:v>
                </c:pt>
                <c:pt idx="1">
                  <c:v>2.8</c:v>
                </c:pt>
              </c:numCache>
            </c:numRef>
          </c:val>
          <c:extLst>
            <c:ext xmlns:c15="http://schemas.microsoft.com/office/drawing/2012/chart" uri="{02D57815-91ED-43cb-92C2-25804820EDAC}">
              <c15:datalabelsRange>
                <c15:f>'_NACIONAL-ESTADO_'!$J$2:$J$3</c15:f>
                <c15:dlblRangeCache>
                  <c:ptCount val="2"/>
                  <c:pt idx="0">
                    <c:v>5.8</c:v>
                  </c:pt>
                  <c:pt idx="1">
                    <c:v>2.8</c:v>
                  </c:pt>
                </c15:dlblRangeCache>
              </c15:datalabelsRange>
            </c:ext>
            <c:ext xmlns:c16="http://schemas.microsoft.com/office/drawing/2014/chart" uri="{C3380CC4-5D6E-409C-BE32-E72D297353CC}">
              <c16:uniqueId val="{0000000B-7DEC-459C-8E36-E29EC2CCC84A}"/>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5DDFA20-2E31-4BDF-833F-09ABE5DAB1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74E-4C56-9E48-4CB485D92EA0}"/>
                </c:ext>
              </c:extLst>
            </c:dLbl>
            <c:dLbl>
              <c:idx val="1"/>
              <c:tx>
                <c:rich>
                  <a:bodyPr/>
                  <a:lstStyle/>
                  <a:p>
                    <a:fld id="{D2516EC3-4367-4466-87C6-0CFF417547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74E-4C56-9E48-4CB485D92EA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Ciudad de México</c:v>
                </c:pt>
                <c:pt idx="1">
                  <c:v>Nacional</c:v>
                </c:pt>
              </c:strCache>
            </c:strRef>
          </c:cat>
          <c:val>
            <c:numRef>
              <c:f>'_NACIONAL-ESTADO_'!$C$27:$C$28</c:f>
              <c:numCache>
                <c:formatCode>General</c:formatCode>
                <c:ptCount val="2"/>
                <c:pt idx="0">
                  <c:v>-47.4</c:v>
                </c:pt>
                <c:pt idx="1">
                  <c:v>-59.1</c:v>
                </c:pt>
              </c:numCache>
            </c:numRef>
          </c:val>
          <c:extLst>
            <c:ext xmlns:c15="http://schemas.microsoft.com/office/drawing/2012/chart" uri="{02D57815-91ED-43cb-92C2-25804820EDAC}">
              <c15:datalabelsRange>
                <c15:f>'_NACIONAL-ESTADO_'!$G$27:$G$28</c15:f>
                <c15:dlblRangeCache>
                  <c:ptCount val="2"/>
                  <c:pt idx="0">
                    <c:v>47.4</c:v>
                  </c:pt>
                  <c:pt idx="1">
                    <c:v>59.1</c:v>
                  </c:pt>
                </c15:dlblRangeCache>
              </c15:datalabelsRange>
            </c:ext>
            <c:ext xmlns:c16="http://schemas.microsoft.com/office/drawing/2014/chart" uri="{C3380CC4-5D6E-409C-BE32-E72D297353CC}">
              <c16:uniqueId val="{00000002-F74E-4C56-9E48-4CB485D92EA0}"/>
            </c:ext>
          </c:extLst>
        </c:ser>
        <c:ser>
          <c:idx val="1"/>
          <c:order val="1"/>
          <c:tx>
            <c:v>NII</c:v>
          </c:tx>
          <c:spPr>
            <a:solidFill>
              <a:srgbClr val="B07CAA"/>
            </a:solidFill>
          </c:spPr>
          <c:invertIfNegative val="0"/>
          <c:dLbls>
            <c:dLbl>
              <c:idx val="0"/>
              <c:tx>
                <c:rich>
                  <a:bodyPr/>
                  <a:lstStyle/>
                  <a:p>
                    <a:fld id="{F26724F8-A22B-446D-BB8A-1F58045AF3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74E-4C56-9E48-4CB485D92EA0}"/>
                </c:ext>
              </c:extLst>
            </c:dLbl>
            <c:dLbl>
              <c:idx val="1"/>
              <c:tx>
                <c:rich>
                  <a:bodyPr/>
                  <a:lstStyle/>
                  <a:p>
                    <a:fld id="{F18FCC46-45B7-4F5A-9C33-392AB4CD174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74E-4C56-9E48-4CB485D92EA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Ciudad de México</c:v>
                </c:pt>
                <c:pt idx="1">
                  <c:v>Nacional</c:v>
                </c:pt>
              </c:strCache>
            </c:strRef>
          </c:cat>
          <c:val>
            <c:numRef>
              <c:f>'_NACIONAL-ESTADO_'!$D$27:$D$28</c:f>
              <c:numCache>
                <c:formatCode>General</c:formatCode>
                <c:ptCount val="2"/>
                <c:pt idx="0">
                  <c:v>20.399999999999999</c:v>
                </c:pt>
                <c:pt idx="1">
                  <c:v>17.899999999999999</c:v>
                </c:pt>
              </c:numCache>
            </c:numRef>
          </c:val>
          <c:extLst>
            <c:ext xmlns:c15="http://schemas.microsoft.com/office/drawing/2012/chart" uri="{02D57815-91ED-43cb-92C2-25804820EDAC}">
              <c15:datalabelsRange>
                <c15:f>'_NACIONAL-ESTADO_'!$H$27:$H$28</c15:f>
                <c15:dlblRangeCache>
                  <c:ptCount val="2"/>
                  <c:pt idx="0">
                    <c:v>20.4</c:v>
                  </c:pt>
                  <c:pt idx="1">
                    <c:v>17.9</c:v>
                  </c:pt>
                </c15:dlblRangeCache>
              </c15:datalabelsRange>
            </c:ext>
            <c:ext xmlns:c16="http://schemas.microsoft.com/office/drawing/2014/chart" uri="{C3380CC4-5D6E-409C-BE32-E72D297353CC}">
              <c16:uniqueId val="{00000005-F74E-4C56-9E48-4CB485D92EA0}"/>
            </c:ext>
          </c:extLst>
        </c:ser>
        <c:ser>
          <c:idx val="2"/>
          <c:order val="2"/>
          <c:tx>
            <c:v>NIII</c:v>
          </c:tx>
          <c:spPr>
            <a:solidFill>
              <a:srgbClr val="9A528E"/>
            </a:solidFill>
          </c:spPr>
          <c:invertIfNegative val="0"/>
          <c:dLbls>
            <c:dLbl>
              <c:idx val="0"/>
              <c:tx>
                <c:rich>
                  <a:bodyPr/>
                  <a:lstStyle/>
                  <a:p>
                    <a:fld id="{CFB4DAAB-9078-4255-B63A-ACCDA522301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74E-4C56-9E48-4CB485D92EA0}"/>
                </c:ext>
              </c:extLst>
            </c:dLbl>
            <c:dLbl>
              <c:idx val="1"/>
              <c:tx>
                <c:rich>
                  <a:bodyPr/>
                  <a:lstStyle/>
                  <a:p>
                    <a:fld id="{CC59AE3C-57C7-4F7F-847C-3B5CD101E92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74E-4C56-9E48-4CB485D92EA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Ciudad de México</c:v>
                </c:pt>
                <c:pt idx="1">
                  <c:v>Nacional</c:v>
                </c:pt>
              </c:strCache>
            </c:strRef>
          </c:cat>
          <c:val>
            <c:numRef>
              <c:f>'_NACIONAL-ESTADO_'!$E$27:$E$28</c:f>
              <c:numCache>
                <c:formatCode>General</c:formatCode>
                <c:ptCount val="2"/>
                <c:pt idx="0">
                  <c:v>19.5</c:v>
                </c:pt>
                <c:pt idx="1">
                  <c:v>14.8</c:v>
                </c:pt>
              </c:numCache>
            </c:numRef>
          </c:val>
          <c:extLst>
            <c:ext xmlns:c15="http://schemas.microsoft.com/office/drawing/2012/chart" uri="{02D57815-91ED-43cb-92C2-25804820EDAC}">
              <c15:datalabelsRange>
                <c15:f>'_NACIONAL-ESTADO_'!$I$27:$I$28</c15:f>
                <c15:dlblRangeCache>
                  <c:ptCount val="2"/>
                  <c:pt idx="0">
                    <c:v>19.5</c:v>
                  </c:pt>
                  <c:pt idx="1">
                    <c:v>14.8</c:v>
                  </c:pt>
                </c15:dlblRangeCache>
              </c15:datalabelsRange>
            </c:ext>
            <c:ext xmlns:c16="http://schemas.microsoft.com/office/drawing/2014/chart" uri="{C3380CC4-5D6E-409C-BE32-E72D297353CC}">
              <c16:uniqueId val="{00000008-F74E-4C56-9E48-4CB485D92EA0}"/>
            </c:ext>
          </c:extLst>
        </c:ser>
        <c:ser>
          <c:idx val="3"/>
          <c:order val="3"/>
          <c:tx>
            <c:v>NIV</c:v>
          </c:tx>
          <c:spPr>
            <a:solidFill>
              <a:srgbClr val="862A77"/>
            </a:solidFill>
          </c:spPr>
          <c:invertIfNegative val="0"/>
          <c:dLbls>
            <c:dLbl>
              <c:idx val="0"/>
              <c:tx>
                <c:rich>
                  <a:bodyPr/>
                  <a:lstStyle/>
                  <a:p>
                    <a:fld id="{3B2C706D-D71E-46BC-B2D5-1252A7EC345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74E-4C56-9E48-4CB485D92EA0}"/>
                </c:ext>
              </c:extLst>
            </c:dLbl>
            <c:dLbl>
              <c:idx val="1"/>
              <c:tx>
                <c:rich>
                  <a:bodyPr/>
                  <a:lstStyle/>
                  <a:p>
                    <a:fld id="{4EBDD1D8-81FF-4659-A935-8B6364639E8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74E-4C56-9E48-4CB485D92EA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Ciudad de México</c:v>
                </c:pt>
                <c:pt idx="1">
                  <c:v>Nacional</c:v>
                </c:pt>
              </c:strCache>
            </c:strRef>
          </c:cat>
          <c:val>
            <c:numRef>
              <c:f>'_NACIONAL-ESTADO_'!$F$27:$F$28</c:f>
              <c:numCache>
                <c:formatCode>General</c:formatCode>
                <c:ptCount val="2"/>
                <c:pt idx="0">
                  <c:v>12.7</c:v>
                </c:pt>
                <c:pt idx="1">
                  <c:v>8.1999999999999993</c:v>
                </c:pt>
              </c:numCache>
            </c:numRef>
          </c:val>
          <c:extLst>
            <c:ext xmlns:c15="http://schemas.microsoft.com/office/drawing/2012/chart" uri="{02D57815-91ED-43cb-92C2-25804820EDAC}">
              <c15:datalabelsRange>
                <c15:f>'_NACIONAL-ESTADO_'!$J$27:$J$28</c15:f>
                <c15:dlblRangeCache>
                  <c:ptCount val="2"/>
                  <c:pt idx="0">
                    <c:v>12.7</c:v>
                  </c:pt>
                  <c:pt idx="1">
                    <c:v>8.2</c:v>
                  </c:pt>
                </c15:dlblRangeCache>
              </c15:datalabelsRange>
            </c:ext>
            <c:ext xmlns:c16="http://schemas.microsoft.com/office/drawing/2014/chart" uri="{C3380CC4-5D6E-409C-BE32-E72D297353CC}">
              <c16:uniqueId val="{0000000B-F74E-4C56-9E48-4CB485D92EA0}"/>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A34-43E8-8B90-41A44E5A73E8}"/>
              </c:ext>
            </c:extLst>
          </c:dPt>
          <c:cat>
            <c:numRef>
              <c:f>_ANIO_INT_!$B$2:$B$3</c:f>
              <c:numCache>
                <c:formatCode>General</c:formatCode>
                <c:ptCount val="2"/>
                <c:pt idx="0">
                  <c:v>2015</c:v>
                </c:pt>
                <c:pt idx="1">
                  <c:v>2018</c:v>
                </c:pt>
              </c:numCache>
            </c:numRef>
          </c:cat>
          <c:val>
            <c:numRef>
              <c:f>_ANIO_INT_!$C$2:$C$3</c:f>
              <c:numCache>
                <c:formatCode>General</c:formatCode>
                <c:ptCount val="2"/>
                <c:pt idx="0">
                  <c:v>531.83100000000002</c:v>
                </c:pt>
                <c:pt idx="1">
                  <c:v>533.23900000000003</c:v>
                </c:pt>
              </c:numCache>
            </c:numRef>
          </c:val>
          <c:smooth val="0"/>
          <c:extLst>
            <c:ext xmlns:c16="http://schemas.microsoft.com/office/drawing/2014/chart" uri="{C3380CC4-5D6E-409C-BE32-E72D297353CC}">
              <c16:uniqueId val="{00000001-2A34-43E8-8B90-41A44E5A73E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2A34-43E8-8B90-41A44E5A73E8}"/>
              </c:ext>
            </c:extLst>
          </c:dPt>
          <c:cat>
            <c:numRef>
              <c:f>_ANIO_INT_!$B$2:$B$3</c:f>
              <c:numCache>
                <c:formatCode>General</c:formatCode>
                <c:ptCount val="2"/>
                <c:pt idx="0">
                  <c:v>2015</c:v>
                </c:pt>
                <c:pt idx="1">
                  <c:v>2018</c:v>
                </c:pt>
              </c:numCache>
            </c:numRef>
          </c:cat>
          <c:val>
            <c:numRef>
              <c:f>_ANIO_INT_!$D$2:$D$3</c:f>
              <c:numCache>
                <c:formatCode>General</c:formatCode>
                <c:ptCount val="2"/>
                <c:pt idx="0">
                  <c:v>544.16899999999998</c:v>
                </c:pt>
                <c:pt idx="1">
                  <c:v>548.76099999999997</c:v>
                </c:pt>
              </c:numCache>
            </c:numRef>
          </c:val>
          <c:smooth val="0"/>
          <c:extLst>
            <c:ext xmlns:c16="http://schemas.microsoft.com/office/drawing/2014/chart" uri="{C3380CC4-5D6E-409C-BE32-E72D297353CC}">
              <c16:uniqueId val="{00000003-2A34-43E8-8B90-41A44E5A73E8}"/>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2A34-43E8-8B90-41A44E5A73E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A34-43E8-8B90-41A44E5A73E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538</c:v>
                </c:pt>
                <c:pt idx="1">
                  <c:v>541</c:v>
                </c:pt>
              </c:numCache>
            </c:numRef>
          </c:val>
          <c:smooth val="0"/>
          <c:extLst>
            <c:ext xmlns:c16="http://schemas.microsoft.com/office/drawing/2014/chart" uri="{C3380CC4-5D6E-409C-BE32-E72D297353CC}">
              <c16:uniqueId val="{00000005-2A34-43E8-8B90-41A44E5A73E8}"/>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9C4-40AC-9BB3-BCFDCDEBAFFF}"/>
              </c:ext>
            </c:extLst>
          </c:dPt>
          <c:cat>
            <c:numRef>
              <c:f>_ANIO_INT_!$B$27:$B$28</c:f>
              <c:numCache>
                <c:formatCode>General</c:formatCode>
                <c:ptCount val="2"/>
                <c:pt idx="0">
                  <c:v>2015</c:v>
                </c:pt>
                <c:pt idx="1">
                  <c:v>2018</c:v>
                </c:pt>
              </c:numCache>
            </c:numRef>
          </c:cat>
          <c:val>
            <c:numRef>
              <c:f>_ANIO_INT_!$C$27:$C$28</c:f>
              <c:numCache>
                <c:formatCode>General</c:formatCode>
                <c:ptCount val="2"/>
                <c:pt idx="0">
                  <c:v>520.63699999999994</c:v>
                </c:pt>
                <c:pt idx="1">
                  <c:v>524.846</c:v>
                </c:pt>
              </c:numCache>
            </c:numRef>
          </c:val>
          <c:smooth val="0"/>
          <c:extLst>
            <c:ext xmlns:c16="http://schemas.microsoft.com/office/drawing/2014/chart" uri="{C3380CC4-5D6E-409C-BE32-E72D297353CC}">
              <c16:uniqueId val="{00000001-29C4-40AC-9BB3-BCFDCDEBAFF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29C4-40AC-9BB3-BCFDCDEBAFFF}"/>
              </c:ext>
            </c:extLst>
          </c:dPt>
          <c:cat>
            <c:numRef>
              <c:f>_ANIO_INT_!$B$27:$B$28</c:f>
              <c:numCache>
                <c:formatCode>General</c:formatCode>
                <c:ptCount val="2"/>
                <c:pt idx="0">
                  <c:v>2015</c:v>
                </c:pt>
                <c:pt idx="1">
                  <c:v>2018</c:v>
                </c:pt>
              </c:numCache>
            </c:numRef>
          </c:cat>
          <c:val>
            <c:numRef>
              <c:f>_ANIO_INT_!$D$27:$D$28</c:f>
              <c:numCache>
                <c:formatCode>General</c:formatCode>
                <c:ptCount val="2"/>
                <c:pt idx="0">
                  <c:v>535.36300000000006</c:v>
                </c:pt>
                <c:pt idx="1">
                  <c:v>543.154</c:v>
                </c:pt>
              </c:numCache>
            </c:numRef>
          </c:val>
          <c:smooth val="0"/>
          <c:extLst>
            <c:ext xmlns:c16="http://schemas.microsoft.com/office/drawing/2014/chart" uri="{C3380CC4-5D6E-409C-BE32-E72D297353CC}">
              <c16:uniqueId val="{00000003-29C4-40AC-9BB3-BCFDCDEBAFFF}"/>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29C4-40AC-9BB3-BCFDCDEBAFF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9C4-40AC-9BB3-BCFDCDEBAFF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528</c:v>
                </c:pt>
                <c:pt idx="1">
                  <c:v>534</c:v>
                </c:pt>
              </c:numCache>
            </c:numRef>
          </c:val>
          <c:smooth val="0"/>
          <c:extLst>
            <c:ext xmlns:c16="http://schemas.microsoft.com/office/drawing/2014/chart" uri="{C3380CC4-5D6E-409C-BE32-E72D297353CC}">
              <c16:uniqueId val="{00000005-29C4-40AC-9BB3-BCFDCDEBAFFF}"/>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B22FB06-728C-43D8-AB9C-DC96764558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3F2-49FD-B169-C72B84740CE7}"/>
                </c:ext>
              </c:extLst>
            </c:dLbl>
            <c:dLbl>
              <c:idx val="1"/>
              <c:tx>
                <c:rich>
                  <a:bodyPr/>
                  <a:lstStyle/>
                  <a:p>
                    <a:fld id="{6D620886-FF98-4ABA-A499-60D454F7AB3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3F2-49FD-B169-C72B84740CE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F2-49FD-B169-C72B84740CE7}"/>
                </c:ext>
              </c:extLst>
            </c:dLbl>
            <c:dLbl>
              <c:idx val="3"/>
              <c:tx>
                <c:rich>
                  <a:bodyPr/>
                  <a:lstStyle/>
                  <a:p>
                    <a:fld id="{DCA61770-0042-4B56-9E31-6F40CFD8403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3F2-49FD-B169-C72B84740CE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Ciudad de México</c:v>
                </c:pt>
              </c:strCache>
            </c:strRef>
          </c:cat>
          <c:val>
            <c:numRef>
              <c:f>_TIP_ESC_!$C$2:$C$5</c:f>
              <c:numCache>
                <c:formatCode>General</c:formatCode>
                <c:ptCount val="4"/>
                <c:pt idx="0">
                  <c:v>-38.6</c:v>
                </c:pt>
                <c:pt idx="1">
                  <c:v>-12.7</c:v>
                </c:pt>
                <c:pt idx="3">
                  <c:v>-33.700000000000003</c:v>
                </c:pt>
              </c:numCache>
            </c:numRef>
          </c:val>
          <c:extLst>
            <c:ext xmlns:c15="http://schemas.microsoft.com/office/drawing/2012/chart" uri="{02D57815-91ED-43cb-92C2-25804820EDAC}">
              <c15:datalabelsRange>
                <c15:f>_TIP_ESC_!$G$2:$G$5</c15:f>
                <c15:dlblRangeCache>
                  <c:ptCount val="4"/>
                  <c:pt idx="0">
                    <c:v>38.6</c:v>
                  </c:pt>
                  <c:pt idx="1">
                    <c:v>12.7</c:v>
                  </c:pt>
                  <c:pt idx="3">
                    <c:v>33.7</c:v>
                  </c:pt>
                </c15:dlblRangeCache>
              </c15:datalabelsRange>
            </c:ext>
            <c:ext xmlns:c16="http://schemas.microsoft.com/office/drawing/2014/chart" uri="{C3380CC4-5D6E-409C-BE32-E72D297353CC}">
              <c16:uniqueId val="{00000004-63F2-49FD-B169-C72B84740CE7}"/>
            </c:ext>
          </c:extLst>
        </c:ser>
        <c:ser>
          <c:idx val="1"/>
          <c:order val="1"/>
          <c:tx>
            <c:v>NII</c:v>
          </c:tx>
          <c:spPr>
            <a:solidFill>
              <a:srgbClr val="B07CAA"/>
            </a:solidFill>
          </c:spPr>
          <c:invertIfNegative val="0"/>
          <c:dLbls>
            <c:dLbl>
              <c:idx val="0"/>
              <c:tx>
                <c:rich>
                  <a:bodyPr/>
                  <a:lstStyle/>
                  <a:p>
                    <a:fld id="{3383CEB8-7E60-4E8C-8945-2448EE1325D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3F2-49FD-B169-C72B84740CE7}"/>
                </c:ext>
              </c:extLst>
            </c:dLbl>
            <c:dLbl>
              <c:idx val="1"/>
              <c:tx>
                <c:rich>
                  <a:bodyPr/>
                  <a:lstStyle/>
                  <a:p>
                    <a:fld id="{DFE41AA7-8D89-4C10-B74F-FEC06F50229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3F2-49FD-B169-C72B84740CE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F2-49FD-B169-C72B84740CE7}"/>
                </c:ext>
              </c:extLst>
            </c:dLbl>
            <c:dLbl>
              <c:idx val="3"/>
              <c:tx>
                <c:rich>
                  <a:bodyPr/>
                  <a:lstStyle/>
                  <a:p>
                    <a:fld id="{D1F87740-3515-4D0E-BBFC-C2474DDC6F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3F2-49FD-B169-C72B84740CE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Ciudad de México</c:v>
                </c:pt>
              </c:strCache>
            </c:strRef>
          </c:cat>
          <c:val>
            <c:numRef>
              <c:f>_TIP_ESC_!$D$2:$D$5</c:f>
              <c:numCache>
                <c:formatCode>General</c:formatCode>
                <c:ptCount val="4"/>
                <c:pt idx="0">
                  <c:v>37.5</c:v>
                </c:pt>
                <c:pt idx="1">
                  <c:v>34.299999999999997</c:v>
                </c:pt>
                <c:pt idx="3">
                  <c:v>36.9</c:v>
                </c:pt>
              </c:numCache>
            </c:numRef>
          </c:val>
          <c:extLst>
            <c:ext xmlns:c15="http://schemas.microsoft.com/office/drawing/2012/chart" uri="{02D57815-91ED-43cb-92C2-25804820EDAC}">
              <c15:datalabelsRange>
                <c15:f>_TIP_ESC_!$H$2:$H$5</c15:f>
                <c15:dlblRangeCache>
                  <c:ptCount val="4"/>
                  <c:pt idx="0">
                    <c:v>37.5</c:v>
                  </c:pt>
                  <c:pt idx="1">
                    <c:v>34.3</c:v>
                  </c:pt>
                  <c:pt idx="3">
                    <c:v>36.9</c:v>
                  </c:pt>
                </c15:dlblRangeCache>
              </c15:datalabelsRange>
            </c:ext>
            <c:ext xmlns:c16="http://schemas.microsoft.com/office/drawing/2014/chart" uri="{C3380CC4-5D6E-409C-BE32-E72D297353CC}">
              <c16:uniqueId val="{00000009-63F2-49FD-B169-C72B84740CE7}"/>
            </c:ext>
          </c:extLst>
        </c:ser>
        <c:ser>
          <c:idx val="2"/>
          <c:order val="2"/>
          <c:tx>
            <c:v>NIII</c:v>
          </c:tx>
          <c:spPr>
            <a:solidFill>
              <a:srgbClr val="9A528E"/>
            </a:solidFill>
          </c:spPr>
          <c:invertIfNegative val="0"/>
          <c:dLbls>
            <c:dLbl>
              <c:idx val="0"/>
              <c:tx>
                <c:rich>
                  <a:bodyPr/>
                  <a:lstStyle/>
                  <a:p>
                    <a:fld id="{B8E9C268-A3DA-4B9A-923C-E7D1A72E1DF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3F2-49FD-B169-C72B84740CE7}"/>
                </c:ext>
              </c:extLst>
            </c:dLbl>
            <c:dLbl>
              <c:idx val="1"/>
              <c:tx>
                <c:rich>
                  <a:bodyPr/>
                  <a:lstStyle/>
                  <a:p>
                    <a:fld id="{95933A6A-D41F-4612-BD1C-96ECEB95A78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3F2-49FD-B169-C72B84740CE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3F2-49FD-B169-C72B84740CE7}"/>
                </c:ext>
              </c:extLst>
            </c:dLbl>
            <c:dLbl>
              <c:idx val="3"/>
              <c:tx>
                <c:rich>
                  <a:bodyPr/>
                  <a:lstStyle/>
                  <a:p>
                    <a:fld id="{062CAB28-DC3F-424B-B792-F64231F7D84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63F2-49FD-B169-C72B84740CE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Ciudad de México</c:v>
                </c:pt>
              </c:strCache>
            </c:strRef>
          </c:cat>
          <c:val>
            <c:numRef>
              <c:f>_TIP_ESC_!$E$2:$E$5</c:f>
              <c:numCache>
                <c:formatCode>General</c:formatCode>
                <c:ptCount val="4"/>
                <c:pt idx="0">
                  <c:v>20.2</c:v>
                </c:pt>
                <c:pt idx="1">
                  <c:v>38.1</c:v>
                </c:pt>
                <c:pt idx="3">
                  <c:v>23.6</c:v>
                </c:pt>
              </c:numCache>
            </c:numRef>
          </c:val>
          <c:extLst>
            <c:ext xmlns:c15="http://schemas.microsoft.com/office/drawing/2012/chart" uri="{02D57815-91ED-43cb-92C2-25804820EDAC}">
              <c15:datalabelsRange>
                <c15:f>_TIP_ESC_!$I$2:$I$5</c15:f>
                <c15:dlblRangeCache>
                  <c:ptCount val="4"/>
                  <c:pt idx="0">
                    <c:v>20.2</c:v>
                  </c:pt>
                  <c:pt idx="1">
                    <c:v>38.1</c:v>
                  </c:pt>
                  <c:pt idx="3">
                    <c:v>23.6</c:v>
                  </c:pt>
                </c15:dlblRangeCache>
              </c15:datalabelsRange>
            </c:ext>
            <c:ext xmlns:c16="http://schemas.microsoft.com/office/drawing/2014/chart" uri="{C3380CC4-5D6E-409C-BE32-E72D297353CC}">
              <c16:uniqueId val="{0000000E-63F2-49FD-B169-C72B84740CE7}"/>
            </c:ext>
          </c:extLst>
        </c:ser>
        <c:ser>
          <c:idx val="3"/>
          <c:order val="3"/>
          <c:tx>
            <c:v>NIV</c:v>
          </c:tx>
          <c:spPr>
            <a:solidFill>
              <a:srgbClr val="862A77"/>
            </a:solidFill>
          </c:spPr>
          <c:invertIfNegative val="0"/>
          <c:dLbls>
            <c:dLbl>
              <c:idx val="0"/>
              <c:layout>
                <c:manualLayout>
                  <c:x val="2.5757575757575757E-2"/>
                  <c:y val="0"/>
                </c:manualLayout>
              </c:layout>
              <c:tx>
                <c:rich>
                  <a:bodyPr/>
                  <a:lstStyle/>
                  <a:p>
                    <a:pPr>
                      <a:defRPr sz="1400" b="1" baseline="0">
                        <a:solidFill>
                          <a:srgbClr val="862A77"/>
                        </a:solidFill>
                        <a:latin typeface="Calibri"/>
                      </a:defRPr>
                    </a:pPr>
                    <a:fld id="{7DEF90BE-BF04-4269-A43D-E265C8A1918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63F2-49FD-B169-C72B84740CE7}"/>
                </c:ext>
              </c:extLst>
            </c:dLbl>
            <c:dLbl>
              <c:idx val="1"/>
              <c:tx>
                <c:rich>
                  <a:bodyPr/>
                  <a:lstStyle/>
                  <a:p>
                    <a:fld id="{AF864861-E884-4C21-8D88-FB7734F5394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63F2-49FD-B169-C72B84740CE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3F2-49FD-B169-C72B84740CE7}"/>
                </c:ext>
              </c:extLst>
            </c:dLbl>
            <c:dLbl>
              <c:idx val="3"/>
              <c:tx>
                <c:rich>
                  <a:bodyPr/>
                  <a:lstStyle/>
                  <a:p>
                    <a:fld id="{6F6EF2B7-6122-4A72-A8B1-F12EADD2EA5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63F2-49FD-B169-C72B84740CE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Ciudad de México</c:v>
                </c:pt>
              </c:strCache>
            </c:strRef>
          </c:cat>
          <c:val>
            <c:numRef>
              <c:f>_TIP_ESC_!$F$2:$F$5</c:f>
              <c:numCache>
                <c:formatCode>General</c:formatCode>
                <c:ptCount val="4"/>
                <c:pt idx="0">
                  <c:v>3.7</c:v>
                </c:pt>
                <c:pt idx="1">
                  <c:v>14.9</c:v>
                </c:pt>
                <c:pt idx="3">
                  <c:v>5.8</c:v>
                </c:pt>
              </c:numCache>
            </c:numRef>
          </c:val>
          <c:extLst>
            <c:ext xmlns:c15="http://schemas.microsoft.com/office/drawing/2012/chart" uri="{02D57815-91ED-43cb-92C2-25804820EDAC}">
              <c15:datalabelsRange>
                <c15:f>_TIP_ESC_!$J$2:$J$5</c15:f>
                <c15:dlblRangeCache>
                  <c:ptCount val="4"/>
                  <c:pt idx="0">
                    <c:v>3.7</c:v>
                  </c:pt>
                  <c:pt idx="1">
                    <c:v>14.9</c:v>
                  </c:pt>
                  <c:pt idx="3">
                    <c:v>5.8</c:v>
                  </c:pt>
                </c15:dlblRangeCache>
              </c15:datalabelsRange>
            </c:ext>
            <c:ext xmlns:c16="http://schemas.microsoft.com/office/drawing/2014/chart" uri="{C3380CC4-5D6E-409C-BE32-E72D297353CC}">
              <c16:uniqueId val="{00000013-63F2-49FD-B169-C72B84740CE7}"/>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42C6FB5-0CD3-4CEC-B620-5F5E3F6883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2CF-4E9E-9476-4F6F9A954104}"/>
                </c:ext>
              </c:extLst>
            </c:dLbl>
            <c:dLbl>
              <c:idx val="1"/>
              <c:tx>
                <c:rich>
                  <a:bodyPr/>
                  <a:lstStyle/>
                  <a:p>
                    <a:fld id="{93C6D43F-8516-4908-B5DA-6C70DD2FAA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2CF-4E9E-9476-4F6F9A95410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CF-4E9E-9476-4F6F9A954104}"/>
                </c:ext>
              </c:extLst>
            </c:dLbl>
            <c:dLbl>
              <c:idx val="3"/>
              <c:tx>
                <c:rich>
                  <a:bodyPr/>
                  <a:lstStyle/>
                  <a:p>
                    <a:fld id="{A535A6B6-0C6C-4925-89B4-4B15AC9B158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2CF-4E9E-9476-4F6F9A95410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Ciudad de México</c:v>
                </c:pt>
              </c:strCache>
            </c:strRef>
          </c:cat>
          <c:val>
            <c:numRef>
              <c:f>_TIP_ESC_!$C$28:$C$31</c:f>
              <c:numCache>
                <c:formatCode>General</c:formatCode>
                <c:ptCount val="4"/>
                <c:pt idx="0">
                  <c:v>-51.9</c:v>
                </c:pt>
                <c:pt idx="1">
                  <c:v>-27.8</c:v>
                </c:pt>
                <c:pt idx="3">
                  <c:v>-47.4</c:v>
                </c:pt>
              </c:numCache>
            </c:numRef>
          </c:val>
          <c:extLst>
            <c:ext xmlns:c15="http://schemas.microsoft.com/office/drawing/2012/chart" uri="{02D57815-91ED-43cb-92C2-25804820EDAC}">
              <c15:datalabelsRange>
                <c15:f>_TIP_ESC_!$G$28:$G$31</c15:f>
                <c15:dlblRangeCache>
                  <c:ptCount val="4"/>
                  <c:pt idx="0">
                    <c:v>51.9</c:v>
                  </c:pt>
                  <c:pt idx="1">
                    <c:v>27.8</c:v>
                  </c:pt>
                  <c:pt idx="3">
                    <c:v>47.4</c:v>
                  </c:pt>
                </c15:dlblRangeCache>
              </c15:datalabelsRange>
            </c:ext>
            <c:ext xmlns:c16="http://schemas.microsoft.com/office/drawing/2014/chart" uri="{C3380CC4-5D6E-409C-BE32-E72D297353CC}">
              <c16:uniqueId val="{00000004-42CF-4E9E-9476-4F6F9A954104}"/>
            </c:ext>
          </c:extLst>
        </c:ser>
        <c:ser>
          <c:idx val="1"/>
          <c:order val="1"/>
          <c:tx>
            <c:v>NII</c:v>
          </c:tx>
          <c:spPr>
            <a:solidFill>
              <a:srgbClr val="B07CAA"/>
            </a:solidFill>
          </c:spPr>
          <c:invertIfNegative val="0"/>
          <c:dLbls>
            <c:dLbl>
              <c:idx val="0"/>
              <c:tx>
                <c:rich>
                  <a:bodyPr/>
                  <a:lstStyle/>
                  <a:p>
                    <a:fld id="{39B5CB58-32EB-4795-BA94-8AF9212A5A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2CF-4E9E-9476-4F6F9A954104}"/>
                </c:ext>
              </c:extLst>
            </c:dLbl>
            <c:dLbl>
              <c:idx val="1"/>
              <c:tx>
                <c:rich>
                  <a:bodyPr/>
                  <a:lstStyle/>
                  <a:p>
                    <a:fld id="{E79A236C-D18E-4CB5-B52D-03772D34C4B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2CF-4E9E-9476-4F6F9A95410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CF-4E9E-9476-4F6F9A954104}"/>
                </c:ext>
              </c:extLst>
            </c:dLbl>
            <c:dLbl>
              <c:idx val="3"/>
              <c:tx>
                <c:rich>
                  <a:bodyPr/>
                  <a:lstStyle/>
                  <a:p>
                    <a:fld id="{902C165D-F58A-424F-AF89-9133A81E0E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2CF-4E9E-9476-4F6F9A95410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Ciudad de México</c:v>
                </c:pt>
              </c:strCache>
            </c:strRef>
          </c:cat>
          <c:val>
            <c:numRef>
              <c:f>_TIP_ESC_!$D$28:$D$31</c:f>
              <c:numCache>
                <c:formatCode>General</c:formatCode>
                <c:ptCount val="4"/>
                <c:pt idx="0">
                  <c:v>19.600000000000001</c:v>
                </c:pt>
                <c:pt idx="1">
                  <c:v>24</c:v>
                </c:pt>
                <c:pt idx="3">
                  <c:v>20.399999999999999</c:v>
                </c:pt>
              </c:numCache>
            </c:numRef>
          </c:val>
          <c:extLst>
            <c:ext xmlns:c15="http://schemas.microsoft.com/office/drawing/2012/chart" uri="{02D57815-91ED-43cb-92C2-25804820EDAC}">
              <c15:datalabelsRange>
                <c15:f>_TIP_ESC_!$H$28:$H$31</c15:f>
                <c15:dlblRangeCache>
                  <c:ptCount val="4"/>
                  <c:pt idx="0">
                    <c:v>19.6</c:v>
                  </c:pt>
                  <c:pt idx="1">
                    <c:v>24.0</c:v>
                  </c:pt>
                  <c:pt idx="3">
                    <c:v>20.4</c:v>
                  </c:pt>
                </c15:dlblRangeCache>
              </c15:datalabelsRange>
            </c:ext>
            <c:ext xmlns:c16="http://schemas.microsoft.com/office/drawing/2014/chart" uri="{C3380CC4-5D6E-409C-BE32-E72D297353CC}">
              <c16:uniqueId val="{00000009-42CF-4E9E-9476-4F6F9A954104}"/>
            </c:ext>
          </c:extLst>
        </c:ser>
        <c:ser>
          <c:idx val="2"/>
          <c:order val="2"/>
          <c:tx>
            <c:v>NIII</c:v>
          </c:tx>
          <c:spPr>
            <a:solidFill>
              <a:srgbClr val="9A528E"/>
            </a:solidFill>
          </c:spPr>
          <c:invertIfNegative val="0"/>
          <c:dLbls>
            <c:dLbl>
              <c:idx val="0"/>
              <c:tx>
                <c:rich>
                  <a:bodyPr/>
                  <a:lstStyle/>
                  <a:p>
                    <a:fld id="{3BBB4A13-0973-487C-850F-BDBF083B1E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2CF-4E9E-9476-4F6F9A954104}"/>
                </c:ext>
              </c:extLst>
            </c:dLbl>
            <c:dLbl>
              <c:idx val="1"/>
              <c:tx>
                <c:rich>
                  <a:bodyPr/>
                  <a:lstStyle/>
                  <a:p>
                    <a:fld id="{1989DA1B-D2EE-471E-96AC-8BA917A038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CF-4E9E-9476-4F6F9A95410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2CF-4E9E-9476-4F6F9A954104}"/>
                </c:ext>
              </c:extLst>
            </c:dLbl>
            <c:dLbl>
              <c:idx val="3"/>
              <c:tx>
                <c:rich>
                  <a:bodyPr/>
                  <a:lstStyle/>
                  <a:p>
                    <a:fld id="{1EC45DA2-E059-4D30-895A-16BEA7F5DF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2CF-4E9E-9476-4F6F9A95410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Ciudad de México</c:v>
                </c:pt>
              </c:strCache>
            </c:strRef>
          </c:cat>
          <c:val>
            <c:numRef>
              <c:f>_TIP_ESC_!$E$28:$E$31</c:f>
              <c:numCache>
                <c:formatCode>General</c:formatCode>
                <c:ptCount val="4"/>
                <c:pt idx="0">
                  <c:v>17.899999999999999</c:v>
                </c:pt>
                <c:pt idx="1">
                  <c:v>26.1</c:v>
                </c:pt>
                <c:pt idx="3">
                  <c:v>19.5</c:v>
                </c:pt>
              </c:numCache>
            </c:numRef>
          </c:val>
          <c:extLst>
            <c:ext xmlns:c15="http://schemas.microsoft.com/office/drawing/2012/chart" uri="{02D57815-91ED-43cb-92C2-25804820EDAC}">
              <c15:datalabelsRange>
                <c15:f>_TIP_ESC_!$I$28:$I$31</c15:f>
                <c15:dlblRangeCache>
                  <c:ptCount val="4"/>
                  <c:pt idx="0">
                    <c:v>17.9</c:v>
                  </c:pt>
                  <c:pt idx="1">
                    <c:v>26.1</c:v>
                  </c:pt>
                  <c:pt idx="3">
                    <c:v>19.5</c:v>
                  </c:pt>
                </c15:dlblRangeCache>
              </c15:datalabelsRange>
            </c:ext>
            <c:ext xmlns:c16="http://schemas.microsoft.com/office/drawing/2014/chart" uri="{C3380CC4-5D6E-409C-BE32-E72D297353CC}">
              <c16:uniqueId val="{0000000E-42CF-4E9E-9476-4F6F9A954104}"/>
            </c:ext>
          </c:extLst>
        </c:ser>
        <c:ser>
          <c:idx val="3"/>
          <c:order val="3"/>
          <c:tx>
            <c:v>NIV</c:v>
          </c:tx>
          <c:spPr>
            <a:solidFill>
              <a:srgbClr val="862A77"/>
            </a:solidFill>
          </c:spPr>
          <c:invertIfNegative val="0"/>
          <c:dLbls>
            <c:dLbl>
              <c:idx val="0"/>
              <c:tx>
                <c:rich>
                  <a:bodyPr/>
                  <a:lstStyle/>
                  <a:p>
                    <a:fld id="{0653EBA5-9DB3-42D4-A3E8-706A09BE453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2CF-4E9E-9476-4F6F9A954104}"/>
                </c:ext>
              </c:extLst>
            </c:dLbl>
            <c:dLbl>
              <c:idx val="1"/>
              <c:tx>
                <c:rich>
                  <a:bodyPr/>
                  <a:lstStyle/>
                  <a:p>
                    <a:fld id="{32457A32-9D60-407A-B9CF-87CB65E8E11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2CF-4E9E-9476-4F6F9A95410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2CF-4E9E-9476-4F6F9A954104}"/>
                </c:ext>
              </c:extLst>
            </c:dLbl>
            <c:dLbl>
              <c:idx val="3"/>
              <c:tx>
                <c:rich>
                  <a:bodyPr/>
                  <a:lstStyle/>
                  <a:p>
                    <a:fld id="{054B5AEE-2EBC-4F26-B78C-B53FAF2CBE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2CF-4E9E-9476-4F6F9A95410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Ciudad de México</c:v>
                </c:pt>
              </c:strCache>
            </c:strRef>
          </c:cat>
          <c:val>
            <c:numRef>
              <c:f>_TIP_ESC_!$F$28:$F$31</c:f>
              <c:numCache>
                <c:formatCode>General</c:formatCode>
                <c:ptCount val="4"/>
                <c:pt idx="0">
                  <c:v>10.6</c:v>
                </c:pt>
                <c:pt idx="1">
                  <c:v>22</c:v>
                </c:pt>
                <c:pt idx="3">
                  <c:v>12.7</c:v>
                </c:pt>
              </c:numCache>
            </c:numRef>
          </c:val>
          <c:extLst>
            <c:ext xmlns:c15="http://schemas.microsoft.com/office/drawing/2012/chart" uri="{02D57815-91ED-43cb-92C2-25804820EDAC}">
              <c15:datalabelsRange>
                <c15:f>_TIP_ESC_!$J$28:$J$31</c15:f>
                <c15:dlblRangeCache>
                  <c:ptCount val="4"/>
                  <c:pt idx="0">
                    <c:v>10.6</c:v>
                  </c:pt>
                  <c:pt idx="1">
                    <c:v>22.0</c:v>
                  </c:pt>
                  <c:pt idx="3">
                    <c:v>12.7</c:v>
                  </c:pt>
                </c15:dlblRangeCache>
              </c15:datalabelsRange>
            </c:ext>
            <c:ext xmlns:c16="http://schemas.microsoft.com/office/drawing/2014/chart" uri="{C3380CC4-5D6E-409C-BE32-E72D297353CC}">
              <c16:uniqueId val="{00000013-42CF-4E9E-9476-4F6F9A954104}"/>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983-402C-90E3-E4F8017E729D}"/>
              </c:ext>
            </c:extLst>
          </c:dPt>
          <c:dPt>
            <c:idx val="3"/>
            <c:marker>
              <c:spPr>
                <a:solidFill>
                  <a:srgbClr val="002060"/>
                </a:solidFill>
                <a:ln>
                  <a:noFill/>
                </a:ln>
              </c:spPr>
            </c:marker>
            <c:bubble3D val="0"/>
            <c:extLst>
              <c:ext xmlns:c16="http://schemas.microsoft.com/office/drawing/2014/chart" uri="{C3380CC4-5D6E-409C-BE32-E72D297353CC}">
                <c16:uniqueId val="{00000001-E983-402C-90E3-E4F8017E729D}"/>
              </c:ext>
            </c:extLst>
          </c:dPt>
          <c:dPt>
            <c:idx val="5"/>
            <c:marker>
              <c:spPr>
                <a:solidFill>
                  <a:srgbClr val="002060"/>
                </a:solidFill>
                <a:ln>
                  <a:noFill/>
                </a:ln>
              </c:spPr>
            </c:marker>
            <c:bubble3D val="0"/>
            <c:extLst>
              <c:ext xmlns:c16="http://schemas.microsoft.com/office/drawing/2014/chart" uri="{C3380CC4-5D6E-409C-BE32-E72D297353CC}">
                <c16:uniqueId val="{00000002-E983-402C-90E3-E4F8017E729D}"/>
              </c:ext>
            </c:extLst>
          </c:dPt>
          <c:cat>
            <c:multiLvlStrRef>
              <c:f>_TIP_ESC_INT_!$B$2:$C$7</c:f>
              <c:multiLvlStrCache>
                <c:ptCount val="6"/>
                <c:lvl>
                  <c:pt idx="0">
                    <c:v>2015</c:v>
                  </c:pt>
                  <c:pt idx="1">
                    <c:v>2018</c:v>
                  </c:pt>
                  <c:pt idx="2">
                    <c:v>2015</c:v>
                  </c:pt>
                  <c:pt idx="3">
                    <c:v>2018</c:v>
                  </c:pt>
                  <c:pt idx="4">
                    <c:v>2015</c:v>
                  </c:pt>
                  <c:pt idx="5">
                    <c:v>2018</c:v>
                  </c:pt>
                </c:lvl>
                <c:lvl>
                  <c:pt idx="0">
                    <c:v>Ciudad de México</c:v>
                  </c:pt>
                  <c:pt idx="2">
                    <c:v>General Pública</c:v>
                  </c:pt>
                  <c:pt idx="4">
                    <c:v>Privada</c:v>
                  </c:pt>
                </c:lvl>
              </c:multiLvlStrCache>
            </c:multiLvlStrRef>
          </c:cat>
          <c:val>
            <c:numRef>
              <c:f>_TIP_ESC_INT_!$D$2:$D$7</c:f>
              <c:numCache>
                <c:formatCode>General</c:formatCode>
                <c:ptCount val="6"/>
                <c:pt idx="0">
                  <c:v>531.83100000000002</c:v>
                </c:pt>
                <c:pt idx="1">
                  <c:v>533.23900000000003</c:v>
                </c:pt>
                <c:pt idx="2">
                  <c:v>510.43299999999999</c:v>
                </c:pt>
                <c:pt idx="3">
                  <c:v>516.846</c:v>
                </c:pt>
                <c:pt idx="4">
                  <c:v>610.46799999999996</c:v>
                </c:pt>
                <c:pt idx="5">
                  <c:v>593.06500000000005</c:v>
                </c:pt>
              </c:numCache>
            </c:numRef>
          </c:val>
          <c:smooth val="0"/>
          <c:extLst>
            <c:ext xmlns:c16="http://schemas.microsoft.com/office/drawing/2014/chart" uri="{C3380CC4-5D6E-409C-BE32-E72D297353CC}">
              <c16:uniqueId val="{00000003-E983-402C-90E3-E4F8017E729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E983-402C-90E3-E4F8017E729D}"/>
              </c:ext>
            </c:extLst>
          </c:dPt>
          <c:dPt>
            <c:idx val="3"/>
            <c:marker>
              <c:spPr>
                <a:solidFill>
                  <a:srgbClr val="002060"/>
                </a:solidFill>
                <a:ln>
                  <a:noFill/>
                </a:ln>
              </c:spPr>
            </c:marker>
            <c:bubble3D val="0"/>
            <c:extLst>
              <c:ext xmlns:c16="http://schemas.microsoft.com/office/drawing/2014/chart" uri="{C3380CC4-5D6E-409C-BE32-E72D297353CC}">
                <c16:uniqueId val="{00000005-E983-402C-90E3-E4F8017E729D}"/>
              </c:ext>
            </c:extLst>
          </c:dPt>
          <c:dPt>
            <c:idx val="5"/>
            <c:marker>
              <c:spPr>
                <a:solidFill>
                  <a:srgbClr val="002060"/>
                </a:solidFill>
                <a:ln>
                  <a:noFill/>
                </a:ln>
              </c:spPr>
            </c:marker>
            <c:bubble3D val="0"/>
            <c:extLst>
              <c:ext xmlns:c16="http://schemas.microsoft.com/office/drawing/2014/chart" uri="{C3380CC4-5D6E-409C-BE32-E72D297353CC}">
                <c16:uniqueId val="{00000006-E983-402C-90E3-E4F8017E729D}"/>
              </c:ext>
            </c:extLst>
          </c:dPt>
          <c:cat>
            <c:multiLvlStrRef>
              <c:f>_TIP_ESC_INT_!$B$2:$C$7</c:f>
              <c:multiLvlStrCache>
                <c:ptCount val="6"/>
                <c:lvl>
                  <c:pt idx="0">
                    <c:v>2015</c:v>
                  </c:pt>
                  <c:pt idx="1">
                    <c:v>2018</c:v>
                  </c:pt>
                  <c:pt idx="2">
                    <c:v>2015</c:v>
                  </c:pt>
                  <c:pt idx="3">
                    <c:v>2018</c:v>
                  </c:pt>
                  <c:pt idx="4">
                    <c:v>2015</c:v>
                  </c:pt>
                  <c:pt idx="5">
                    <c:v>2018</c:v>
                  </c:pt>
                </c:lvl>
                <c:lvl>
                  <c:pt idx="0">
                    <c:v>Ciudad de México</c:v>
                  </c:pt>
                  <c:pt idx="2">
                    <c:v>General Pública</c:v>
                  </c:pt>
                  <c:pt idx="4">
                    <c:v>Privada</c:v>
                  </c:pt>
                </c:lvl>
              </c:multiLvlStrCache>
            </c:multiLvlStrRef>
          </c:cat>
          <c:val>
            <c:numRef>
              <c:f>_TIP_ESC_INT_!$E$2:$E$7</c:f>
              <c:numCache>
                <c:formatCode>General</c:formatCode>
                <c:ptCount val="6"/>
                <c:pt idx="0">
                  <c:v>544.16899999999998</c:v>
                </c:pt>
                <c:pt idx="1">
                  <c:v>548.76099999999997</c:v>
                </c:pt>
                <c:pt idx="2">
                  <c:v>523.56700000000001</c:v>
                </c:pt>
                <c:pt idx="3">
                  <c:v>535.154</c:v>
                </c:pt>
                <c:pt idx="4">
                  <c:v>637.53200000000004</c:v>
                </c:pt>
                <c:pt idx="5">
                  <c:v>618.93499999999995</c:v>
                </c:pt>
              </c:numCache>
            </c:numRef>
          </c:val>
          <c:smooth val="0"/>
          <c:extLst>
            <c:ext xmlns:c16="http://schemas.microsoft.com/office/drawing/2014/chart" uri="{C3380CC4-5D6E-409C-BE32-E72D297353CC}">
              <c16:uniqueId val="{00000007-E983-402C-90E3-E4F8017E729D}"/>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E983-402C-90E3-E4F8017E729D}"/>
              </c:ext>
            </c:extLst>
          </c:dPt>
          <c:dPt>
            <c:idx val="3"/>
            <c:marker>
              <c:spPr>
                <a:solidFill>
                  <a:srgbClr val="002060"/>
                </a:solidFill>
                <a:ln>
                  <a:noFill/>
                </a:ln>
              </c:spPr>
            </c:marker>
            <c:bubble3D val="0"/>
            <c:extLst>
              <c:ext xmlns:c16="http://schemas.microsoft.com/office/drawing/2014/chart" uri="{C3380CC4-5D6E-409C-BE32-E72D297353CC}">
                <c16:uniqueId val="{00000009-E983-402C-90E3-E4F8017E729D}"/>
              </c:ext>
            </c:extLst>
          </c:dPt>
          <c:dPt>
            <c:idx val="5"/>
            <c:marker>
              <c:spPr>
                <a:solidFill>
                  <a:srgbClr val="002060"/>
                </a:solidFill>
                <a:ln>
                  <a:noFill/>
                </a:ln>
              </c:spPr>
            </c:marker>
            <c:bubble3D val="0"/>
            <c:extLst>
              <c:ext xmlns:c16="http://schemas.microsoft.com/office/drawing/2014/chart" uri="{C3380CC4-5D6E-409C-BE32-E72D297353CC}">
                <c16:uniqueId val="{0000000A-E983-402C-90E3-E4F8017E729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983-402C-90E3-E4F8017E729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983-402C-90E3-E4F8017E729D}"/>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983-402C-90E3-E4F8017E729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Ciudad de México</c:v>
                  </c:pt>
                  <c:pt idx="2">
                    <c:v>General Pública</c:v>
                  </c:pt>
                  <c:pt idx="4">
                    <c:v>Privada</c:v>
                  </c:pt>
                </c:lvl>
              </c:multiLvlStrCache>
            </c:multiLvlStrRef>
          </c:cat>
          <c:val>
            <c:numRef>
              <c:f>_TIP_ESC_INT_!$F$2:$F$7</c:f>
              <c:numCache>
                <c:formatCode>General</c:formatCode>
                <c:ptCount val="6"/>
                <c:pt idx="0">
                  <c:v>538</c:v>
                </c:pt>
                <c:pt idx="1">
                  <c:v>541</c:v>
                </c:pt>
                <c:pt idx="2">
                  <c:v>517</c:v>
                </c:pt>
                <c:pt idx="3">
                  <c:v>526</c:v>
                </c:pt>
                <c:pt idx="4">
                  <c:v>624</c:v>
                </c:pt>
                <c:pt idx="5">
                  <c:v>606</c:v>
                </c:pt>
              </c:numCache>
            </c:numRef>
          </c:val>
          <c:smooth val="0"/>
          <c:extLst>
            <c:ext xmlns:c16="http://schemas.microsoft.com/office/drawing/2014/chart" uri="{C3380CC4-5D6E-409C-BE32-E72D297353CC}">
              <c16:uniqueId val="{0000000B-E983-402C-90E3-E4F8017E729D}"/>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93C-49CC-8E4E-7DB792A6633D}"/>
              </c:ext>
            </c:extLst>
          </c:dPt>
          <c:dPt>
            <c:idx val="3"/>
            <c:marker>
              <c:spPr>
                <a:solidFill>
                  <a:srgbClr val="002060"/>
                </a:solidFill>
                <a:ln>
                  <a:noFill/>
                </a:ln>
              </c:spPr>
            </c:marker>
            <c:bubble3D val="0"/>
            <c:extLst>
              <c:ext xmlns:c16="http://schemas.microsoft.com/office/drawing/2014/chart" uri="{C3380CC4-5D6E-409C-BE32-E72D297353CC}">
                <c16:uniqueId val="{00000001-493C-49CC-8E4E-7DB792A6633D}"/>
              </c:ext>
            </c:extLst>
          </c:dPt>
          <c:dPt>
            <c:idx val="5"/>
            <c:marker>
              <c:spPr>
                <a:solidFill>
                  <a:srgbClr val="002060"/>
                </a:solidFill>
                <a:ln>
                  <a:noFill/>
                </a:ln>
              </c:spPr>
            </c:marker>
            <c:bubble3D val="0"/>
            <c:extLst>
              <c:ext xmlns:c16="http://schemas.microsoft.com/office/drawing/2014/chart" uri="{C3380CC4-5D6E-409C-BE32-E72D297353CC}">
                <c16:uniqueId val="{00000002-493C-49CC-8E4E-7DB792A6633D}"/>
              </c:ext>
            </c:extLst>
          </c:dPt>
          <c:cat>
            <c:multiLvlStrRef>
              <c:f>_TIP_ESC_INT_!$B$27:$C$32</c:f>
              <c:multiLvlStrCache>
                <c:ptCount val="6"/>
                <c:lvl>
                  <c:pt idx="0">
                    <c:v>2015</c:v>
                  </c:pt>
                  <c:pt idx="1">
                    <c:v>2018</c:v>
                  </c:pt>
                  <c:pt idx="2">
                    <c:v>2015</c:v>
                  </c:pt>
                  <c:pt idx="3">
                    <c:v>2018</c:v>
                  </c:pt>
                  <c:pt idx="4">
                    <c:v>2015</c:v>
                  </c:pt>
                  <c:pt idx="5">
                    <c:v>2018</c:v>
                  </c:pt>
                </c:lvl>
                <c:lvl>
                  <c:pt idx="0">
                    <c:v>Ciudad de México</c:v>
                  </c:pt>
                  <c:pt idx="2">
                    <c:v>General Pública</c:v>
                  </c:pt>
                  <c:pt idx="4">
                    <c:v>Privada</c:v>
                  </c:pt>
                </c:lvl>
              </c:multiLvlStrCache>
            </c:multiLvlStrRef>
          </c:cat>
          <c:val>
            <c:numRef>
              <c:f>_TIP_ESC_INT_!$D$27:$D$32</c:f>
              <c:numCache>
                <c:formatCode>General</c:formatCode>
                <c:ptCount val="6"/>
                <c:pt idx="0">
                  <c:v>520.63699999999994</c:v>
                </c:pt>
                <c:pt idx="1">
                  <c:v>524.846</c:v>
                </c:pt>
                <c:pt idx="2">
                  <c:v>501.04</c:v>
                </c:pt>
                <c:pt idx="3">
                  <c:v>512.25400000000002</c:v>
                </c:pt>
                <c:pt idx="4">
                  <c:v>588.08500000000004</c:v>
                </c:pt>
                <c:pt idx="5">
                  <c:v>566.87599999999998</c:v>
                </c:pt>
              </c:numCache>
            </c:numRef>
          </c:val>
          <c:smooth val="0"/>
          <c:extLst>
            <c:ext xmlns:c16="http://schemas.microsoft.com/office/drawing/2014/chart" uri="{C3380CC4-5D6E-409C-BE32-E72D297353CC}">
              <c16:uniqueId val="{00000003-493C-49CC-8E4E-7DB792A6633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93C-49CC-8E4E-7DB792A6633D}"/>
              </c:ext>
            </c:extLst>
          </c:dPt>
          <c:dPt>
            <c:idx val="3"/>
            <c:marker>
              <c:spPr>
                <a:solidFill>
                  <a:srgbClr val="002060"/>
                </a:solidFill>
                <a:ln>
                  <a:noFill/>
                </a:ln>
              </c:spPr>
            </c:marker>
            <c:bubble3D val="0"/>
            <c:extLst>
              <c:ext xmlns:c16="http://schemas.microsoft.com/office/drawing/2014/chart" uri="{C3380CC4-5D6E-409C-BE32-E72D297353CC}">
                <c16:uniqueId val="{00000005-493C-49CC-8E4E-7DB792A6633D}"/>
              </c:ext>
            </c:extLst>
          </c:dPt>
          <c:dPt>
            <c:idx val="5"/>
            <c:marker>
              <c:spPr>
                <a:solidFill>
                  <a:srgbClr val="002060"/>
                </a:solidFill>
                <a:ln>
                  <a:noFill/>
                </a:ln>
              </c:spPr>
            </c:marker>
            <c:bubble3D val="0"/>
            <c:extLst>
              <c:ext xmlns:c16="http://schemas.microsoft.com/office/drawing/2014/chart" uri="{C3380CC4-5D6E-409C-BE32-E72D297353CC}">
                <c16:uniqueId val="{00000006-493C-49CC-8E4E-7DB792A6633D}"/>
              </c:ext>
            </c:extLst>
          </c:dPt>
          <c:cat>
            <c:multiLvlStrRef>
              <c:f>_TIP_ESC_INT_!$B$27:$C$32</c:f>
              <c:multiLvlStrCache>
                <c:ptCount val="6"/>
                <c:lvl>
                  <c:pt idx="0">
                    <c:v>2015</c:v>
                  </c:pt>
                  <c:pt idx="1">
                    <c:v>2018</c:v>
                  </c:pt>
                  <c:pt idx="2">
                    <c:v>2015</c:v>
                  </c:pt>
                  <c:pt idx="3">
                    <c:v>2018</c:v>
                  </c:pt>
                  <c:pt idx="4">
                    <c:v>2015</c:v>
                  </c:pt>
                  <c:pt idx="5">
                    <c:v>2018</c:v>
                  </c:pt>
                </c:lvl>
                <c:lvl>
                  <c:pt idx="0">
                    <c:v>Ciudad de México</c:v>
                  </c:pt>
                  <c:pt idx="2">
                    <c:v>General Pública</c:v>
                  </c:pt>
                  <c:pt idx="4">
                    <c:v>Privada</c:v>
                  </c:pt>
                </c:lvl>
              </c:multiLvlStrCache>
            </c:multiLvlStrRef>
          </c:cat>
          <c:val>
            <c:numRef>
              <c:f>_TIP_ESC_INT_!$E$27:$E$32</c:f>
              <c:numCache>
                <c:formatCode>General</c:formatCode>
                <c:ptCount val="6"/>
                <c:pt idx="0">
                  <c:v>535.36300000000006</c:v>
                </c:pt>
                <c:pt idx="1">
                  <c:v>543.154</c:v>
                </c:pt>
                <c:pt idx="2">
                  <c:v>516.96</c:v>
                </c:pt>
                <c:pt idx="3">
                  <c:v>533.74599999999998</c:v>
                </c:pt>
                <c:pt idx="4">
                  <c:v>621.91499999999996</c:v>
                </c:pt>
                <c:pt idx="5">
                  <c:v>597.12400000000002</c:v>
                </c:pt>
              </c:numCache>
            </c:numRef>
          </c:val>
          <c:smooth val="0"/>
          <c:extLst>
            <c:ext xmlns:c16="http://schemas.microsoft.com/office/drawing/2014/chart" uri="{C3380CC4-5D6E-409C-BE32-E72D297353CC}">
              <c16:uniqueId val="{00000007-493C-49CC-8E4E-7DB792A6633D}"/>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493C-49CC-8E4E-7DB792A6633D}"/>
              </c:ext>
            </c:extLst>
          </c:dPt>
          <c:dPt>
            <c:idx val="3"/>
            <c:marker>
              <c:spPr>
                <a:solidFill>
                  <a:srgbClr val="002060"/>
                </a:solidFill>
                <a:ln>
                  <a:noFill/>
                </a:ln>
              </c:spPr>
            </c:marker>
            <c:bubble3D val="0"/>
            <c:extLst>
              <c:ext xmlns:c16="http://schemas.microsoft.com/office/drawing/2014/chart" uri="{C3380CC4-5D6E-409C-BE32-E72D297353CC}">
                <c16:uniqueId val="{00000009-493C-49CC-8E4E-7DB792A6633D}"/>
              </c:ext>
            </c:extLst>
          </c:dPt>
          <c:dPt>
            <c:idx val="5"/>
            <c:marker>
              <c:spPr>
                <a:solidFill>
                  <a:srgbClr val="002060"/>
                </a:solidFill>
                <a:ln>
                  <a:noFill/>
                </a:ln>
              </c:spPr>
            </c:marker>
            <c:bubble3D val="0"/>
            <c:extLst>
              <c:ext xmlns:c16="http://schemas.microsoft.com/office/drawing/2014/chart" uri="{C3380CC4-5D6E-409C-BE32-E72D297353CC}">
                <c16:uniqueId val="{0000000A-493C-49CC-8E4E-7DB792A6633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93C-49CC-8E4E-7DB792A6633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93C-49CC-8E4E-7DB792A6633D}"/>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93C-49CC-8E4E-7DB792A6633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Ciudad de México</c:v>
                  </c:pt>
                  <c:pt idx="2">
                    <c:v>General Pública</c:v>
                  </c:pt>
                  <c:pt idx="4">
                    <c:v>Privada</c:v>
                  </c:pt>
                </c:lvl>
              </c:multiLvlStrCache>
            </c:multiLvlStrRef>
          </c:cat>
          <c:val>
            <c:numRef>
              <c:f>_TIP_ESC_INT_!$F$27:$F$32</c:f>
              <c:numCache>
                <c:formatCode>General</c:formatCode>
                <c:ptCount val="6"/>
                <c:pt idx="0">
                  <c:v>528</c:v>
                </c:pt>
                <c:pt idx="1">
                  <c:v>534</c:v>
                </c:pt>
                <c:pt idx="2">
                  <c:v>509</c:v>
                </c:pt>
                <c:pt idx="3">
                  <c:v>523</c:v>
                </c:pt>
                <c:pt idx="4">
                  <c:v>605</c:v>
                </c:pt>
                <c:pt idx="5">
                  <c:v>582</c:v>
                </c:pt>
              </c:numCache>
            </c:numRef>
          </c:val>
          <c:smooth val="0"/>
          <c:extLst>
            <c:ext xmlns:c16="http://schemas.microsoft.com/office/drawing/2014/chart" uri="{C3380CC4-5D6E-409C-BE32-E72D297353CC}">
              <c16:uniqueId val="{0000000B-493C-49CC-8E4E-7DB792A6633D}"/>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B13D3CA-2F2E-4F52-AB39-52DC8FB52D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722-4752-ADDA-5D3C3BB21A44}"/>
                </c:ext>
              </c:extLst>
            </c:dLbl>
            <c:dLbl>
              <c:idx val="1"/>
              <c:tx>
                <c:rich>
                  <a:bodyPr/>
                  <a:lstStyle/>
                  <a:p>
                    <a:fld id="{254C0C5B-A227-4779-ACCA-3949BD8051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722-4752-ADDA-5D3C3BB21A44}"/>
                </c:ext>
              </c:extLst>
            </c:dLbl>
            <c:dLbl>
              <c:idx val="2"/>
              <c:tx>
                <c:rich>
                  <a:bodyPr/>
                  <a:lstStyle/>
                  <a:p>
                    <a:fld id="{AAF69C97-666D-4F38-896F-C2353ADE48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722-4752-ADDA-5D3C3BB21A4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22-4752-ADDA-5D3C3BB21A44}"/>
                </c:ext>
              </c:extLst>
            </c:dLbl>
            <c:dLbl>
              <c:idx val="4"/>
              <c:tx>
                <c:rich>
                  <a:bodyPr/>
                  <a:lstStyle/>
                  <a:p>
                    <a:fld id="{0815EC03-1F1A-42AF-8E24-F2E2B7DC803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722-4752-ADDA-5D3C3BB21A4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Ciudad de México</c:v>
                </c:pt>
              </c:strCache>
            </c:strRef>
          </c:cat>
          <c:val>
            <c:numRef>
              <c:f>_MARGINC_!$C$2:$C$6</c:f>
              <c:numCache>
                <c:formatCode>General</c:formatCode>
                <c:ptCount val="5"/>
                <c:pt idx="0">
                  <c:v>-51.4</c:v>
                </c:pt>
                <c:pt idx="1">
                  <c:v>-40.299999999999997</c:v>
                </c:pt>
                <c:pt idx="2">
                  <c:v>-25.3</c:v>
                </c:pt>
                <c:pt idx="4">
                  <c:v>-33.700000000000003</c:v>
                </c:pt>
              </c:numCache>
            </c:numRef>
          </c:val>
          <c:extLst>
            <c:ext xmlns:c15="http://schemas.microsoft.com/office/drawing/2012/chart" uri="{02D57815-91ED-43cb-92C2-25804820EDAC}">
              <c15:datalabelsRange>
                <c15:f>_MARGINC_!$G$2:$G$6</c15:f>
                <c15:dlblRangeCache>
                  <c:ptCount val="5"/>
                  <c:pt idx="0">
                    <c:v>51.4</c:v>
                  </c:pt>
                  <c:pt idx="1">
                    <c:v>40.3</c:v>
                  </c:pt>
                  <c:pt idx="2">
                    <c:v>25.3</c:v>
                  </c:pt>
                  <c:pt idx="4">
                    <c:v>33.7</c:v>
                  </c:pt>
                </c15:dlblRangeCache>
              </c15:datalabelsRange>
            </c:ext>
            <c:ext xmlns:c16="http://schemas.microsoft.com/office/drawing/2014/chart" uri="{C3380CC4-5D6E-409C-BE32-E72D297353CC}">
              <c16:uniqueId val="{00000005-A722-4752-ADDA-5D3C3BB21A44}"/>
            </c:ext>
          </c:extLst>
        </c:ser>
        <c:ser>
          <c:idx val="1"/>
          <c:order val="1"/>
          <c:tx>
            <c:v>NII</c:v>
          </c:tx>
          <c:spPr>
            <a:solidFill>
              <a:srgbClr val="B07CAA"/>
            </a:solidFill>
          </c:spPr>
          <c:invertIfNegative val="0"/>
          <c:dLbls>
            <c:dLbl>
              <c:idx val="0"/>
              <c:tx>
                <c:rich>
                  <a:bodyPr/>
                  <a:lstStyle/>
                  <a:p>
                    <a:fld id="{A7EA2247-FA65-4C01-BADC-DBEC457556A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722-4752-ADDA-5D3C3BB21A44}"/>
                </c:ext>
              </c:extLst>
            </c:dLbl>
            <c:dLbl>
              <c:idx val="1"/>
              <c:tx>
                <c:rich>
                  <a:bodyPr/>
                  <a:lstStyle/>
                  <a:p>
                    <a:fld id="{051304DC-1FFA-45AC-AC9C-D70BD1009F4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722-4752-ADDA-5D3C3BB21A44}"/>
                </c:ext>
              </c:extLst>
            </c:dLbl>
            <c:dLbl>
              <c:idx val="2"/>
              <c:tx>
                <c:rich>
                  <a:bodyPr/>
                  <a:lstStyle/>
                  <a:p>
                    <a:fld id="{E8D0F2FD-EFFA-4FF1-819E-C43D3B95595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722-4752-ADDA-5D3C3BB21A4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22-4752-ADDA-5D3C3BB21A44}"/>
                </c:ext>
              </c:extLst>
            </c:dLbl>
            <c:dLbl>
              <c:idx val="4"/>
              <c:tx>
                <c:rich>
                  <a:bodyPr/>
                  <a:lstStyle/>
                  <a:p>
                    <a:fld id="{6E87913F-9AB4-432A-B12D-F075EDE7859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722-4752-ADDA-5D3C3BB21A4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Ciudad de México</c:v>
                </c:pt>
              </c:strCache>
            </c:strRef>
          </c:cat>
          <c:val>
            <c:numRef>
              <c:f>_MARGINC_!$D$2:$D$6</c:f>
              <c:numCache>
                <c:formatCode>General</c:formatCode>
                <c:ptCount val="5"/>
                <c:pt idx="0">
                  <c:v>32.1</c:v>
                </c:pt>
                <c:pt idx="1">
                  <c:v>37.799999999999997</c:v>
                </c:pt>
                <c:pt idx="2">
                  <c:v>37</c:v>
                </c:pt>
                <c:pt idx="4">
                  <c:v>36.9</c:v>
                </c:pt>
              </c:numCache>
            </c:numRef>
          </c:val>
          <c:extLst>
            <c:ext xmlns:c15="http://schemas.microsoft.com/office/drawing/2012/chart" uri="{02D57815-91ED-43cb-92C2-25804820EDAC}">
              <c15:datalabelsRange>
                <c15:f>_MARGINC_!$H$2:$H$6</c15:f>
                <c15:dlblRangeCache>
                  <c:ptCount val="5"/>
                  <c:pt idx="0">
                    <c:v>32.1</c:v>
                  </c:pt>
                  <c:pt idx="1">
                    <c:v>37.8</c:v>
                  </c:pt>
                  <c:pt idx="2">
                    <c:v>37.0</c:v>
                  </c:pt>
                  <c:pt idx="4">
                    <c:v>36.9</c:v>
                  </c:pt>
                </c15:dlblRangeCache>
              </c15:datalabelsRange>
            </c:ext>
            <c:ext xmlns:c16="http://schemas.microsoft.com/office/drawing/2014/chart" uri="{C3380CC4-5D6E-409C-BE32-E72D297353CC}">
              <c16:uniqueId val="{0000000B-A722-4752-ADDA-5D3C3BB21A44}"/>
            </c:ext>
          </c:extLst>
        </c:ser>
        <c:ser>
          <c:idx val="2"/>
          <c:order val="2"/>
          <c:tx>
            <c:v>NIII</c:v>
          </c:tx>
          <c:spPr>
            <a:solidFill>
              <a:srgbClr val="9A528E"/>
            </a:solidFill>
          </c:spPr>
          <c:invertIfNegative val="0"/>
          <c:dLbls>
            <c:dLbl>
              <c:idx val="0"/>
              <c:tx>
                <c:rich>
                  <a:bodyPr/>
                  <a:lstStyle/>
                  <a:p>
                    <a:fld id="{903A081E-83F0-498B-AC2D-5A7D13765FB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722-4752-ADDA-5D3C3BB21A44}"/>
                </c:ext>
              </c:extLst>
            </c:dLbl>
            <c:dLbl>
              <c:idx val="1"/>
              <c:tx>
                <c:rich>
                  <a:bodyPr/>
                  <a:lstStyle/>
                  <a:p>
                    <a:fld id="{311F69C1-7C1F-47EC-9EDC-8097B865795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722-4752-ADDA-5D3C3BB21A44}"/>
                </c:ext>
              </c:extLst>
            </c:dLbl>
            <c:dLbl>
              <c:idx val="2"/>
              <c:tx>
                <c:rich>
                  <a:bodyPr/>
                  <a:lstStyle/>
                  <a:p>
                    <a:fld id="{A1B171BC-AFCA-4D4A-97D2-C6E1A1B18E2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722-4752-ADDA-5D3C3BB21A4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722-4752-ADDA-5D3C3BB21A44}"/>
                </c:ext>
              </c:extLst>
            </c:dLbl>
            <c:dLbl>
              <c:idx val="4"/>
              <c:tx>
                <c:rich>
                  <a:bodyPr/>
                  <a:lstStyle/>
                  <a:p>
                    <a:fld id="{B5A1E5E0-6D43-4F19-B57E-DCED4C2649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722-4752-ADDA-5D3C3BB21A4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Ciudad de México</c:v>
                </c:pt>
              </c:strCache>
            </c:strRef>
          </c:cat>
          <c:val>
            <c:numRef>
              <c:f>_MARGINC_!$E$2:$E$6</c:f>
              <c:numCache>
                <c:formatCode>General</c:formatCode>
                <c:ptCount val="5"/>
                <c:pt idx="0">
                  <c:v>13.5</c:v>
                </c:pt>
                <c:pt idx="1">
                  <c:v>18.8</c:v>
                </c:pt>
                <c:pt idx="2">
                  <c:v>29.2</c:v>
                </c:pt>
                <c:pt idx="4">
                  <c:v>23.6</c:v>
                </c:pt>
              </c:numCache>
            </c:numRef>
          </c:val>
          <c:extLst>
            <c:ext xmlns:c15="http://schemas.microsoft.com/office/drawing/2012/chart" uri="{02D57815-91ED-43cb-92C2-25804820EDAC}">
              <c15:datalabelsRange>
                <c15:f>_MARGINC_!$I$2:$I$6</c15:f>
                <c15:dlblRangeCache>
                  <c:ptCount val="5"/>
                  <c:pt idx="0">
                    <c:v>13.5</c:v>
                  </c:pt>
                  <c:pt idx="1">
                    <c:v>18.8</c:v>
                  </c:pt>
                  <c:pt idx="2">
                    <c:v>29.2</c:v>
                  </c:pt>
                  <c:pt idx="4">
                    <c:v>23.6</c:v>
                  </c:pt>
                </c15:dlblRangeCache>
              </c15:datalabelsRange>
            </c:ext>
            <c:ext xmlns:c16="http://schemas.microsoft.com/office/drawing/2014/chart" uri="{C3380CC4-5D6E-409C-BE32-E72D297353CC}">
              <c16:uniqueId val="{00000011-A722-4752-ADDA-5D3C3BB21A44}"/>
            </c:ext>
          </c:extLst>
        </c:ser>
        <c:ser>
          <c:idx val="3"/>
          <c:order val="3"/>
          <c:tx>
            <c:v>NIV</c:v>
          </c:tx>
          <c:spPr>
            <a:solidFill>
              <a:srgbClr val="862A77"/>
            </a:solidFill>
          </c:spPr>
          <c:invertIfNegative val="0"/>
          <c:dLbls>
            <c:dLbl>
              <c:idx val="0"/>
              <c:layout>
                <c:manualLayout>
                  <c:x val="2.8787878787878678E-2"/>
                  <c:y val="0"/>
                </c:manualLayout>
              </c:layout>
              <c:tx>
                <c:rich>
                  <a:bodyPr/>
                  <a:lstStyle/>
                  <a:p>
                    <a:pPr>
                      <a:defRPr sz="1400" b="1" baseline="0">
                        <a:solidFill>
                          <a:srgbClr val="862A77"/>
                        </a:solidFill>
                        <a:latin typeface="Calibri"/>
                      </a:defRPr>
                    </a:pPr>
                    <a:fld id="{F5D40EDC-3CDF-4DA6-ADAF-B39C8BF6378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722-4752-ADDA-5D3C3BB21A44}"/>
                </c:ext>
              </c:extLst>
            </c:dLbl>
            <c:dLbl>
              <c:idx val="1"/>
              <c:layout>
                <c:manualLayout>
                  <c:x val="2.2727272727272617E-2"/>
                  <c:y val="0"/>
                </c:manualLayout>
              </c:layout>
              <c:tx>
                <c:rich>
                  <a:bodyPr/>
                  <a:lstStyle/>
                  <a:p>
                    <a:pPr>
                      <a:defRPr sz="1400" b="1" baseline="0">
                        <a:solidFill>
                          <a:srgbClr val="862A77"/>
                        </a:solidFill>
                        <a:latin typeface="Calibri"/>
                      </a:defRPr>
                    </a:pPr>
                    <a:fld id="{AE1EDE2D-8FF6-48EF-AA64-7043BB4B1DC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A722-4752-ADDA-5D3C3BB21A44}"/>
                </c:ext>
              </c:extLst>
            </c:dLbl>
            <c:dLbl>
              <c:idx val="2"/>
              <c:tx>
                <c:rich>
                  <a:bodyPr/>
                  <a:lstStyle/>
                  <a:p>
                    <a:fld id="{9AF24D9C-C45B-4B34-B5D1-AB2B6D45B6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A722-4752-ADDA-5D3C3BB21A4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722-4752-ADDA-5D3C3BB21A44}"/>
                </c:ext>
              </c:extLst>
            </c:dLbl>
            <c:dLbl>
              <c:idx val="4"/>
              <c:tx>
                <c:rich>
                  <a:bodyPr/>
                  <a:lstStyle/>
                  <a:p>
                    <a:fld id="{C03247F6-346D-492C-9881-CA129CDA4F6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A722-4752-ADDA-5D3C3BB21A4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Ciudad de México</c:v>
                </c:pt>
              </c:strCache>
            </c:strRef>
          </c:cat>
          <c:val>
            <c:numRef>
              <c:f>_MARGINC_!$F$2:$F$6</c:f>
              <c:numCache>
                <c:formatCode>General</c:formatCode>
                <c:ptCount val="5"/>
                <c:pt idx="0">
                  <c:v>2.9</c:v>
                </c:pt>
                <c:pt idx="1">
                  <c:v>3.1</c:v>
                </c:pt>
                <c:pt idx="2">
                  <c:v>8.5</c:v>
                </c:pt>
                <c:pt idx="4">
                  <c:v>5.8</c:v>
                </c:pt>
              </c:numCache>
            </c:numRef>
          </c:val>
          <c:extLst>
            <c:ext xmlns:c15="http://schemas.microsoft.com/office/drawing/2012/chart" uri="{02D57815-91ED-43cb-92C2-25804820EDAC}">
              <c15:datalabelsRange>
                <c15:f>_MARGINC_!$J$2:$J$6</c15:f>
                <c15:dlblRangeCache>
                  <c:ptCount val="5"/>
                  <c:pt idx="0">
                    <c:v>2.9˟</c:v>
                  </c:pt>
                  <c:pt idx="1">
                    <c:v>3.1</c:v>
                  </c:pt>
                  <c:pt idx="2">
                    <c:v>8.5</c:v>
                  </c:pt>
                  <c:pt idx="4">
                    <c:v>5.8</c:v>
                  </c:pt>
                </c15:dlblRangeCache>
              </c15:datalabelsRange>
            </c:ext>
            <c:ext xmlns:c16="http://schemas.microsoft.com/office/drawing/2014/chart" uri="{C3380CC4-5D6E-409C-BE32-E72D297353CC}">
              <c16:uniqueId val="{00000017-A722-4752-ADDA-5D3C3BB21A44}"/>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A770E90-D883-489B-BE2F-6BA2F21A64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96F-43B0-BBDC-D462A1B7DF76}"/>
                </c:ext>
              </c:extLst>
            </c:dLbl>
            <c:dLbl>
              <c:idx val="1"/>
              <c:tx>
                <c:rich>
                  <a:bodyPr/>
                  <a:lstStyle/>
                  <a:p>
                    <a:fld id="{076BDDA9-6CF3-4406-8BBB-81B3F9A88A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96F-43B0-BBDC-D462A1B7DF76}"/>
                </c:ext>
              </c:extLst>
            </c:dLbl>
            <c:dLbl>
              <c:idx val="2"/>
              <c:tx>
                <c:rich>
                  <a:bodyPr/>
                  <a:lstStyle/>
                  <a:p>
                    <a:fld id="{AC6BD993-0709-4165-A394-25D68C9336B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96F-43B0-BBDC-D462A1B7DF7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6F-43B0-BBDC-D462A1B7DF76}"/>
                </c:ext>
              </c:extLst>
            </c:dLbl>
            <c:dLbl>
              <c:idx val="4"/>
              <c:tx>
                <c:rich>
                  <a:bodyPr/>
                  <a:lstStyle/>
                  <a:p>
                    <a:fld id="{53040862-4339-49E6-A5C6-6DEA5F7B71B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96F-43B0-BBDC-D462A1B7DF7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Ciudad de México</c:v>
                </c:pt>
              </c:strCache>
            </c:strRef>
          </c:cat>
          <c:val>
            <c:numRef>
              <c:f>_MARGINC_!$C$28:$C$32</c:f>
              <c:numCache>
                <c:formatCode>General</c:formatCode>
                <c:ptCount val="5"/>
                <c:pt idx="0">
                  <c:v>-62.6</c:v>
                </c:pt>
                <c:pt idx="1">
                  <c:v>-53.5</c:v>
                </c:pt>
                <c:pt idx="2">
                  <c:v>-39.700000000000003</c:v>
                </c:pt>
                <c:pt idx="4">
                  <c:v>-47.4</c:v>
                </c:pt>
              </c:numCache>
            </c:numRef>
          </c:val>
          <c:extLst>
            <c:ext xmlns:c15="http://schemas.microsoft.com/office/drawing/2012/chart" uri="{02D57815-91ED-43cb-92C2-25804820EDAC}">
              <c15:datalabelsRange>
                <c15:f>_MARGINC_!$G$28:$G$32</c15:f>
                <c15:dlblRangeCache>
                  <c:ptCount val="5"/>
                  <c:pt idx="0">
                    <c:v>62.6</c:v>
                  </c:pt>
                  <c:pt idx="1">
                    <c:v>53.5</c:v>
                  </c:pt>
                  <c:pt idx="2">
                    <c:v>39.7</c:v>
                  </c:pt>
                  <c:pt idx="4">
                    <c:v>47.4</c:v>
                  </c:pt>
                </c15:dlblRangeCache>
              </c15:datalabelsRange>
            </c:ext>
            <c:ext xmlns:c16="http://schemas.microsoft.com/office/drawing/2014/chart" uri="{C3380CC4-5D6E-409C-BE32-E72D297353CC}">
              <c16:uniqueId val="{00000005-296F-43B0-BBDC-D462A1B7DF76}"/>
            </c:ext>
          </c:extLst>
        </c:ser>
        <c:ser>
          <c:idx val="1"/>
          <c:order val="1"/>
          <c:tx>
            <c:v>NII</c:v>
          </c:tx>
          <c:spPr>
            <a:solidFill>
              <a:srgbClr val="B07CAA"/>
            </a:solidFill>
          </c:spPr>
          <c:invertIfNegative val="0"/>
          <c:dLbls>
            <c:dLbl>
              <c:idx val="0"/>
              <c:tx>
                <c:rich>
                  <a:bodyPr/>
                  <a:lstStyle/>
                  <a:p>
                    <a:fld id="{2DD5D2E4-F154-4AC9-8418-7F3740CEA69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96F-43B0-BBDC-D462A1B7DF76}"/>
                </c:ext>
              </c:extLst>
            </c:dLbl>
            <c:dLbl>
              <c:idx val="1"/>
              <c:tx>
                <c:rich>
                  <a:bodyPr/>
                  <a:lstStyle/>
                  <a:p>
                    <a:fld id="{1C69120F-D789-4D75-A025-99DACC1B40E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96F-43B0-BBDC-D462A1B7DF76}"/>
                </c:ext>
              </c:extLst>
            </c:dLbl>
            <c:dLbl>
              <c:idx val="2"/>
              <c:tx>
                <c:rich>
                  <a:bodyPr/>
                  <a:lstStyle/>
                  <a:p>
                    <a:fld id="{65051782-043A-4799-8BA6-A41BE9C352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96F-43B0-BBDC-D462A1B7DF7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6F-43B0-BBDC-D462A1B7DF76}"/>
                </c:ext>
              </c:extLst>
            </c:dLbl>
            <c:dLbl>
              <c:idx val="4"/>
              <c:tx>
                <c:rich>
                  <a:bodyPr/>
                  <a:lstStyle/>
                  <a:p>
                    <a:fld id="{812931B6-B268-43A1-9E77-D2A2A70739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96F-43B0-BBDC-D462A1B7DF7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Ciudad de México</c:v>
                </c:pt>
              </c:strCache>
            </c:strRef>
          </c:cat>
          <c:val>
            <c:numRef>
              <c:f>_MARGINC_!$D$28:$D$32</c:f>
              <c:numCache>
                <c:formatCode>General</c:formatCode>
                <c:ptCount val="5"/>
                <c:pt idx="0">
                  <c:v>18.100000000000001</c:v>
                </c:pt>
                <c:pt idx="1">
                  <c:v>19.8</c:v>
                </c:pt>
                <c:pt idx="2">
                  <c:v>21.4</c:v>
                </c:pt>
                <c:pt idx="4">
                  <c:v>20.399999999999999</c:v>
                </c:pt>
              </c:numCache>
            </c:numRef>
          </c:val>
          <c:extLst>
            <c:ext xmlns:c15="http://schemas.microsoft.com/office/drawing/2012/chart" uri="{02D57815-91ED-43cb-92C2-25804820EDAC}">
              <c15:datalabelsRange>
                <c15:f>_MARGINC_!$H$28:$H$32</c15:f>
                <c15:dlblRangeCache>
                  <c:ptCount val="5"/>
                  <c:pt idx="0">
                    <c:v>18.1</c:v>
                  </c:pt>
                  <c:pt idx="1">
                    <c:v>19.8</c:v>
                  </c:pt>
                  <c:pt idx="2">
                    <c:v>21.4</c:v>
                  </c:pt>
                  <c:pt idx="4">
                    <c:v>20.4</c:v>
                  </c:pt>
                </c15:dlblRangeCache>
              </c15:datalabelsRange>
            </c:ext>
            <c:ext xmlns:c16="http://schemas.microsoft.com/office/drawing/2014/chart" uri="{C3380CC4-5D6E-409C-BE32-E72D297353CC}">
              <c16:uniqueId val="{0000000B-296F-43B0-BBDC-D462A1B7DF76}"/>
            </c:ext>
          </c:extLst>
        </c:ser>
        <c:ser>
          <c:idx val="2"/>
          <c:order val="2"/>
          <c:tx>
            <c:v>NIII</c:v>
          </c:tx>
          <c:spPr>
            <a:solidFill>
              <a:srgbClr val="9A528E"/>
            </a:solidFill>
          </c:spPr>
          <c:invertIfNegative val="0"/>
          <c:dLbls>
            <c:dLbl>
              <c:idx val="0"/>
              <c:tx>
                <c:rich>
                  <a:bodyPr/>
                  <a:lstStyle/>
                  <a:p>
                    <a:fld id="{AD38E5A3-D57D-4731-9C28-02D80505D4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96F-43B0-BBDC-D462A1B7DF76}"/>
                </c:ext>
              </c:extLst>
            </c:dLbl>
            <c:dLbl>
              <c:idx val="1"/>
              <c:tx>
                <c:rich>
                  <a:bodyPr/>
                  <a:lstStyle/>
                  <a:p>
                    <a:fld id="{0E322FB1-9F59-416B-9275-4D0C9B4BA9F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96F-43B0-BBDC-D462A1B7DF76}"/>
                </c:ext>
              </c:extLst>
            </c:dLbl>
            <c:dLbl>
              <c:idx val="2"/>
              <c:tx>
                <c:rich>
                  <a:bodyPr/>
                  <a:lstStyle/>
                  <a:p>
                    <a:fld id="{36603F84-12B5-4536-B409-B8E9A94B372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296F-43B0-BBDC-D462A1B7DF7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96F-43B0-BBDC-D462A1B7DF76}"/>
                </c:ext>
              </c:extLst>
            </c:dLbl>
            <c:dLbl>
              <c:idx val="4"/>
              <c:tx>
                <c:rich>
                  <a:bodyPr/>
                  <a:lstStyle/>
                  <a:p>
                    <a:fld id="{9A0D6A9C-A482-4126-8CEB-32DD7B25EAC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96F-43B0-BBDC-D462A1B7DF7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Ciudad de México</c:v>
                </c:pt>
              </c:strCache>
            </c:strRef>
          </c:cat>
          <c:val>
            <c:numRef>
              <c:f>_MARGINC_!$E$28:$E$32</c:f>
              <c:numCache>
                <c:formatCode>General</c:formatCode>
                <c:ptCount val="5"/>
                <c:pt idx="0">
                  <c:v>12</c:v>
                </c:pt>
                <c:pt idx="1">
                  <c:v>17.8</c:v>
                </c:pt>
                <c:pt idx="2">
                  <c:v>22.1</c:v>
                </c:pt>
                <c:pt idx="4">
                  <c:v>19.5</c:v>
                </c:pt>
              </c:numCache>
            </c:numRef>
          </c:val>
          <c:extLst>
            <c:ext xmlns:c15="http://schemas.microsoft.com/office/drawing/2012/chart" uri="{02D57815-91ED-43cb-92C2-25804820EDAC}">
              <c15:datalabelsRange>
                <c15:f>_MARGINC_!$I$28:$I$32</c15:f>
                <c15:dlblRangeCache>
                  <c:ptCount val="5"/>
                  <c:pt idx="0">
                    <c:v>12.0</c:v>
                  </c:pt>
                  <c:pt idx="1">
                    <c:v>17.8</c:v>
                  </c:pt>
                  <c:pt idx="2">
                    <c:v>22.1</c:v>
                  </c:pt>
                  <c:pt idx="4">
                    <c:v>19.5</c:v>
                  </c:pt>
                </c15:dlblRangeCache>
              </c15:datalabelsRange>
            </c:ext>
            <c:ext xmlns:c16="http://schemas.microsoft.com/office/drawing/2014/chart" uri="{C3380CC4-5D6E-409C-BE32-E72D297353CC}">
              <c16:uniqueId val="{00000011-296F-43B0-BBDC-D462A1B7DF76}"/>
            </c:ext>
          </c:extLst>
        </c:ser>
        <c:ser>
          <c:idx val="3"/>
          <c:order val="3"/>
          <c:tx>
            <c:v>NIV</c:v>
          </c:tx>
          <c:spPr>
            <a:solidFill>
              <a:srgbClr val="862A77"/>
            </a:solidFill>
          </c:spPr>
          <c:invertIfNegative val="0"/>
          <c:dLbls>
            <c:dLbl>
              <c:idx val="0"/>
              <c:tx>
                <c:rich>
                  <a:bodyPr/>
                  <a:lstStyle/>
                  <a:p>
                    <a:fld id="{05330044-E946-41C1-B061-5745E42AD5D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96F-43B0-BBDC-D462A1B7DF76}"/>
                </c:ext>
              </c:extLst>
            </c:dLbl>
            <c:dLbl>
              <c:idx val="1"/>
              <c:tx>
                <c:rich>
                  <a:bodyPr/>
                  <a:lstStyle/>
                  <a:p>
                    <a:fld id="{CF8280C9-1E80-45A3-AF2D-C4B4BA1C6C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296F-43B0-BBDC-D462A1B7DF76}"/>
                </c:ext>
              </c:extLst>
            </c:dLbl>
            <c:dLbl>
              <c:idx val="2"/>
              <c:tx>
                <c:rich>
                  <a:bodyPr/>
                  <a:lstStyle/>
                  <a:p>
                    <a:fld id="{1D8D090C-C958-49C1-9162-2E853A4215F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296F-43B0-BBDC-D462A1B7DF7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96F-43B0-BBDC-D462A1B7DF76}"/>
                </c:ext>
              </c:extLst>
            </c:dLbl>
            <c:dLbl>
              <c:idx val="4"/>
              <c:tx>
                <c:rich>
                  <a:bodyPr/>
                  <a:lstStyle/>
                  <a:p>
                    <a:fld id="{1121CE7E-4EF2-4666-9590-443B7F39C2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296F-43B0-BBDC-D462A1B7DF7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Ciudad de México</c:v>
                </c:pt>
              </c:strCache>
            </c:strRef>
          </c:cat>
          <c:val>
            <c:numRef>
              <c:f>_MARGINC_!$F$28:$F$32</c:f>
              <c:numCache>
                <c:formatCode>General</c:formatCode>
                <c:ptCount val="5"/>
                <c:pt idx="0">
                  <c:v>7.3</c:v>
                </c:pt>
                <c:pt idx="1">
                  <c:v>8.8000000000000007</c:v>
                </c:pt>
                <c:pt idx="2">
                  <c:v>16.8</c:v>
                </c:pt>
                <c:pt idx="4">
                  <c:v>12.7</c:v>
                </c:pt>
              </c:numCache>
            </c:numRef>
          </c:val>
          <c:extLst>
            <c:ext xmlns:c15="http://schemas.microsoft.com/office/drawing/2012/chart" uri="{02D57815-91ED-43cb-92C2-25804820EDAC}">
              <c15:datalabelsRange>
                <c15:f>_MARGINC_!$J$28:$J$32</c15:f>
                <c15:dlblRangeCache>
                  <c:ptCount val="5"/>
                  <c:pt idx="0">
                    <c:v>7.3˟</c:v>
                  </c:pt>
                  <c:pt idx="1">
                    <c:v>8.8</c:v>
                  </c:pt>
                  <c:pt idx="2">
                    <c:v>16.8</c:v>
                  </c:pt>
                  <c:pt idx="4">
                    <c:v>12.7</c:v>
                  </c:pt>
                </c15:dlblRangeCache>
              </c15:datalabelsRange>
            </c:ext>
            <c:ext xmlns:c16="http://schemas.microsoft.com/office/drawing/2014/chart" uri="{C3380CC4-5D6E-409C-BE32-E72D297353CC}">
              <c16:uniqueId val="{00000017-296F-43B0-BBDC-D462A1B7DF76}"/>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D11-4AE2-82C9-366BD2167BC9}"/>
              </c:ext>
            </c:extLst>
          </c:dPt>
          <c:dPt>
            <c:idx val="3"/>
            <c:marker>
              <c:spPr>
                <a:solidFill>
                  <a:srgbClr val="002060"/>
                </a:solidFill>
                <a:ln>
                  <a:noFill/>
                </a:ln>
              </c:spPr>
            </c:marker>
            <c:bubble3D val="0"/>
            <c:extLst>
              <c:ext xmlns:c16="http://schemas.microsoft.com/office/drawing/2014/chart" uri="{C3380CC4-5D6E-409C-BE32-E72D297353CC}">
                <c16:uniqueId val="{00000001-0D11-4AE2-82C9-366BD2167BC9}"/>
              </c:ext>
            </c:extLst>
          </c:dPt>
          <c:dPt>
            <c:idx val="5"/>
            <c:marker>
              <c:spPr>
                <a:solidFill>
                  <a:srgbClr val="002060"/>
                </a:solidFill>
                <a:ln>
                  <a:noFill/>
                </a:ln>
              </c:spPr>
            </c:marker>
            <c:bubble3D val="0"/>
            <c:extLst>
              <c:ext xmlns:c16="http://schemas.microsoft.com/office/drawing/2014/chart" uri="{C3380CC4-5D6E-409C-BE32-E72D297353CC}">
                <c16:uniqueId val="{00000002-0D11-4AE2-82C9-366BD2167BC9}"/>
              </c:ext>
            </c:extLst>
          </c:dPt>
          <c:dPt>
            <c:idx val="7"/>
            <c:marker>
              <c:spPr>
                <a:solidFill>
                  <a:srgbClr val="002060"/>
                </a:solidFill>
                <a:ln>
                  <a:noFill/>
                </a:ln>
              </c:spPr>
            </c:marker>
            <c:bubble3D val="0"/>
            <c:extLst>
              <c:ext xmlns:c16="http://schemas.microsoft.com/office/drawing/2014/chart" uri="{C3380CC4-5D6E-409C-BE32-E72D297353CC}">
                <c16:uniqueId val="{00000003-0D11-4AE2-82C9-366BD2167BC9}"/>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Ciudad de México</c:v>
                  </c:pt>
                  <c:pt idx="2">
                    <c:v>Muy Alta y Alta</c:v>
                  </c:pt>
                  <c:pt idx="4">
                    <c:v>Media</c:v>
                  </c:pt>
                  <c:pt idx="6">
                    <c:v>Baja y Muy Baja</c:v>
                  </c:pt>
                </c:lvl>
              </c:multiLvlStrCache>
            </c:multiLvlStrRef>
          </c:cat>
          <c:val>
            <c:numRef>
              <c:f>_MARGINC_INT_!$D$2:$D$9</c:f>
              <c:numCache>
                <c:formatCode>General</c:formatCode>
                <c:ptCount val="8"/>
                <c:pt idx="0">
                  <c:v>531.83100000000002</c:v>
                </c:pt>
                <c:pt idx="1">
                  <c:v>533.23900000000003</c:v>
                </c:pt>
                <c:pt idx="2">
                  <c:v>475.86599999999999</c:v>
                </c:pt>
                <c:pt idx="3">
                  <c:v>470.14</c:v>
                </c:pt>
                <c:pt idx="4">
                  <c:v>500.44299999999998</c:v>
                </c:pt>
                <c:pt idx="5">
                  <c:v>510.65199999999999</c:v>
                </c:pt>
                <c:pt idx="6">
                  <c:v>556.24900000000002</c:v>
                </c:pt>
                <c:pt idx="7">
                  <c:v>551.66200000000003</c:v>
                </c:pt>
              </c:numCache>
            </c:numRef>
          </c:val>
          <c:smooth val="0"/>
          <c:extLst>
            <c:ext xmlns:c16="http://schemas.microsoft.com/office/drawing/2014/chart" uri="{C3380CC4-5D6E-409C-BE32-E72D297353CC}">
              <c16:uniqueId val="{00000004-0D11-4AE2-82C9-366BD2167BC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0D11-4AE2-82C9-366BD2167BC9}"/>
              </c:ext>
            </c:extLst>
          </c:dPt>
          <c:dPt>
            <c:idx val="3"/>
            <c:marker>
              <c:spPr>
                <a:solidFill>
                  <a:srgbClr val="002060"/>
                </a:solidFill>
                <a:ln>
                  <a:noFill/>
                </a:ln>
              </c:spPr>
            </c:marker>
            <c:bubble3D val="0"/>
            <c:extLst>
              <c:ext xmlns:c16="http://schemas.microsoft.com/office/drawing/2014/chart" uri="{C3380CC4-5D6E-409C-BE32-E72D297353CC}">
                <c16:uniqueId val="{00000006-0D11-4AE2-82C9-366BD2167BC9}"/>
              </c:ext>
            </c:extLst>
          </c:dPt>
          <c:dPt>
            <c:idx val="5"/>
            <c:marker>
              <c:spPr>
                <a:solidFill>
                  <a:srgbClr val="002060"/>
                </a:solidFill>
                <a:ln>
                  <a:noFill/>
                </a:ln>
              </c:spPr>
            </c:marker>
            <c:bubble3D val="0"/>
            <c:extLst>
              <c:ext xmlns:c16="http://schemas.microsoft.com/office/drawing/2014/chart" uri="{C3380CC4-5D6E-409C-BE32-E72D297353CC}">
                <c16:uniqueId val="{00000007-0D11-4AE2-82C9-366BD2167BC9}"/>
              </c:ext>
            </c:extLst>
          </c:dPt>
          <c:dPt>
            <c:idx val="7"/>
            <c:marker>
              <c:spPr>
                <a:solidFill>
                  <a:srgbClr val="002060"/>
                </a:solidFill>
                <a:ln>
                  <a:noFill/>
                </a:ln>
              </c:spPr>
            </c:marker>
            <c:bubble3D val="0"/>
            <c:extLst>
              <c:ext xmlns:c16="http://schemas.microsoft.com/office/drawing/2014/chart" uri="{C3380CC4-5D6E-409C-BE32-E72D297353CC}">
                <c16:uniqueId val="{00000008-0D11-4AE2-82C9-366BD2167BC9}"/>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Ciudad de México</c:v>
                  </c:pt>
                  <c:pt idx="2">
                    <c:v>Muy Alta y Alta</c:v>
                  </c:pt>
                  <c:pt idx="4">
                    <c:v>Media</c:v>
                  </c:pt>
                  <c:pt idx="6">
                    <c:v>Baja y Muy Baja</c:v>
                  </c:pt>
                </c:lvl>
              </c:multiLvlStrCache>
            </c:multiLvlStrRef>
          </c:cat>
          <c:val>
            <c:numRef>
              <c:f>_MARGINC_INT_!$E$2:$E$9</c:f>
              <c:numCache>
                <c:formatCode>General</c:formatCode>
                <c:ptCount val="8"/>
                <c:pt idx="0">
                  <c:v>544.16899999999998</c:v>
                </c:pt>
                <c:pt idx="1">
                  <c:v>548.76099999999997</c:v>
                </c:pt>
                <c:pt idx="2">
                  <c:v>502.13400000000001</c:v>
                </c:pt>
                <c:pt idx="3">
                  <c:v>525.86</c:v>
                </c:pt>
                <c:pt idx="4">
                  <c:v>517.55700000000002</c:v>
                </c:pt>
                <c:pt idx="5">
                  <c:v>531.34799999999996</c:v>
                </c:pt>
                <c:pt idx="6">
                  <c:v>575.75099999999998</c:v>
                </c:pt>
                <c:pt idx="7">
                  <c:v>576.33799999999997</c:v>
                </c:pt>
              </c:numCache>
            </c:numRef>
          </c:val>
          <c:smooth val="0"/>
          <c:extLst>
            <c:ext xmlns:c16="http://schemas.microsoft.com/office/drawing/2014/chart" uri="{C3380CC4-5D6E-409C-BE32-E72D297353CC}">
              <c16:uniqueId val="{00000009-0D11-4AE2-82C9-366BD2167BC9}"/>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0D11-4AE2-82C9-366BD2167BC9}"/>
              </c:ext>
            </c:extLst>
          </c:dPt>
          <c:dPt>
            <c:idx val="3"/>
            <c:marker>
              <c:spPr>
                <a:solidFill>
                  <a:srgbClr val="002060"/>
                </a:solidFill>
                <a:ln>
                  <a:noFill/>
                </a:ln>
              </c:spPr>
            </c:marker>
            <c:bubble3D val="0"/>
            <c:extLst>
              <c:ext xmlns:c16="http://schemas.microsoft.com/office/drawing/2014/chart" uri="{C3380CC4-5D6E-409C-BE32-E72D297353CC}">
                <c16:uniqueId val="{0000000B-0D11-4AE2-82C9-366BD2167BC9}"/>
              </c:ext>
            </c:extLst>
          </c:dPt>
          <c:dPt>
            <c:idx val="5"/>
            <c:marker>
              <c:spPr>
                <a:solidFill>
                  <a:srgbClr val="002060"/>
                </a:solidFill>
                <a:ln>
                  <a:noFill/>
                </a:ln>
              </c:spPr>
            </c:marker>
            <c:bubble3D val="0"/>
            <c:extLst>
              <c:ext xmlns:c16="http://schemas.microsoft.com/office/drawing/2014/chart" uri="{C3380CC4-5D6E-409C-BE32-E72D297353CC}">
                <c16:uniqueId val="{0000000C-0D11-4AE2-82C9-366BD2167BC9}"/>
              </c:ext>
            </c:extLst>
          </c:dPt>
          <c:dPt>
            <c:idx val="7"/>
            <c:marker>
              <c:spPr>
                <a:solidFill>
                  <a:srgbClr val="002060"/>
                </a:solidFill>
                <a:ln>
                  <a:noFill/>
                </a:ln>
              </c:spPr>
            </c:marker>
            <c:bubble3D val="0"/>
            <c:extLst>
              <c:ext xmlns:c16="http://schemas.microsoft.com/office/drawing/2014/chart" uri="{C3380CC4-5D6E-409C-BE32-E72D297353CC}">
                <c16:uniqueId val="{0000000D-0D11-4AE2-82C9-366BD2167BC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D11-4AE2-82C9-366BD2167BC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D11-4AE2-82C9-366BD2167BC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D11-4AE2-82C9-366BD2167BC9}"/>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D11-4AE2-82C9-366BD2167BC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Ciudad de México</c:v>
                  </c:pt>
                  <c:pt idx="2">
                    <c:v>Muy Alta y Alta</c:v>
                  </c:pt>
                  <c:pt idx="4">
                    <c:v>Media</c:v>
                  </c:pt>
                  <c:pt idx="6">
                    <c:v>Baja y Muy Baja</c:v>
                  </c:pt>
                </c:lvl>
              </c:multiLvlStrCache>
            </c:multiLvlStrRef>
          </c:cat>
          <c:val>
            <c:numRef>
              <c:f>_MARGINC_INT_!$F$2:$F$9</c:f>
              <c:numCache>
                <c:formatCode>General</c:formatCode>
                <c:ptCount val="8"/>
                <c:pt idx="0">
                  <c:v>538</c:v>
                </c:pt>
                <c:pt idx="1">
                  <c:v>541</c:v>
                </c:pt>
                <c:pt idx="2">
                  <c:v>489</c:v>
                </c:pt>
                <c:pt idx="3">
                  <c:v>498</c:v>
                </c:pt>
                <c:pt idx="4">
                  <c:v>509</c:v>
                </c:pt>
                <c:pt idx="5">
                  <c:v>521</c:v>
                </c:pt>
                <c:pt idx="6">
                  <c:v>566</c:v>
                </c:pt>
                <c:pt idx="7">
                  <c:v>564</c:v>
                </c:pt>
              </c:numCache>
            </c:numRef>
          </c:val>
          <c:smooth val="0"/>
          <c:extLst>
            <c:ext xmlns:c16="http://schemas.microsoft.com/office/drawing/2014/chart" uri="{C3380CC4-5D6E-409C-BE32-E72D297353CC}">
              <c16:uniqueId val="{0000000E-0D11-4AE2-82C9-366BD2167BC9}"/>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7C6-49C6-84AF-82B529826C91}"/>
              </c:ext>
            </c:extLst>
          </c:dPt>
          <c:dPt>
            <c:idx val="3"/>
            <c:marker>
              <c:spPr>
                <a:solidFill>
                  <a:srgbClr val="002060"/>
                </a:solidFill>
                <a:ln>
                  <a:noFill/>
                </a:ln>
              </c:spPr>
            </c:marker>
            <c:bubble3D val="0"/>
            <c:extLst>
              <c:ext xmlns:c16="http://schemas.microsoft.com/office/drawing/2014/chart" uri="{C3380CC4-5D6E-409C-BE32-E72D297353CC}">
                <c16:uniqueId val="{00000001-87C6-49C6-84AF-82B529826C91}"/>
              </c:ext>
            </c:extLst>
          </c:dPt>
          <c:dPt>
            <c:idx val="5"/>
            <c:marker>
              <c:spPr>
                <a:solidFill>
                  <a:srgbClr val="002060"/>
                </a:solidFill>
                <a:ln>
                  <a:noFill/>
                </a:ln>
              </c:spPr>
            </c:marker>
            <c:bubble3D val="0"/>
            <c:extLst>
              <c:ext xmlns:c16="http://schemas.microsoft.com/office/drawing/2014/chart" uri="{C3380CC4-5D6E-409C-BE32-E72D297353CC}">
                <c16:uniqueId val="{00000002-87C6-49C6-84AF-82B529826C91}"/>
              </c:ext>
            </c:extLst>
          </c:dPt>
          <c:dPt>
            <c:idx val="7"/>
            <c:marker>
              <c:spPr>
                <a:solidFill>
                  <a:srgbClr val="002060"/>
                </a:solidFill>
                <a:ln>
                  <a:noFill/>
                </a:ln>
              </c:spPr>
            </c:marker>
            <c:bubble3D val="0"/>
            <c:extLst>
              <c:ext xmlns:c16="http://schemas.microsoft.com/office/drawing/2014/chart" uri="{C3380CC4-5D6E-409C-BE32-E72D297353CC}">
                <c16:uniqueId val="{00000003-87C6-49C6-84AF-82B529826C91}"/>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Ciudad de México</c:v>
                  </c:pt>
                  <c:pt idx="2">
                    <c:v>Muy Alta y Alta</c:v>
                  </c:pt>
                  <c:pt idx="4">
                    <c:v>Media</c:v>
                  </c:pt>
                  <c:pt idx="6">
                    <c:v>Baja y Muy Baja</c:v>
                  </c:pt>
                </c:lvl>
              </c:multiLvlStrCache>
            </c:multiLvlStrRef>
          </c:cat>
          <c:val>
            <c:numRef>
              <c:f>_MARGINC_INT_!$D$27:$D$34</c:f>
              <c:numCache>
                <c:formatCode>General</c:formatCode>
                <c:ptCount val="8"/>
                <c:pt idx="0">
                  <c:v>520.63699999999994</c:v>
                </c:pt>
                <c:pt idx="1">
                  <c:v>524.846</c:v>
                </c:pt>
                <c:pt idx="2">
                  <c:v>474.47300000000001</c:v>
                </c:pt>
                <c:pt idx="3">
                  <c:v>470.73200000000003</c:v>
                </c:pt>
                <c:pt idx="4">
                  <c:v>492.24900000000002</c:v>
                </c:pt>
                <c:pt idx="5">
                  <c:v>503.46300000000002</c:v>
                </c:pt>
                <c:pt idx="6">
                  <c:v>541.45799999999997</c:v>
                </c:pt>
                <c:pt idx="7">
                  <c:v>539.47299999999996</c:v>
                </c:pt>
              </c:numCache>
            </c:numRef>
          </c:val>
          <c:smooth val="0"/>
          <c:extLst>
            <c:ext xmlns:c16="http://schemas.microsoft.com/office/drawing/2014/chart" uri="{C3380CC4-5D6E-409C-BE32-E72D297353CC}">
              <c16:uniqueId val="{00000004-87C6-49C6-84AF-82B529826C9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87C6-49C6-84AF-82B529826C91}"/>
              </c:ext>
            </c:extLst>
          </c:dPt>
          <c:dPt>
            <c:idx val="3"/>
            <c:marker>
              <c:spPr>
                <a:solidFill>
                  <a:srgbClr val="002060"/>
                </a:solidFill>
                <a:ln>
                  <a:noFill/>
                </a:ln>
              </c:spPr>
            </c:marker>
            <c:bubble3D val="0"/>
            <c:extLst>
              <c:ext xmlns:c16="http://schemas.microsoft.com/office/drawing/2014/chart" uri="{C3380CC4-5D6E-409C-BE32-E72D297353CC}">
                <c16:uniqueId val="{00000006-87C6-49C6-84AF-82B529826C91}"/>
              </c:ext>
            </c:extLst>
          </c:dPt>
          <c:dPt>
            <c:idx val="5"/>
            <c:marker>
              <c:spPr>
                <a:solidFill>
                  <a:srgbClr val="002060"/>
                </a:solidFill>
                <a:ln>
                  <a:noFill/>
                </a:ln>
              </c:spPr>
            </c:marker>
            <c:bubble3D val="0"/>
            <c:extLst>
              <c:ext xmlns:c16="http://schemas.microsoft.com/office/drawing/2014/chart" uri="{C3380CC4-5D6E-409C-BE32-E72D297353CC}">
                <c16:uniqueId val="{00000007-87C6-49C6-84AF-82B529826C91}"/>
              </c:ext>
            </c:extLst>
          </c:dPt>
          <c:dPt>
            <c:idx val="7"/>
            <c:marker>
              <c:spPr>
                <a:solidFill>
                  <a:srgbClr val="002060"/>
                </a:solidFill>
                <a:ln>
                  <a:noFill/>
                </a:ln>
              </c:spPr>
            </c:marker>
            <c:bubble3D val="0"/>
            <c:extLst>
              <c:ext xmlns:c16="http://schemas.microsoft.com/office/drawing/2014/chart" uri="{C3380CC4-5D6E-409C-BE32-E72D297353CC}">
                <c16:uniqueId val="{00000008-87C6-49C6-84AF-82B529826C91}"/>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Ciudad de México</c:v>
                  </c:pt>
                  <c:pt idx="2">
                    <c:v>Muy Alta y Alta</c:v>
                  </c:pt>
                  <c:pt idx="4">
                    <c:v>Media</c:v>
                  </c:pt>
                  <c:pt idx="6">
                    <c:v>Baja y Muy Baja</c:v>
                  </c:pt>
                </c:lvl>
              </c:multiLvlStrCache>
            </c:multiLvlStrRef>
          </c:cat>
          <c:val>
            <c:numRef>
              <c:f>_MARGINC_INT_!$E$27:$E$34</c:f>
              <c:numCache>
                <c:formatCode>General</c:formatCode>
                <c:ptCount val="8"/>
                <c:pt idx="0">
                  <c:v>535.36300000000006</c:v>
                </c:pt>
                <c:pt idx="1">
                  <c:v>543.154</c:v>
                </c:pt>
                <c:pt idx="2">
                  <c:v>503.52699999999999</c:v>
                </c:pt>
                <c:pt idx="3">
                  <c:v>523.26800000000003</c:v>
                </c:pt>
                <c:pt idx="4">
                  <c:v>511.75099999999998</c:v>
                </c:pt>
                <c:pt idx="5">
                  <c:v>528.53700000000003</c:v>
                </c:pt>
                <c:pt idx="6">
                  <c:v>564.54200000000003</c:v>
                </c:pt>
                <c:pt idx="7">
                  <c:v>568.52700000000004</c:v>
                </c:pt>
              </c:numCache>
            </c:numRef>
          </c:val>
          <c:smooth val="0"/>
          <c:extLst>
            <c:ext xmlns:c16="http://schemas.microsoft.com/office/drawing/2014/chart" uri="{C3380CC4-5D6E-409C-BE32-E72D297353CC}">
              <c16:uniqueId val="{00000009-87C6-49C6-84AF-82B529826C91}"/>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87C6-49C6-84AF-82B529826C91}"/>
              </c:ext>
            </c:extLst>
          </c:dPt>
          <c:dPt>
            <c:idx val="3"/>
            <c:marker>
              <c:spPr>
                <a:solidFill>
                  <a:srgbClr val="002060"/>
                </a:solidFill>
                <a:ln>
                  <a:noFill/>
                </a:ln>
              </c:spPr>
            </c:marker>
            <c:bubble3D val="0"/>
            <c:extLst>
              <c:ext xmlns:c16="http://schemas.microsoft.com/office/drawing/2014/chart" uri="{C3380CC4-5D6E-409C-BE32-E72D297353CC}">
                <c16:uniqueId val="{0000000B-87C6-49C6-84AF-82B529826C91}"/>
              </c:ext>
            </c:extLst>
          </c:dPt>
          <c:dPt>
            <c:idx val="5"/>
            <c:marker>
              <c:spPr>
                <a:solidFill>
                  <a:srgbClr val="002060"/>
                </a:solidFill>
                <a:ln>
                  <a:noFill/>
                </a:ln>
              </c:spPr>
            </c:marker>
            <c:bubble3D val="0"/>
            <c:extLst>
              <c:ext xmlns:c16="http://schemas.microsoft.com/office/drawing/2014/chart" uri="{C3380CC4-5D6E-409C-BE32-E72D297353CC}">
                <c16:uniqueId val="{0000000C-87C6-49C6-84AF-82B529826C91}"/>
              </c:ext>
            </c:extLst>
          </c:dPt>
          <c:dPt>
            <c:idx val="7"/>
            <c:marker>
              <c:spPr>
                <a:solidFill>
                  <a:srgbClr val="002060"/>
                </a:solidFill>
                <a:ln>
                  <a:noFill/>
                </a:ln>
              </c:spPr>
            </c:marker>
            <c:bubble3D val="0"/>
            <c:extLst>
              <c:ext xmlns:c16="http://schemas.microsoft.com/office/drawing/2014/chart" uri="{C3380CC4-5D6E-409C-BE32-E72D297353CC}">
                <c16:uniqueId val="{0000000D-87C6-49C6-84AF-82B529826C9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7C6-49C6-84AF-82B529826C91}"/>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7C6-49C6-84AF-82B529826C91}"/>
                </c:ext>
              </c:extLst>
            </c:dLbl>
            <c:dLbl>
              <c:idx val="4"/>
              <c:layout>
                <c:manualLayout>
                  <c:x val="0"/>
                  <c:y val="-2.27848101265822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87C6-49C6-84AF-82B529826C91}"/>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7C6-49C6-84AF-82B529826C91}"/>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7C6-49C6-84AF-82B529826C9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Ciudad de México</c:v>
                  </c:pt>
                  <c:pt idx="2">
                    <c:v>Muy Alta y Alta</c:v>
                  </c:pt>
                  <c:pt idx="4">
                    <c:v>Media</c:v>
                  </c:pt>
                  <c:pt idx="6">
                    <c:v>Baja y Muy Baja</c:v>
                  </c:pt>
                </c:lvl>
              </c:multiLvlStrCache>
            </c:multiLvlStrRef>
          </c:cat>
          <c:val>
            <c:numRef>
              <c:f>_MARGINC_INT_!$F$27:$F$34</c:f>
              <c:numCache>
                <c:formatCode>General</c:formatCode>
                <c:ptCount val="8"/>
                <c:pt idx="0">
                  <c:v>528</c:v>
                </c:pt>
                <c:pt idx="1">
                  <c:v>534</c:v>
                </c:pt>
                <c:pt idx="2">
                  <c:v>489</c:v>
                </c:pt>
                <c:pt idx="3">
                  <c:v>497</c:v>
                </c:pt>
                <c:pt idx="4">
                  <c:v>502</c:v>
                </c:pt>
                <c:pt idx="5">
                  <c:v>516</c:v>
                </c:pt>
                <c:pt idx="6">
                  <c:v>553</c:v>
                </c:pt>
                <c:pt idx="7">
                  <c:v>554</c:v>
                </c:pt>
              </c:numCache>
            </c:numRef>
          </c:val>
          <c:smooth val="0"/>
          <c:extLst>
            <c:ext xmlns:c16="http://schemas.microsoft.com/office/drawing/2014/chart" uri="{C3380CC4-5D6E-409C-BE32-E72D297353CC}">
              <c16:uniqueId val="{0000000F-87C6-49C6-84AF-82B529826C91}"/>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4A6A774D-B06F-4B6B-9346-4357B3C3CD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BC70-4E5B-96D5-814833783B13}"/>
                </c:ext>
              </c:extLst>
            </c:dLbl>
            <c:dLbl>
              <c:idx val="1"/>
              <c:layout/>
              <c:tx>
                <c:rich>
                  <a:bodyPr/>
                  <a:lstStyle/>
                  <a:p>
                    <a:fld id="{8AE3FD3B-89AE-46CB-B3D7-663BE4A4F7B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BC70-4E5B-96D5-814833783B13}"/>
                </c:ext>
              </c:extLst>
            </c:dLbl>
            <c:dLbl>
              <c:idx val="2"/>
              <c:layout/>
              <c:tx>
                <c:rich>
                  <a:bodyPr/>
                  <a:lstStyle/>
                  <a:p>
                    <a:fld id="{B8E27038-BDD8-409C-9E82-88842A8D781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BC70-4E5B-96D5-814833783B13}"/>
                </c:ext>
              </c:extLst>
            </c:dLbl>
            <c:dLbl>
              <c:idx val="3"/>
              <c:layout/>
              <c:tx>
                <c:rich>
                  <a:bodyPr/>
                  <a:lstStyle/>
                  <a:p>
                    <a:fld id="{E7A3FCA4-ABA8-475C-8D3C-50F8ABFF3B3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BC70-4E5B-96D5-814833783B13}"/>
                </c:ext>
              </c:extLst>
            </c:dLbl>
            <c:dLbl>
              <c:idx val="4"/>
              <c:layout/>
              <c:tx>
                <c:rich>
                  <a:bodyPr/>
                  <a:lstStyle/>
                  <a:p>
                    <a:fld id="{AFCA85FE-C55E-4FA9-9837-AC405F516F6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BC70-4E5B-96D5-814833783B13}"/>
                </c:ext>
              </c:extLst>
            </c:dLbl>
            <c:dLbl>
              <c:idx val="5"/>
              <c:layout/>
              <c:tx>
                <c:rich>
                  <a:bodyPr/>
                  <a:lstStyle/>
                  <a:p>
                    <a:fld id="{112C8D3F-C03E-4F8D-BFFC-2AAA91C3AC7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70-4E5B-96D5-814833783B13}"/>
                </c:ext>
              </c:extLst>
            </c:dLbl>
            <c:dLbl>
              <c:idx val="7"/>
              <c:layout/>
              <c:tx>
                <c:rich>
                  <a:bodyPr/>
                  <a:lstStyle/>
                  <a:p>
                    <a:fld id="{F9FCF32A-5CEA-4F1E-8360-338E437F09B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_REGION_CENTRO_!$E$2:$E$9</c:f>
              <c:numCache>
                <c:formatCode>General</c:formatCode>
                <c:ptCount val="8"/>
                <c:pt idx="0">
                  <c:v>-50.3</c:v>
                </c:pt>
                <c:pt idx="1">
                  <c:v>-50.2</c:v>
                </c:pt>
                <c:pt idx="2">
                  <c:v>-47.4</c:v>
                </c:pt>
                <c:pt idx="3">
                  <c:v>-45.2</c:v>
                </c:pt>
                <c:pt idx="4">
                  <c:v>-41</c:v>
                </c:pt>
                <c:pt idx="5">
                  <c:v>-33.700000000000003</c:v>
                </c:pt>
                <c:pt idx="7">
                  <c:v>-49.1</c:v>
                </c:pt>
              </c:numCache>
            </c:numRef>
          </c:val>
          <c:extLst>
            <c:ext xmlns:c15="http://schemas.microsoft.com/office/drawing/2012/chart" uri="{02D57815-91ED-43cb-92C2-25804820EDAC}">
              <c15:datalabelsRange>
                <c15:f>_REGION_CENTRO_!$I$2:$I$9</c15:f>
                <c15:dlblRangeCache>
                  <c:ptCount val="8"/>
                  <c:pt idx="0">
                    <c:v>50.3</c:v>
                  </c:pt>
                  <c:pt idx="1">
                    <c:v>50.2</c:v>
                  </c:pt>
                  <c:pt idx="2">
                    <c:v>47.4</c:v>
                  </c:pt>
                  <c:pt idx="3">
                    <c:v>45.2</c:v>
                  </c:pt>
                  <c:pt idx="4">
                    <c:v>41.0</c:v>
                  </c:pt>
                  <c:pt idx="5">
                    <c:v>33.7</c:v>
                  </c:pt>
                  <c:pt idx="7">
                    <c:v>49.1</c:v>
                  </c:pt>
                </c15:dlblRangeCache>
              </c15:datalabelsRange>
            </c:ext>
            <c:ext xmlns:c16="http://schemas.microsoft.com/office/drawing/2014/chart" uri="{C3380CC4-5D6E-409C-BE32-E72D297353CC}">
              <c16:uniqueId val="{00000008-BC70-4E5B-96D5-814833783B13}"/>
            </c:ext>
          </c:extLst>
        </c:ser>
        <c:ser>
          <c:idx val="1"/>
          <c:order val="1"/>
          <c:tx>
            <c:v>NII</c:v>
          </c:tx>
          <c:spPr>
            <a:solidFill>
              <a:srgbClr val="B07CAA"/>
            </a:solidFill>
          </c:spPr>
          <c:invertIfNegative val="0"/>
          <c:dLbls>
            <c:dLbl>
              <c:idx val="0"/>
              <c:layout/>
              <c:tx>
                <c:rich>
                  <a:bodyPr/>
                  <a:lstStyle/>
                  <a:p>
                    <a:fld id="{FF61C9BA-AE3D-422B-9E3B-640E504DE1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BC70-4E5B-96D5-814833783B13}"/>
                </c:ext>
              </c:extLst>
            </c:dLbl>
            <c:dLbl>
              <c:idx val="1"/>
              <c:layout/>
              <c:tx>
                <c:rich>
                  <a:bodyPr/>
                  <a:lstStyle/>
                  <a:p>
                    <a:fld id="{8AFEB8F0-DBE2-4C01-AD44-9BFD8FC680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BC70-4E5B-96D5-814833783B13}"/>
                </c:ext>
              </c:extLst>
            </c:dLbl>
            <c:dLbl>
              <c:idx val="2"/>
              <c:layout/>
              <c:tx>
                <c:rich>
                  <a:bodyPr/>
                  <a:lstStyle/>
                  <a:p>
                    <a:fld id="{54134FE3-C84D-4915-A3C1-F7C2993D8B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BC70-4E5B-96D5-814833783B13}"/>
                </c:ext>
              </c:extLst>
            </c:dLbl>
            <c:dLbl>
              <c:idx val="3"/>
              <c:layout/>
              <c:tx>
                <c:rich>
                  <a:bodyPr/>
                  <a:lstStyle/>
                  <a:p>
                    <a:fld id="{B5E483BF-9437-4E41-92D3-14C1946FFCD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BC70-4E5B-96D5-814833783B13}"/>
                </c:ext>
              </c:extLst>
            </c:dLbl>
            <c:dLbl>
              <c:idx val="4"/>
              <c:layout/>
              <c:tx>
                <c:rich>
                  <a:bodyPr/>
                  <a:lstStyle/>
                  <a:p>
                    <a:fld id="{EC69C7B7-93F2-4336-848E-D66CC8DFE66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BC70-4E5B-96D5-814833783B13}"/>
                </c:ext>
              </c:extLst>
            </c:dLbl>
            <c:dLbl>
              <c:idx val="5"/>
              <c:layout/>
              <c:tx>
                <c:rich>
                  <a:bodyPr/>
                  <a:lstStyle/>
                  <a:p>
                    <a:fld id="{F6093C40-51F9-407D-B8B4-CD7369E058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70-4E5B-96D5-814833783B13}"/>
                </c:ext>
              </c:extLst>
            </c:dLbl>
            <c:dLbl>
              <c:idx val="7"/>
              <c:layout/>
              <c:tx>
                <c:rich>
                  <a:bodyPr/>
                  <a:lstStyle/>
                  <a:p>
                    <a:fld id="{3EB5CC93-CF74-4BF2-80B3-4E179960A31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_REGION_CENTRO_!$F$2:$F$9</c:f>
              <c:numCache>
                <c:formatCode>General</c:formatCode>
                <c:ptCount val="8"/>
                <c:pt idx="0">
                  <c:v>33.700000000000003</c:v>
                </c:pt>
                <c:pt idx="1">
                  <c:v>33.799999999999997</c:v>
                </c:pt>
                <c:pt idx="2">
                  <c:v>34.200000000000003</c:v>
                </c:pt>
                <c:pt idx="3">
                  <c:v>34.6</c:v>
                </c:pt>
                <c:pt idx="4">
                  <c:v>38.6</c:v>
                </c:pt>
                <c:pt idx="5">
                  <c:v>36.9</c:v>
                </c:pt>
                <c:pt idx="7">
                  <c:v>32.9</c:v>
                </c:pt>
              </c:numCache>
            </c:numRef>
          </c:val>
          <c:extLst>
            <c:ext xmlns:c15="http://schemas.microsoft.com/office/drawing/2012/chart" uri="{02D57815-91ED-43cb-92C2-25804820EDAC}">
              <c15:datalabelsRange>
                <c15:f>_REGION_CENTRO_!$J$2:$J$9</c15:f>
                <c15:dlblRangeCache>
                  <c:ptCount val="8"/>
                  <c:pt idx="0">
                    <c:v>33.7</c:v>
                  </c:pt>
                  <c:pt idx="1">
                    <c:v>33.8</c:v>
                  </c:pt>
                  <c:pt idx="2">
                    <c:v>34.2</c:v>
                  </c:pt>
                  <c:pt idx="3">
                    <c:v>34.6</c:v>
                  </c:pt>
                  <c:pt idx="4">
                    <c:v>38.6</c:v>
                  </c:pt>
                  <c:pt idx="5">
                    <c:v>36.9</c:v>
                  </c:pt>
                  <c:pt idx="7">
                    <c:v>32.9</c:v>
                  </c:pt>
                </c15:dlblRangeCache>
              </c15:datalabelsRange>
            </c:ext>
            <c:ext xmlns:c16="http://schemas.microsoft.com/office/drawing/2014/chart" uri="{C3380CC4-5D6E-409C-BE32-E72D297353CC}">
              <c16:uniqueId val="{00000011-BC70-4E5B-96D5-814833783B13}"/>
            </c:ext>
          </c:extLst>
        </c:ser>
        <c:ser>
          <c:idx val="2"/>
          <c:order val="2"/>
          <c:tx>
            <c:v>NIII</c:v>
          </c:tx>
          <c:spPr>
            <a:solidFill>
              <a:srgbClr val="9A528E"/>
            </a:solidFill>
          </c:spPr>
          <c:invertIfNegative val="0"/>
          <c:dLbls>
            <c:dLbl>
              <c:idx val="0"/>
              <c:layout/>
              <c:tx>
                <c:rich>
                  <a:bodyPr/>
                  <a:lstStyle/>
                  <a:p>
                    <a:fld id="{22EAFB26-A88B-49ED-941A-8236A37DA9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BC70-4E5B-96D5-814833783B13}"/>
                </c:ext>
              </c:extLst>
            </c:dLbl>
            <c:dLbl>
              <c:idx val="1"/>
              <c:layout/>
              <c:tx>
                <c:rich>
                  <a:bodyPr/>
                  <a:lstStyle/>
                  <a:p>
                    <a:fld id="{F31AD1E8-54E7-444B-BF55-D17528B1F39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BC70-4E5B-96D5-814833783B13}"/>
                </c:ext>
              </c:extLst>
            </c:dLbl>
            <c:dLbl>
              <c:idx val="2"/>
              <c:layout/>
              <c:tx>
                <c:rich>
                  <a:bodyPr/>
                  <a:lstStyle/>
                  <a:p>
                    <a:fld id="{C20E41F0-5D26-4732-847D-797A0165C26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4-BC70-4E5B-96D5-814833783B13}"/>
                </c:ext>
              </c:extLst>
            </c:dLbl>
            <c:dLbl>
              <c:idx val="3"/>
              <c:layout/>
              <c:tx>
                <c:rich>
                  <a:bodyPr/>
                  <a:lstStyle/>
                  <a:p>
                    <a:fld id="{CD1A816A-4305-4D32-9D54-351D1D87A5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5-BC70-4E5B-96D5-814833783B13}"/>
                </c:ext>
              </c:extLst>
            </c:dLbl>
            <c:dLbl>
              <c:idx val="4"/>
              <c:layout/>
              <c:tx>
                <c:rich>
                  <a:bodyPr/>
                  <a:lstStyle/>
                  <a:p>
                    <a:fld id="{82C86507-C749-4555-BFF5-8BE16033BD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6-BC70-4E5B-96D5-814833783B13}"/>
                </c:ext>
              </c:extLst>
            </c:dLbl>
            <c:dLbl>
              <c:idx val="5"/>
              <c:layout/>
              <c:tx>
                <c:rich>
                  <a:bodyPr/>
                  <a:lstStyle/>
                  <a:p>
                    <a:fld id="{402C909A-5469-4BE9-BC66-1BAA02BEE5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7-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C70-4E5B-96D5-814833783B13}"/>
                </c:ext>
              </c:extLst>
            </c:dLbl>
            <c:dLbl>
              <c:idx val="7"/>
              <c:layout/>
              <c:tx>
                <c:rich>
                  <a:bodyPr/>
                  <a:lstStyle/>
                  <a:p>
                    <a:fld id="{FEE3435B-6445-4D16-9B3D-7E8CFEAAD6F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9-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_REGION_CENTRO_!$G$2:$G$9</c:f>
              <c:numCache>
                <c:formatCode>General</c:formatCode>
                <c:ptCount val="8"/>
                <c:pt idx="0">
                  <c:v>13.7</c:v>
                </c:pt>
                <c:pt idx="1">
                  <c:v>14.1</c:v>
                </c:pt>
                <c:pt idx="2">
                  <c:v>15.8</c:v>
                </c:pt>
                <c:pt idx="3">
                  <c:v>16.899999999999999</c:v>
                </c:pt>
                <c:pt idx="4">
                  <c:v>17.600000000000001</c:v>
                </c:pt>
                <c:pt idx="5">
                  <c:v>23.6</c:v>
                </c:pt>
                <c:pt idx="7">
                  <c:v>15.1</c:v>
                </c:pt>
              </c:numCache>
            </c:numRef>
          </c:val>
          <c:extLst>
            <c:ext xmlns:c15="http://schemas.microsoft.com/office/drawing/2012/chart" uri="{02D57815-91ED-43cb-92C2-25804820EDAC}">
              <c15:datalabelsRange>
                <c15:f>_REGION_CENTRO_!$K$2:$K$9</c15:f>
                <c15:dlblRangeCache>
                  <c:ptCount val="8"/>
                  <c:pt idx="0">
                    <c:v>13.7</c:v>
                  </c:pt>
                  <c:pt idx="1">
                    <c:v>14.1</c:v>
                  </c:pt>
                  <c:pt idx="2">
                    <c:v>15.8</c:v>
                  </c:pt>
                  <c:pt idx="3">
                    <c:v>16.9</c:v>
                  </c:pt>
                  <c:pt idx="4">
                    <c:v>17.6</c:v>
                  </c:pt>
                  <c:pt idx="5">
                    <c:v>23.6</c:v>
                  </c:pt>
                  <c:pt idx="7">
                    <c:v>15.1</c:v>
                  </c:pt>
                </c15:dlblRangeCache>
              </c15:datalabelsRange>
            </c:ext>
            <c:ext xmlns:c16="http://schemas.microsoft.com/office/drawing/2014/chart" uri="{C3380CC4-5D6E-409C-BE32-E72D297353CC}">
              <c16:uniqueId val="{0000001A-BC70-4E5B-96D5-814833783B13}"/>
            </c:ext>
          </c:extLst>
        </c:ser>
        <c:ser>
          <c:idx val="3"/>
          <c:order val="3"/>
          <c:tx>
            <c:v>NIV</c:v>
          </c:tx>
          <c:spPr>
            <a:solidFill>
              <a:srgbClr val="862A77"/>
            </a:solidFill>
          </c:spPr>
          <c:invertIfNegative val="0"/>
          <c:dLbls>
            <c:dLbl>
              <c:idx val="0"/>
              <c:layout>
                <c:manualLayout>
                  <c:x val="3.8538748832866586E-2"/>
                  <c:y val="-1.182361586704599E-16"/>
                </c:manualLayout>
              </c:layout>
              <c:tx>
                <c:rich>
                  <a:bodyPr/>
                  <a:lstStyle/>
                  <a:p>
                    <a:fld id="{6FD849C0-C431-4CA2-9874-C7EA4FF2C6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B-BC70-4E5B-96D5-814833783B13}"/>
                </c:ext>
              </c:extLst>
            </c:dLbl>
            <c:dLbl>
              <c:idx val="1"/>
              <c:layout>
                <c:manualLayout>
                  <c:x val="3.5574229691876645E-2"/>
                  <c:y val="0"/>
                </c:manualLayout>
              </c:layout>
              <c:tx>
                <c:rich>
                  <a:bodyPr/>
                  <a:lstStyle/>
                  <a:p>
                    <a:fld id="{32AB94CE-022C-4E91-A045-38A5399291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C-BC70-4E5B-96D5-814833783B13}"/>
                </c:ext>
              </c:extLst>
            </c:dLbl>
            <c:dLbl>
              <c:idx val="2"/>
              <c:layout>
                <c:manualLayout>
                  <c:x val="3.8538748832866371E-2"/>
                  <c:y val="-1.182361586704599E-16"/>
                </c:manualLayout>
              </c:layout>
              <c:tx>
                <c:rich>
                  <a:bodyPr/>
                  <a:lstStyle/>
                  <a:p>
                    <a:fld id="{132CB689-EBF9-4C2C-97CE-2C2E95E2F9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D-BC70-4E5B-96D5-814833783B13}"/>
                </c:ext>
              </c:extLst>
            </c:dLbl>
            <c:dLbl>
              <c:idx val="3"/>
              <c:layout>
                <c:manualLayout>
                  <c:x val="3.5574229691876645E-2"/>
                  <c:y val="-1.182361586704599E-16"/>
                </c:manualLayout>
              </c:layout>
              <c:tx>
                <c:rich>
                  <a:bodyPr/>
                  <a:lstStyle/>
                  <a:p>
                    <a:fld id="{A27D7003-5642-45A6-8F4B-0F1BBAC065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E-BC70-4E5B-96D5-814833783B13}"/>
                </c:ext>
              </c:extLst>
            </c:dLbl>
            <c:dLbl>
              <c:idx val="4"/>
              <c:layout>
                <c:manualLayout>
                  <c:x val="3.8538748832866371E-2"/>
                  <c:y val="-5.9118079335229948E-17"/>
                </c:manualLayout>
              </c:layout>
              <c:tx>
                <c:rich>
                  <a:bodyPr/>
                  <a:lstStyle/>
                  <a:p>
                    <a:fld id="{DA7F5736-0D36-4FBB-B1FD-2BCED28D7B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F-BC70-4E5B-96D5-814833783B13}"/>
                </c:ext>
              </c:extLst>
            </c:dLbl>
            <c:dLbl>
              <c:idx val="5"/>
              <c:layout>
                <c:manualLayout>
                  <c:x val="3.8538748832866482E-2"/>
                  <c:y val="-5.9118079335229948E-17"/>
                </c:manualLayout>
              </c:layout>
              <c:tx>
                <c:rich>
                  <a:bodyPr/>
                  <a:lstStyle/>
                  <a:p>
                    <a:fld id="{8BB8DFEE-2E5C-416D-B978-3DE5DACB383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0-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C70-4E5B-96D5-814833783B13}"/>
                </c:ext>
              </c:extLst>
            </c:dLbl>
            <c:dLbl>
              <c:idx val="7"/>
              <c:layout>
                <c:manualLayout>
                  <c:x val="3.5574229691876645E-2"/>
                  <c:y val="0"/>
                </c:manualLayout>
              </c:layout>
              <c:tx>
                <c:rich>
                  <a:bodyPr/>
                  <a:lstStyle/>
                  <a:p>
                    <a:fld id="{4E1C5B6B-AA05-45C3-8D9E-2605888D56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2-BC70-4E5B-96D5-814833783B13}"/>
                </c:ext>
              </c:extLst>
            </c:dLbl>
            <c:dLbl>
              <c:idx val="8"/>
              <c:layout>
                <c:manualLayout>
                  <c:x val="3.5574229691876645E-2"/>
                  <c:y val="0"/>
                </c:manualLayout>
              </c:layout>
              <c:tx>
                <c:rich>
                  <a:bodyPr/>
                  <a:lstStyle/>
                  <a:p>
                    <a:fld id="{2757302B-3B94-4524-A7A2-52B2C340D3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BC70-4E5B-96D5-814833783B13}"/>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_REGION_CENTRO_!$H$2:$H$9</c:f>
              <c:numCache>
                <c:formatCode>General</c:formatCode>
                <c:ptCount val="8"/>
                <c:pt idx="0">
                  <c:v>2.2999999999999998</c:v>
                </c:pt>
                <c:pt idx="1">
                  <c:v>2</c:v>
                </c:pt>
                <c:pt idx="2">
                  <c:v>2.6</c:v>
                </c:pt>
                <c:pt idx="3">
                  <c:v>3.3</c:v>
                </c:pt>
                <c:pt idx="4">
                  <c:v>2.7</c:v>
                </c:pt>
                <c:pt idx="5">
                  <c:v>5.8</c:v>
                </c:pt>
                <c:pt idx="7">
                  <c:v>2.8</c:v>
                </c:pt>
              </c:numCache>
            </c:numRef>
          </c:val>
          <c:extLst>
            <c:ext xmlns:c15="http://schemas.microsoft.com/office/drawing/2012/chart" uri="{02D57815-91ED-43cb-92C2-25804820EDAC}">
              <c15:datalabelsRange>
                <c15:f>_REGION_CENTRO_!$L$2:$L$9</c15:f>
                <c15:dlblRangeCache>
                  <c:ptCount val="8"/>
                  <c:pt idx="0">
                    <c:v>2.3</c:v>
                  </c:pt>
                  <c:pt idx="1">
                    <c:v>2.0</c:v>
                  </c:pt>
                  <c:pt idx="2">
                    <c:v>2.6</c:v>
                  </c:pt>
                  <c:pt idx="3">
                    <c:v>3.3˟</c:v>
                  </c:pt>
                  <c:pt idx="4">
                    <c:v>2.7</c:v>
                  </c:pt>
                  <c:pt idx="5">
                    <c:v>5.8</c:v>
                  </c:pt>
                  <c:pt idx="7">
                    <c:v>2.8</c:v>
                  </c:pt>
                </c15:dlblRangeCache>
              </c15:datalabelsRange>
            </c:ext>
            <c:ext xmlns:c16="http://schemas.microsoft.com/office/drawing/2014/chart" uri="{C3380CC4-5D6E-409C-BE32-E72D297353CC}">
              <c16:uniqueId val="{00000024-BC70-4E5B-96D5-814833783B1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_REGION_CENTRO_!$E$23</c:f>
              <c:strCache>
                <c:ptCount val="1"/>
                <c:pt idx="0">
                  <c:v>NI</c:v>
                </c:pt>
              </c:strCache>
            </c:strRef>
          </c:tx>
          <c:spPr>
            <a:solidFill>
              <a:srgbClr val="C8A8C8"/>
            </a:solidFill>
          </c:spPr>
          <c:invertIfNegative val="0"/>
          <c:dLbls>
            <c:dLbl>
              <c:idx val="0"/>
              <c:layout/>
              <c:tx>
                <c:rich>
                  <a:bodyPr/>
                  <a:lstStyle/>
                  <a:p>
                    <a:fld id="{AC9D979C-6977-4F46-8944-7DF5756CE25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1A34-4375-B023-29FC44E0B561}"/>
                </c:ext>
              </c:extLst>
            </c:dLbl>
            <c:dLbl>
              <c:idx val="1"/>
              <c:layout/>
              <c:tx>
                <c:rich>
                  <a:bodyPr/>
                  <a:lstStyle/>
                  <a:p>
                    <a:fld id="{4BC0ED6B-E319-4988-99B3-5F0FCA0F2D7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1A34-4375-B023-29FC44E0B561}"/>
                </c:ext>
              </c:extLst>
            </c:dLbl>
            <c:dLbl>
              <c:idx val="2"/>
              <c:layout/>
              <c:tx>
                <c:rich>
                  <a:bodyPr/>
                  <a:lstStyle/>
                  <a:p>
                    <a:fld id="{B7F6B0EB-2AFB-4762-B081-BD57422CDF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1A34-4375-B023-29FC44E0B561}"/>
                </c:ext>
              </c:extLst>
            </c:dLbl>
            <c:dLbl>
              <c:idx val="3"/>
              <c:layout/>
              <c:tx>
                <c:rich>
                  <a:bodyPr/>
                  <a:lstStyle/>
                  <a:p>
                    <a:fld id="{7C488016-2797-4AD7-9886-518B95989C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1A34-4375-B023-29FC44E0B561}"/>
                </c:ext>
              </c:extLst>
            </c:dLbl>
            <c:dLbl>
              <c:idx val="4"/>
              <c:layout/>
              <c:tx>
                <c:rich>
                  <a:bodyPr/>
                  <a:lstStyle/>
                  <a:p>
                    <a:fld id="{83DB34F9-D203-4641-960B-25FA4BCD915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1A34-4375-B023-29FC44E0B561}"/>
                </c:ext>
              </c:extLst>
            </c:dLbl>
            <c:dLbl>
              <c:idx val="5"/>
              <c:layout/>
              <c:tx>
                <c:rich>
                  <a:bodyPr/>
                  <a:lstStyle/>
                  <a:p>
                    <a:fld id="{D26F717A-8A90-4A4C-A27F-524F56BE266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34-4375-B023-29FC44E0B561}"/>
                </c:ext>
              </c:extLst>
            </c:dLbl>
            <c:dLbl>
              <c:idx val="7"/>
              <c:layout/>
              <c:tx>
                <c:rich>
                  <a:bodyPr/>
                  <a:lstStyle/>
                  <a:p>
                    <a:fld id="{1329A5C6-1A21-45ED-B058-4517F383C2A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_REGION_CENTRO_!$E$24:$E$31</c:f>
              <c:numCache>
                <c:formatCode>General</c:formatCode>
                <c:ptCount val="8"/>
                <c:pt idx="0">
                  <c:v>-64.599999999999994</c:v>
                </c:pt>
                <c:pt idx="1">
                  <c:v>-60.6</c:v>
                </c:pt>
                <c:pt idx="2">
                  <c:v>-55.1</c:v>
                </c:pt>
                <c:pt idx="3">
                  <c:v>-54.6</c:v>
                </c:pt>
                <c:pt idx="4">
                  <c:v>-54.6</c:v>
                </c:pt>
                <c:pt idx="5">
                  <c:v>-47.4</c:v>
                </c:pt>
                <c:pt idx="7">
                  <c:v>-59.1</c:v>
                </c:pt>
              </c:numCache>
            </c:numRef>
          </c:val>
          <c:extLst>
            <c:ext xmlns:c15="http://schemas.microsoft.com/office/drawing/2012/chart" uri="{02D57815-91ED-43cb-92C2-25804820EDAC}">
              <c15:datalabelsRange>
                <c15:f>_REGION_CENTRO_!$I$24:$I$31</c15:f>
                <c15:dlblRangeCache>
                  <c:ptCount val="8"/>
                  <c:pt idx="0">
                    <c:v>64.6</c:v>
                  </c:pt>
                  <c:pt idx="1">
                    <c:v>60.6</c:v>
                  </c:pt>
                  <c:pt idx="2">
                    <c:v>55.1</c:v>
                  </c:pt>
                  <c:pt idx="3">
                    <c:v>54.6</c:v>
                  </c:pt>
                  <c:pt idx="4">
                    <c:v>54.6</c:v>
                  </c:pt>
                  <c:pt idx="5">
                    <c:v>47.4</c:v>
                  </c:pt>
                  <c:pt idx="7">
                    <c:v>59.1</c:v>
                  </c:pt>
                </c15:dlblRangeCache>
              </c15:datalabelsRange>
            </c:ext>
            <c:ext xmlns:c16="http://schemas.microsoft.com/office/drawing/2014/chart" uri="{C3380CC4-5D6E-409C-BE32-E72D297353CC}">
              <c16:uniqueId val="{00000008-1A34-4375-B023-29FC44E0B561}"/>
            </c:ext>
          </c:extLst>
        </c:ser>
        <c:ser>
          <c:idx val="1"/>
          <c:order val="1"/>
          <c:tx>
            <c:strRef>
              <c:f>_REGION_CENTRO_!$F$23</c:f>
              <c:strCache>
                <c:ptCount val="1"/>
                <c:pt idx="0">
                  <c:v>NII</c:v>
                </c:pt>
              </c:strCache>
            </c:strRef>
          </c:tx>
          <c:spPr>
            <a:solidFill>
              <a:srgbClr val="B07CAA"/>
            </a:solidFill>
          </c:spPr>
          <c:invertIfNegative val="0"/>
          <c:dLbls>
            <c:dLbl>
              <c:idx val="0"/>
              <c:layout/>
              <c:tx>
                <c:rich>
                  <a:bodyPr/>
                  <a:lstStyle/>
                  <a:p>
                    <a:fld id="{76C049CB-3A12-4F6A-82A6-2100F706C8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1A34-4375-B023-29FC44E0B561}"/>
                </c:ext>
              </c:extLst>
            </c:dLbl>
            <c:dLbl>
              <c:idx val="1"/>
              <c:layout/>
              <c:tx>
                <c:rich>
                  <a:bodyPr/>
                  <a:lstStyle/>
                  <a:p>
                    <a:fld id="{FD22E31E-9665-4BC7-8468-279FC3C385F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1A34-4375-B023-29FC44E0B561}"/>
                </c:ext>
              </c:extLst>
            </c:dLbl>
            <c:dLbl>
              <c:idx val="2"/>
              <c:layout/>
              <c:tx>
                <c:rich>
                  <a:bodyPr/>
                  <a:lstStyle/>
                  <a:p>
                    <a:fld id="{56B10251-DAE5-48C5-9A42-875D1BEC3F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1A34-4375-B023-29FC44E0B561}"/>
                </c:ext>
              </c:extLst>
            </c:dLbl>
            <c:dLbl>
              <c:idx val="3"/>
              <c:layout/>
              <c:tx>
                <c:rich>
                  <a:bodyPr/>
                  <a:lstStyle/>
                  <a:p>
                    <a:fld id="{4A7CD527-31E7-4F25-BBBD-3148F99EED3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1A34-4375-B023-29FC44E0B561}"/>
                </c:ext>
              </c:extLst>
            </c:dLbl>
            <c:dLbl>
              <c:idx val="4"/>
              <c:layout/>
              <c:tx>
                <c:rich>
                  <a:bodyPr/>
                  <a:lstStyle/>
                  <a:p>
                    <a:fld id="{0BA09A1F-ACAD-438D-84B3-094622CB0C8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1A34-4375-B023-29FC44E0B561}"/>
                </c:ext>
              </c:extLst>
            </c:dLbl>
            <c:dLbl>
              <c:idx val="5"/>
              <c:layout/>
              <c:tx>
                <c:rich>
                  <a:bodyPr/>
                  <a:lstStyle/>
                  <a:p>
                    <a:fld id="{1539DEFE-BDF2-4DC0-8D4C-CF8F613FC28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A34-4375-B023-29FC44E0B561}"/>
                </c:ext>
              </c:extLst>
            </c:dLbl>
            <c:dLbl>
              <c:idx val="7"/>
              <c:layout/>
              <c:tx>
                <c:rich>
                  <a:bodyPr/>
                  <a:lstStyle/>
                  <a:p>
                    <a:fld id="{BBB51663-8576-4CED-A06A-D4CFCEF05F8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_REGION_CENTRO_!$F$24:$F$31</c:f>
              <c:numCache>
                <c:formatCode>General</c:formatCode>
                <c:ptCount val="8"/>
                <c:pt idx="0">
                  <c:v>17.100000000000001</c:v>
                </c:pt>
                <c:pt idx="1">
                  <c:v>18.8</c:v>
                </c:pt>
                <c:pt idx="2">
                  <c:v>19.3</c:v>
                </c:pt>
                <c:pt idx="3">
                  <c:v>19.5</c:v>
                </c:pt>
                <c:pt idx="4">
                  <c:v>20.2</c:v>
                </c:pt>
                <c:pt idx="5">
                  <c:v>20.399999999999999</c:v>
                </c:pt>
                <c:pt idx="7">
                  <c:v>17.899999999999999</c:v>
                </c:pt>
              </c:numCache>
            </c:numRef>
          </c:val>
          <c:extLst>
            <c:ext xmlns:c15="http://schemas.microsoft.com/office/drawing/2012/chart" uri="{02D57815-91ED-43cb-92C2-25804820EDAC}">
              <c15:datalabelsRange>
                <c15:f>_REGION_CENTRO_!$J$24:$J$31</c15:f>
                <c15:dlblRangeCache>
                  <c:ptCount val="8"/>
                  <c:pt idx="0">
                    <c:v>17.1</c:v>
                  </c:pt>
                  <c:pt idx="1">
                    <c:v>18.8</c:v>
                  </c:pt>
                  <c:pt idx="2">
                    <c:v>19.3</c:v>
                  </c:pt>
                  <c:pt idx="3">
                    <c:v>19.5</c:v>
                  </c:pt>
                  <c:pt idx="4">
                    <c:v>20.2</c:v>
                  </c:pt>
                  <c:pt idx="5">
                    <c:v>20.4</c:v>
                  </c:pt>
                  <c:pt idx="7">
                    <c:v>17.9</c:v>
                  </c:pt>
                </c15:dlblRangeCache>
              </c15:datalabelsRange>
            </c:ext>
            <c:ext xmlns:c16="http://schemas.microsoft.com/office/drawing/2014/chart" uri="{C3380CC4-5D6E-409C-BE32-E72D297353CC}">
              <c16:uniqueId val="{00000011-1A34-4375-B023-29FC44E0B561}"/>
            </c:ext>
          </c:extLst>
        </c:ser>
        <c:ser>
          <c:idx val="2"/>
          <c:order val="2"/>
          <c:tx>
            <c:strRef>
              <c:f>_REGION_CENTRO_!$G$23</c:f>
              <c:strCache>
                <c:ptCount val="1"/>
                <c:pt idx="0">
                  <c:v>NIII</c:v>
                </c:pt>
              </c:strCache>
            </c:strRef>
          </c:tx>
          <c:spPr>
            <a:solidFill>
              <a:srgbClr val="9A528E"/>
            </a:solidFill>
          </c:spPr>
          <c:invertIfNegative val="0"/>
          <c:dLbls>
            <c:dLbl>
              <c:idx val="0"/>
              <c:layout/>
              <c:tx>
                <c:rich>
                  <a:bodyPr/>
                  <a:lstStyle/>
                  <a:p>
                    <a:fld id="{B41D3DC2-3084-4418-B623-ECC03DE42FB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1A34-4375-B023-29FC44E0B561}"/>
                </c:ext>
              </c:extLst>
            </c:dLbl>
            <c:dLbl>
              <c:idx val="1"/>
              <c:layout/>
              <c:tx>
                <c:rich>
                  <a:bodyPr/>
                  <a:lstStyle/>
                  <a:p>
                    <a:fld id="{862189C2-7BE6-4851-8E9A-861D134725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1A34-4375-B023-29FC44E0B561}"/>
                </c:ext>
              </c:extLst>
            </c:dLbl>
            <c:dLbl>
              <c:idx val="2"/>
              <c:layout/>
              <c:tx>
                <c:rich>
                  <a:bodyPr/>
                  <a:lstStyle/>
                  <a:p>
                    <a:fld id="{AF42C7C9-5F4D-4784-BF30-9F2ECDA644A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4-1A34-4375-B023-29FC44E0B561}"/>
                </c:ext>
              </c:extLst>
            </c:dLbl>
            <c:dLbl>
              <c:idx val="3"/>
              <c:layout/>
              <c:tx>
                <c:rich>
                  <a:bodyPr/>
                  <a:lstStyle/>
                  <a:p>
                    <a:fld id="{69981492-9B17-4C92-9391-5A34F0C1D6F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5-1A34-4375-B023-29FC44E0B561}"/>
                </c:ext>
              </c:extLst>
            </c:dLbl>
            <c:dLbl>
              <c:idx val="4"/>
              <c:layout/>
              <c:tx>
                <c:rich>
                  <a:bodyPr/>
                  <a:lstStyle/>
                  <a:p>
                    <a:fld id="{12141057-3DB8-4740-A2BA-DBA502BEA1B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6-1A34-4375-B023-29FC44E0B561}"/>
                </c:ext>
              </c:extLst>
            </c:dLbl>
            <c:dLbl>
              <c:idx val="5"/>
              <c:layout/>
              <c:tx>
                <c:rich>
                  <a:bodyPr/>
                  <a:lstStyle/>
                  <a:p>
                    <a:fld id="{D364C1B1-33DC-46CC-85B5-738986DB9BF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7-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A34-4375-B023-29FC44E0B561}"/>
                </c:ext>
              </c:extLst>
            </c:dLbl>
            <c:dLbl>
              <c:idx val="7"/>
              <c:layout/>
              <c:tx>
                <c:rich>
                  <a:bodyPr/>
                  <a:lstStyle/>
                  <a:p>
                    <a:fld id="{1C70D866-6921-40C0-BDEA-8BB4D7A6B4A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9-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_REGION_CENTRO_!$G$24:$G$31</c:f>
              <c:numCache>
                <c:formatCode>General</c:formatCode>
                <c:ptCount val="8"/>
                <c:pt idx="0">
                  <c:v>12.6</c:v>
                </c:pt>
                <c:pt idx="1">
                  <c:v>14.5</c:v>
                </c:pt>
                <c:pt idx="2">
                  <c:v>16.5</c:v>
                </c:pt>
                <c:pt idx="3">
                  <c:v>16.3</c:v>
                </c:pt>
                <c:pt idx="4">
                  <c:v>17</c:v>
                </c:pt>
                <c:pt idx="5">
                  <c:v>19.5</c:v>
                </c:pt>
                <c:pt idx="7">
                  <c:v>14.8</c:v>
                </c:pt>
              </c:numCache>
            </c:numRef>
          </c:val>
          <c:extLst>
            <c:ext xmlns:c15="http://schemas.microsoft.com/office/drawing/2012/chart" uri="{02D57815-91ED-43cb-92C2-25804820EDAC}">
              <c15:datalabelsRange>
                <c15:f>_REGION_CENTRO_!$K$24:$K$31</c15:f>
                <c15:dlblRangeCache>
                  <c:ptCount val="8"/>
                  <c:pt idx="0">
                    <c:v>12.6</c:v>
                  </c:pt>
                  <c:pt idx="1">
                    <c:v>14.5</c:v>
                  </c:pt>
                  <c:pt idx="2">
                    <c:v>16.5</c:v>
                  </c:pt>
                  <c:pt idx="3">
                    <c:v>16.3</c:v>
                  </c:pt>
                  <c:pt idx="4">
                    <c:v>17.0</c:v>
                  </c:pt>
                  <c:pt idx="5">
                    <c:v>19.5</c:v>
                  </c:pt>
                  <c:pt idx="7">
                    <c:v>14.8</c:v>
                  </c:pt>
                </c15:dlblRangeCache>
              </c15:datalabelsRange>
            </c:ext>
            <c:ext xmlns:c16="http://schemas.microsoft.com/office/drawing/2014/chart" uri="{C3380CC4-5D6E-409C-BE32-E72D297353CC}">
              <c16:uniqueId val="{0000001A-1A34-4375-B023-29FC44E0B561}"/>
            </c:ext>
          </c:extLst>
        </c:ser>
        <c:ser>
          <c:idx val="3"/>
          <c:order val="3"/>
          <c:tx>
            <c:strRef>
              <c:f>_REGION_CENTRO_!$H$23</c:f>
              <c:strCache>
                <c:ptCount val="1"/>
                <c:pt idx="0">
                  <c:v>NIV</c:v>
                </c:pt>
              </c:strCache>
            </c:strRef>
          </c:tx>
          <c:spPr>
            <a:solidFill>
              <a:srgbClr val="862A77"/>
            </a:solidFill>
          </c:spPr>
          <c:invertIfNegative val="0"/>
          <c:dLbls>
            <c:dLbl>
              <c:idx val="0"/>
              <c:layout>
                <c:manualLayout>
                  <c:x val="3.6688888888888785E-2"/>
                  <c:y val="-1.182361586704599E-16"/>
                </c:manualLayout>
              </c:layout>
              <c:tx>
                <c:rich>
                  <a:bodyPr wrap="square" lIns="38100" tIns="19050" rIns="38100" bIns="19050" anchor="ctr">
                    <a:spAutoFit/>
                  </a:bodyPr>
                  <a:lstStyle/>
                  <a:p>
                    <a:pPr>
                      <a:defRPr b="1">
                        <a:solidFill>
                          <a:srgbClr val="9A2A77"/>
                        </a:solidFill>
                      </a:defRPr>
                    </a:pPr>
                    <a:fld id="{3752A805-CB52-4DF7-AF29-06318868A704}"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B-1A34-4375-B023-29FC44E0B561}"/>
                </c:ext>
              </c:extLst>
            </c:dLbl>
            <c:dLbl>
              <c:idx val="1"/>
              <c:layout>
                <c:manualLayout>
                  <c:x val="3.6688888888888785E-2"/>
                  <c:y val="0"/>
                </c:manualLayout>
              </c:layout>
              <c:tx>
                <c:rich>
                  <a:bodyPr wrap="square" lIns="38100" tIns="19050" rIns="38100" bIns="19050" anchor="ctr">
                    <a:spAutoFit/>
                  </a:bodyPr>
                  <a:lstStyle/>
                  <a:p>
                    <a:pPr>
                      <a:defRPr b="1">
                        <a:solidFill>
                          <a:srgbClr val="9A2A77"/>
                        </a:solidFill>
                      </a:defRPr>
                    </a:pPr>
                    <a:fld id="{A48FDD0F-39C6-4B0E-9A69-E150308EB328}"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C-1A34-4375-B023-29FC44E0B561}"/>
                </c:ext>
              </c:extLst>
            </c:dLbl>
            <c:dLbl>
              <c:idx val="2"/>
              <c:layout/>
              <c:tx>
                <c:rich>
                  <a:bodyPr/>
                  <a:lstStyle/>
                  <a:p>
                    <a:fld id="{8006B1B7-3A05-4F7D-9A6E-5599D3BBEF2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D-1A34-4375-B023-29FC44E0B561}"/>
                </c:ext>
              </c:extLst>
            </c:dLbl>
            <c:dLbl>
              <c:idx val="3"/>
              <c:layout/>
              <c:tx>
                <c:rich>
                  <a:bodyPr/>
                  <a:lstStyle/>
                  <a:p>
                    <a:fld id="{95E54CDA-D8CD-4914-9A4F-0937FD1A13D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E-1A34-4375-B023-29FC44E0B561}"/>
                </c:ext>
              </c:extLst>
            </c:dLbl>
            <c:dLbl>
              <c:idx val="4"/>
              <c:layout/>
              <c:tx>
                <c:rich>
                  <a:bodyPr/>
                  <a:lstStyle/>
                  <a:p>
                    <a:fld id="{C16D3048-47D4-4410-81B4-ABB0374BB85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F-1A34-4375-B023-29FC44E0B561}"/>
                </c:ext>
              </c:extLst>
            </c:dLbl>
            <c:dLbl>
              <c:idx val="5"/>
              <c:layout/>
              <c:tx>
                <c:rich>
                  <a:bodyPr/>
                  <a:lstStyle/>
                  <a:p>
                    <a:fld id="{19B03336-80E6-4520-B39E-DA89EC42F4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0-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A34-4375-B023-29FC44E0B561}"/>
                </c:ext>
              </c:extLst>
            </c:dLbl>
            <c:dLbl>
              <c:idx val="7"/>
              <c:layout/>
              <c:tx>
                <c:rich>
                  <a:bodyPr/>
                  <a:lstStyle/>
                  <a:p>
                    <a:fld id="{DD550F87-7EBB-4180-8E44-773166E21D9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2-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_REGION_CENTRO_!$H$24:$H$31</c:f>
              <c:numCache>
                <c:formatCode>General</c:formatCode>
                <c:ptCount val="8"/>
                <c:pt idx="0">
                  <c:v>5.7</c:v>
                </c:pt>
                <c:pt idx="1">
                  <c:v>6.2</c:v>
                </c:pt>
                <c:pt idx="2">
                  <c:v>9.1</c:v>
                </c:pt>
                <c:pt idx="3">
                  <c:v>9.6</c:v>
                </c:pt>
                <c:pt idx="4">
                  <c:v>8.1999999999999993</c:v>
                </c:pt>
                <c:pt idx="5">
                  <c:v>12.7</c:v>
                </c:pt>
                <c:pt idx="7">
                  <c:v>8.1999999999999993</c:v>
                </c:pt>
              </c:numCache>
            </c:numRef>
          </c:val>
          <c:extLst>
            <c:ext xmlns:c15="http://schemas.microsoft.com/office/drawing/2012/chart" uri="{02D57815-91ED-43cb-92C2-25804820EDAC}">
              <c15:datalabelsRange>
                <c15:f>_REGION_CENTRO_!$L$24:$L$31</c15:f>
                <c15:dlblRangeCache>
                  <c:ptCount val="8"/>
                  <c:pt idx="0">
                    <c:v>5.7</c:v>
                  </c:pt>
                  <c:pt idx="1">
                    <c:v>6.2</c:v>
                  </c:pt>
                  <c:pt idx="2">
                    <c:v>9.1</c:v>
                  </c:pt>
                  <c:pt idx="3">
                    <c:v>9.6</c:v>
                  </c:pt>
                  <c:pt idx="4">
                    <c:v>8.2</c:v>
                  </c:pt>
                  <c:pt idx="5">
                    <c:v>12.7</c:v>
                  </c:pt>
                  <c:pt idx="7">
                    <c:v>8.2</c:v>
                  </c:pt>
                </c15:dlblRangeCache>
              </c15:datalabelsRange>
            </c:ext>
            <c:ext xmlns:c16="http://schemas.microsoft.com/office/drawing/2014/chart" uri="{C3380CC4-5D6E-409C-BE32-E72D297353CC}">
              <c16:uniqueId val="{00000023-1A34-4375-B023-29FC44E0B561}"/>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488</c:v>
                </c:pt>
                <c:pt idx="1">
                  <c:v>520</c:v>
                </c:pt>
                <c:pt idx="2">
                  <c:v>557</c:v>
                </c:pt>
                <c:pt idx="3">
                  <c:v>577</c:v>
                </c:pt>
              </c:numCache>
            </c:numRef>
          </c:val>
          <c:smooth val="0"/>
          <c:extLst>
            <c:ext xmlns:c16="http://schemas.microsoft.com/office/drawing/2014/chart" uri="{C3380CC4-5D6E-409C-BE32-E72D297353CC}">
              <c16:uniqueId val="{00000000-B64B-44F3-B5E7-C5BAA44098E9}"/>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487</c:v>
                </c:pt>
                <c:pt idx="1">
                  <c:v>512</c:v>
                </c:pt>
                <c:pt idx="2">
                  <c:v>549</c:v>
                </c:pt>
                <c:pt idx="3">
                  <c:v>569</c:v>
                </c:pt>
              </c:numCache>
            </c:numRef>
          </c:val>
          <c:smooth val="0"/>
          <c:extLst>
            <c:ext xmlns:c16="http://schemas.microsoft.com/office/drawing/2014/chart" uri="{C3380CC4-5D6E-409C-BE32-E72D297353CC}">
              <c16:uniqueId val="{00000000-1108-4ECB-8F78-C7F3AED0159B}"/>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436</c:v>
                </c:pt>
                <c:pt idx="1">
                  <c:v>481</c:v>
                </c:pt>
                <c:pt idx="2">
                  <c:v>525</c:v>
                </c:pt>
                <c:pt idx="3">
                  <c:v>567</c:v>
                </c:pt>
              </c:numCache>
            </c:numRef>
          </c:val>
          <c:smooth val="0"/>
          <c:extLst>
            <c:ext xmlns:c16="http://schemas.microsoft.com/office/drawing/2014/chart" uri="{C3380CC4-5D6E-409C-BE32-E72D297353CC}">
              <c16:uniqueId val="{00000000-1081-44F5-9D69-9A82E1EFBF93}"/>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444</c:v>
                </c:pt>
                <c:pt idx="1">
                  <c:v>481</c:v>
                </c:pt>
                <c:pt idx="2">
                  <c:v>518</c:v>
                </c:pt>
                <c:pt idx="3">
                  <c:v>558</c:v>
                </c:pt>
              </c:numCache>
            </c:numRef>
          </c:val>
          <c:smooth val="0"/>
          <c:extLst>
            <c:ext xmlns:c16="http://schemas.microsoft.com/office/drawing/2014/chart" uri="{C3380CC4-5D6E-409C-BE32-E72D297353CC}">
              <c16:uniqueId val="{00000000-05D3-42C7-BF3B-26A53CD4C74C}"/>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494</c:v>
                </c:pt>
                <c:pt idx="1">
                  <c:v>524</c:v>
                </c:pt>
                <c:pt idx="2">
                  <c:v>554</c:v>
                </c:pt>
                <c:pt idx="3">
                  <c:v>578</c:v>
                </c:pt>
              </c:numCache>
            </c:numRef>
          </c:val>
          <c:smooth val="0"/>
          <c:extLst>
            <c:ext xmlns:c16="http://schemas.microsoft.com/office/drawing/2014/chart" uri="{C3380CC4-5D6E-409C-BE32-E72D297353CC}">
              <c16:uniqueId val="{00000000-7C44-4E5D-AB4B-AFBF07AC514A}"/>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490</c:v>
                </c:pt>
                <c:pt idx="1">
                  <c:v>516</c:v>
                </c:pt>
                <c:pt idx="2">
                  <c:v>545</c:v>
                </c:pt>
                <c:pt idx="3">
                  <c:v>572</c:v>
                </c:pt>
              </c:numCache>
            </c:numRef>
          </c:val>
          <c:smooth val="0"/>
          <c:extLst>
            <c:ext xmlns:c16="http://schemas.microsoft.com/office/drawing/2014/chart" uri="{C3380CC4-5D6E-409C-BE32-E72D297353CC}">
              <c16:uniqueId val="{00000000-9F21-4CD8-8070-070D52841486}"/>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510C456-1E21-4725-B97C-EE008481CD7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BE1-4094-B6E8-2C01423B220E}"/>
                </c:ext>
              </c:extLst>
            </c:dLbl>
            <c:dLbl>
              <c:idx val="1"/>
              <c:tx>
                <c:rich>
                  <a:bodyPr/>
                  <a:lstStyle/>
                  <a:p>
                    <a:fld id="{0149ADE8-3229-4020-BD1C-3863F7627F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BE1-4094-B6E8-2C01423B220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E1-4094-B6E8-2C01423B220E}"/>
                </c:ext>
              </c:extLst>
            </c:dLbl>
            <c:dLbl>
              <c:idx val="3"/>
              <c:tx>
                <c:rich>
                  <a:bodyPr/>
                  <a:lstStyle/>
                  <a:p>
                    <a:fld id="{F0C29F73-2A15-49E2-88EF-215239808D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BE1-4094-B6E8-2C01423B220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Ciudad de México</c:v>
                </c:pt>
              </c:strCache>
            </c:strRef>
          </c:cat>
          <c:val>
            <c:numRef>
              <c:f>_SEXO_!$C$2:$C$5</c:f>
              <c:numCache>
                <c:formatCode>General</c:formatCode>
                <c:ptCount val="4"/>
                <c:pt idx="0">
                  <c:v>-39</c:v>
                </c:pt>
                <c:pt idx="1">
                  <c:v>-28.4</c:v>
                </c:pt>
                <c:pt idx="3">
                  <c:v>-33.700000000000003</c:v>
                </c:pt>
              </c:numCache>
            </c:numRef>
          </c:val>
          <c:extLst>
            <c:ext xmlns:c15="http://schemas.microsoft.com/office/drawing/2012/chart" uri="{02D57815-91ED-43cb-92C2-25804820EDAC}">
              <c15:datalabelsRange>
                <c15:f>_SEXO_!$G$2:$G$5</c15:f>
                <c15:dlblRangeCache>
                  <c:ptCount val="4"/>
                  <c:pt idx="0">
                    <c:v>39.0</c:v>
                  </c:pt>
                  <c:pt idx="1">
                    <c:v>28.4</c:v>
                  </c:pt>
                  <c:pt idx="3">
                    <c:v>33.7</c:v>
                  </c:pt>
                </c15:dlblRangeCache>
              </c15:datalabelsRange>
            </c:ext>
            <c:ext xmlns:c16="http://schemas.microsoft.com/office/drawing/2014/chart" uri="{C3380CC4-5D6E-409C-BE32-E72D297353CC}">
              <c16:uniqueId val="{00000004-3BE1-4094-B6E8-2C01423B220E}"/>
            </c:ext>
          </c:extLst>
        </c:ser>
        <c:ser>
          <c:idx val="1"/>
          <c:order val="1"/>
          <c:tx>
            <c:v>NII</c:v>
          </c:tx>
          <c:spPr>
            <a:solidFill>
              <a:srgbClr val="B07CAA"/>
            </a:solidFill>
          </c:spPr>
          <c:invertIfNegative val="0"/>
          <c:dLbls>
            <c:dLbl>
              <c:idx val="0"/>
              <c:tx>
                <c:rich>
                  <a:bodyPr/>
                  <a:lstStyle/>
                  <a:p>
                    <a:fld id="{AA04C1BC-43A0-49BC-BF25-1BC570D70A6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BE1-4094-B6E8-2C01423B220E}"/>
                </c:ext>
              </c:extLst>
            </c:dLbl>
            <c:dLbl>
              <c:idx val="1"/>
              <c:tx>
                <c:rich>
                  <a:bodyPr/>
                  <a:lstStyle/>
                  <a:p>
                    <a:fld id="{3DF0143F-15AF-409B-8070-F4C5481CDBA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BE1-4094-B6E8-2C01423B220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E1-4094-B6E8-2C01423B220E}"/>
                </c:ext>
              </c:extLst>
            </c:dLbl>
            <c:dLbl>
              <c:idx val="3"/>
              <c:tx>
                <c:rich>
                  <a:bodyPr/>
                  <a:lstStyle/>
                  <a:p>
                    <a:fld id="{0F6F0DB0-77FD-4465-B5D6-25C6947D4C6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BE1-4094-B6E8-2C01423B220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Ciudad de México</c:v>
                </c:pt>
              </c:strCache>
            </c:strRef>
          </c:cat>
          <c:val>
            <c:numRef>
              <c:f>_SEXO_!$D$2:$D$5</c:f>
              <c:numCache>
                <c:formatCode>General</c:formatCode>
                <c:ptCount val="4"/>
                <c:pt idx="0">
                  <c:v>35.5</c:v>
                </c:pt>
                <c:pt idx="1">
                  <c:v>38.299999999999997</c:v>
                </c:pt>
                <c:pt idx="3">
                  <c:v>36.9</c:v>
                </c:pt>
              </c:numCache>
            </c:numRef>
          </c:val>
          <c:extLst>
            <c:ext xmlns:c15="http://schemas.microsoft.com/office/drawing/2012/chart" uri="{02D57815-91ED-43cb-92C2-25804820EDAC}">
              <c15:datalabelsRange>
                <c15:f>_SEXO_!$H$2:$H$5</c15:f>
                <c15:dlblRangeCache>
                  <c:ptCount val="4"/>
                  <c:pt idx="0">
                    <c:v>35.5</c:v>
                  </c:pt>
                  <c:pt idx="1">
                    <c:v>38.3</c:v>
                  </c:pt>
                  <c:pt idx="3">
                    <c:v>36.9</c:v>
                  </c:pt>
                </c15:dlblRangeCache>
              </c15:datalabelsRange>
            </c:ext>
            <c:ext xmlns:c16="http://schemas.microsoft.com/office/drawing/2014/chart" uri="{C3380CC4-5D6E-409C-BE32-E72D297353CC}">
              <c16:uniqueId val="{00000009-3BE1-4094-B6E8-2C01423B220E}"/>
            </c:ext>
          </c:extLst>
        </c:ser>
        <c:ser>
          <c:idx val="2"/>
          <c:order val="2"/>
          <c:tx>
            <c:v>NIII</c:v>
          </c:tx>
          <c:spPr>
            <a:solidFill>
              <a:srgbClr val="9A528E"/>
            </a:solidFill>
          </c:spPr>
          <c:invertIfNegative val="0"/>
          <c:dLbls>
            <c:dLbl>
              <c:idx val="0"/>
              <c:tx>
                <c:rich>
                  <a:bodyPr/>
                  <a:lstStyle/>
                  <a:p>
                    <a:fld id="{BAD7C910-C7C6-49E6-8F38-80362823A8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BE1-4094-B6E8-2C01423B220E}"/>
                </c:ext>
              </c:extLst>
            </c:dLbl>
            <c:dLbl>
              <c:idx val="1"/>
              <c:tx>
                <c:rich>
                  <a:bodyPr/>
                  <a:lstStyle/>
                  <a:p>
                    <a:fld id="{582455B8-46EB-4EE2-B6A7-61B1738792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BE1-4094-B6E8-2C01423B220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BE1-4094-B6E8-2C01423B220E}"/>
                </c:ext>
              </c:extLst>
            </c:dLbl>
            <c:dLbl>
              <c:idx val="3"/>
              <c:tx>
                <c:rich>
                  <a:bodyPr/>
                  <a:lstStyle/>
                  <a:p>
                    <a:fld id="{567907E3-54AE-4034-9FAC-93281530008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3BE1-4094-B6E8-2C01423B220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Ciudad de México</c:v>
                </c:pt>
              </c:strCache>
            </c:strRef>
          </c:cat>
          <c:val>
            <c:numRef>
              <c:f>_SEXO_!$E$2:$E$5</c:f>
              <c:numCache>
                <c:formatCode>General</c:formatCode>
                <c:ptCount val="4"/>
                <c:pt idx="0">
                  <c:v>20.8</c:v>
                </c:pt>
                <c:pt idx="1">
                  <c:v>26.4</c:v>
                </c:pt>
                <c:pt idx="3">
                  <c:v>23.6</c:v>
                </c:pt>
              </c:numCache>
            </c:numRef>
          </c:val>
          <c:extLst>
            <c:ext xmlns:c15="http://schemas.microsoft.com/office/drawing/2012/chart" uri="{02D57815-91ED-43cb-92C2-25804820EDAC}">
              <c15:datalabelsRange>
                <c15:f>_SEXO_!$I$2:$I$5</c15:f>
                <c15:dlblRangeCache>
                  <c:ptCount val="4"/>
                  <c:pt idx="0">
                    <c:v>20.8</c:v>
                  </c:pt>
                  <c:pt idx="1">
                    <c:v>26.4</c:v>
                  </c:pt>
                  <c:pt idx="3">
                    <c:v>23.6</c:v>
                  </c:pt>
                </c15:dlblRangeCache>
              </c15:datalabelsRange>
            </c:ext>
            <c:ext xmlns:c16="http://schemas.microsoft.com/office/drawing/2014/chart" uri="{C3380CC4-5D6E-409C-BE32-E72D297353CC}">
              <c16:uniqueId val="{0000000E-3BE1-4094-B6E8-2C01423B220E}"/>
            </c:ext>
          </c:extLst>
        </c:ser>
        <c:ser>
          <c:idx val="3"/>
          <c:order val="3"/>
          <c:tx>
            <c:v>NIV</c:v>
          </c:tx>
          <c:spPr>
            <a:solidFill>
              <a:srgbClr val="862A77"/>
            </a:solidFill>
          </c:spPr>
          <c:invertIfNegative val="0"/>
          <c:dLbls>
            <c:dLbl>
              <c:idx val="0"/>
              <c:layout>
                <c:manualLayout>
                  <c:x val="3.1818181818181815E-2"/>
                  <c:y val="0"/>
                </c:manualLayout>
              </c:layout>
              <c:tx>
                <c:rich>
                  <a:bodyPr/>
                  <a:lstStyle/>
                  <a:p>
                    <a:pPr>
                      <a:defRPr sz="1400" b="1" baseline="0">
                        <a:solidFill>
                          <a:srgbClr val="862A77"/>
                        </a:solidFill>
                        <a:latin typeface="Calibri"/>
                      </a:defRPr>
                    </a:pPr>
                    <a:fld id="{72F9B83C-DDD7-4F77-8566-091DEADE0023}"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3BE1-4094-B6E8-2C01423B220E}"/>
                </c:ext>
              </c:extLst>
            </c:dLbl>
            <c:dLbl>
              <c:idx val="1"/>
              <c:tx>
                <c:rich>
                  <a:bodyPr/>
                  <a:lstStyle/>
                  <a:p>
                    <a:fld id="{BABE14E9-48F4-4385-9E34-DA7B63DF8B5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3BE1-4094-B6E8-2C01423B220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BE1-4094-B6E8-2C01423B220E}"/>
                </c:ext>
              </c:extLst>
            </c:dLbl>
            <c:dLbl>
              <c:idx val="3"/>
              <c:tx>
                <c:rich>
                  <a:bodyPr/>
                  <a:lstStyle/>
                  <a:p>
                    <a:fld id="{43D42B34-EFD3-4FCD-B7EF-7C25F8C28CC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3BE1-4094-B6E8-2C01423B220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Ciudad de México</c:v>
                </c:pt>
              </c:strCache>
            </c:strRef>
          </c:cat>
          <c:val>
            <c:numRef>
              <c:f>_SEXO_!$F$2:$F$5</c:f>
              <c:numCache>
                <c:formatCode>General</c:formatCode>
                <c:ptCount val="4"/>
                <c:pt idx="0">
                  <c:v>4.8</c:v>
                </c:pt>
                <c:pt idx="1">
                  <c:v>6.9</c:v>
                </c:pt>
                <c:pt idx="3">
                  <c:v>5.8</c:v>
                </c:pt>
              </c:numCache>
            </c:numRef>
          </c:val>
          <c:extLst>
            <c:ext xmlns:c15="http://schemas.microsoft.com/office/drawing/2012/chart" uri="{02D57815-91ED-43cb-92C2-25804820EDAC}">
              <c15:datalabelsRange>
                <c15:f>_SEXO_!$J$2:$J$5</c15:f>
                <c15:dlblRangeCache>
                  <c:ptCount val="4"/>
                  <c:pt idx="0">
                    <c:v>4.8</c:v>
                  </c:pt>
                  <c:pt idx="1">
                    <c:v>6.9</c:v>
                  </c:pt>
                  <c:pt idx="3">
                    <c:v>5.8</c:v>
                  </c:pt>
                </c15:dlblRangeCache>
              </c15:datalabelsRange>
            </c:ext>
            <c:ext xmlns:c16="http://schemas.microsoft.com/office/drawing/2014/chart" uri="{C3380CC4-5D6E-409C-BE32-E72D297353CC}">
              <c16:uniqueId val="{00000013-3BE1-4094-B6E8-2C01423B220E}"/>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B29246AA-4E56-4B8D-9DFB-0551EC40CA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24E-48A6-ACB0-6B3AB8B9E791}"/>
                </c:ext>
              </c:extLst>
            </c:dLbl>
            <c:dLbl>
              <c:idx val="1"/>
              <c:tx>
                <c:rich>
                  <a:bodyPr/>
                  <a:lstStyle/>
                  <a:p>
                    <a:fld id="{7F4716F9-6147-4339-A541-B6332CC98D4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24E-48A6-ACB0-6B3AB8B9E79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4E-48A6-ACB0-6B3AB8B9E791}"/>
                </c:ext>
              </c:extLst>
            </c:dLbl>
            <c:dLbl>
              <c:idx val="3"/>
              <c:tx>
                <c:rich>
                  <a:bodyPr/>
                  <a:lstStyle/>
                  <a:p>
                    <a:fld id="{B0E050CA-CE9A-419F-B72F-56C5E6C6F72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24E-48A6-ACB0-6B3AB8B9E79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Ciudad de México</c:v>
                </c:pt>
              </c:strCache>
            </c:strRef>
          </c:cat>
          <c:val>
            <c:numRef>
              <c:f>_SEXO_!$C$28:$C$31</c:f>
              <c:numCache>
                <c:formatCode>General</c:formatCode>
                <c:ptCount val="4"/>
                <c:pt idx="0">
                  <c:v>-49.3</c:v>
                </c:pt>
                <c:pt idx="1">
                  <c:v>-45.4</c:v>
                </c:pt>
                <c:pt idx="3">
                  <c:v>-47.4</c:v>
                </c:pt>
              </c:numCache>
            </c:numRef>
          </c:val>
          <c:extLst>
            <c:ext xmlns:c15="http://schemas.microsoft.com/office/drawing/2012/chart" uri="{02D57815-91ED-43cb-92C2-25804820EDAC}">
              <c15:datalabelsRange>
                <c15:f>_SEXO_!$G$28:$G$31</c15:f>
                <c15:dlblRangeCache>
                  <c:ptCount val="4"/>
                  <c:pt idx="0">
                    <c:v>49.3</c:v>
                  </c:pt>
                  <c:pt idx="1">
                    <c:v>45.4</c:v>
                  </c:pt>
                  <c:pt idx="3">
                    <c:v>47.4</c:v>
                  </c:pt>
                </c15:dlblRangeCache>
              </c15:datalabelsRange>
            </c:ext>
            <c:ext xmlns:c16="http://schemas.microsoft.com/office/drawing/2014/chart" uri="{C3380CC4-5D6E-409C-BE32-E72D297353CC}">
              <c16:uniqueId val="{00000004-A24E-48A6-ACB0-6B3AB8B9E791}"/>
            </c:ext>
          </c:extLst>
        </c:ser>
        <c:ser>
          <c:idx val="1"/>
          <c:order val="1"/>
          <c:tx>
            <c:v>NII</c:v>
          </c:tx>
          <c:spPr>
            <a:solidFill>
              <a:srgbClr val="B07CAA"/>
            </a:solidFill>
          </c:spPr>
          <c:invertIfNegative val="0"/>
          <c:dLbls>
            <c:dLbl>
              <c:idx val="0"/>
              <c:tx>
                <c:rich>
                  <a:bodyPr/>
                  <a:lstStyle/>
                  <a:p>
                    <a:fld id="{E42643A0-FBB1-49F5-9013-DE6CD095A4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24E-48A6-ACB0-6B3AB8B9E791}"/>
                </c:ext>
              </c:extLst>
            </c:dLbl>
            <c:dLbl>
              <c:idx val="1"/>
              <c:tx>
                <c:rich>
                  <a:bodyPr/>
                  <a:lstStyle/>
                  <a:p>
                    <a:fld id="{77A02AF6-986E-4D9E-BB40-13A727FF8D3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24E-48A6-ACB0-6B3AB8B9E79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4E-48A6-ACB0-6B3AB8B9E791}"/>
                </c:ext>
              </c:extLst>
            </c:dLbl>
            <c:dLbl>
              <c:idx val="3"/>
              <c:tx>
                <c:rich>
                  <a:bodyPr/>
                  <a:lstStyle/>
                  <a:p>
                    <a:fld id="{CD9A44D8-53B8-43E1-B77C-F6C017715C3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24E-48A6-ACB0-6B3AB8B9E79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Ciudad de México</c:v>
                </c:pt>
              </c:strCache>
            </c:strRef>
          </c:cat>
          <c:val>
            <c:numRef>
              <c:f>_SEXO_!$D$28:$D$31</c:f>
              <c:numCache>
                <c:formatCode>General</c:formatCode>
                <c:ptCount val="4"/>
                <c:pt idx="0">
                  <c:v>19.7</c:v>
                </c:pt>
                <c:pt idx="1">
                  <c:v>21.2</c:v>
                </c:pt>
                <c:pt idx="3">
                  <c:v>20.399999999999999</c:v>
                </c:pt>
              </c:numCache>
            </c:numRef>
          </c:val>
          <c:extLst>
            <c:ext xmlns:c15="http://schemas.microsoft.com/office/drawing/2012/chart" uri="{02D57815-91ED-43cb-92C2-25804820EDAC}">
              <c15:datalabelsRange>
                <c15:f>_SEXO_!$H$28:$H$31</c15:f>
                <c15:dlblRangeCache>
                  <c:ptCount val="4"/>
                  <c:pt idx="0">
                    <c:v>19.7</c:v>
                  </c:pt>
                  <c:pt idx="1">
                    <c:v>21.2</c:v>
                  </c:pt>
                  <c:pt idx="3">
                    <c:v>20.4</c:v>
                  </c:pt>
                </c15:dlblRangeCache>
              </c15:datalabelsRange>
            </c:ext>
            <c:ext xmlns:c16="http://schemas.microsoft.com/office/drawing/2014/chart" uri="{C3380CC4-5D6E-409C-BE32-E72D297353CC}">
              <c16:uniqueId val="{00000009-A24E-48A6-ACB0-6B3AB8B9E791}"/>
            </c:ext>
          </c:extLst>
        </c:ser>
        <c:ser>
          <c:idx val="2"/>
          <c:order val="2"/>
          <c:tx>
            <c:v>NIII</c:v>
          </c:tx>
          <c:spPr>
            <a:solidFill>
              <a:srgbClr val="9A528E"/>
            </a:solidFill>
          </c:spPr>
          <c:invertIfNegative val="0"/>
          <c:dLbls>
            <c:dLbl>
              <c:idx val="0"/>
              <c:tx>
                <c:rich>
                  <a:bodyPr/>
                  <a:lstStyle/>
                  <a:p>
                    <a:fld id="{3755FE37-F3E7-4139-A3C0-B02B985F31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24E-48A6-ACB0-6B3AB8B9E791}"/>
                </c:ext>
              </c:extLst>
            </c:dLbl>
            <c:dLbl>
              <c:idx val="1"/>
              <c:tx>
                <c:rich>
                  <a:bodyPr/>
                  <a:lstStyle/>
                  <a:p>
                    <a:fld id="{2EF57D56-8EE8-4B13-9D2B-52E092F1242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24E-48A6-ACB0-6B3AB8B9E79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24E-48A6-ACB0-6B3AB8B9E791}"/>
                </c:ext>
              </c:extLst>
            </c:dLbl>
            <c:dLbl>
              <c:idx val="3"/>
              <c:tx>
                <c:rich>
                  <a:bodyPr/>
                  <a:lstStyle/>
                  <a:p>
                    <a:fld id="{3D90786C-D712-46ED-8D28-1FCF57DA82B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24E-48A6-ACB0-6B3AB8B9E79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Ciudad de México</c:v>
                </c:pt>
              </c:strCache>
            </c:strRef>
          </c:cat>
          <c:val>
            <c:numRef>
              <c:f>_SEXO_!$E$28:$E$31</c:f>
              <c:numCache>
                <c:formatCode>General</c:formatCode>
                <c:ptCount val="4"/>
                <c:pt idx="0">
                  <c:v>18.3</c:v>
                </c:pt>
                <c:pt idx="1">
                  <c:v>20.6</c:v>
                </c:pt>
                <c:pt idx="3">
                  <c:v>19.5</c:v>
                </c:pt>
              </c:numCache>
            </c:numRef>
          </c:val>
          <c:extLst>
            <c:ext xmlns:c15="http://schemas.microsoft.com/office/drawing/2012/chart" uri="{02D57815-91ED-43cb-92C2-25804820EDAC}">
              <c15:datalabelsRange>
                <c15:f>_SEXO_!$I$28:$I$31</c15:f>
                <c15:dlblRangeCache>
                  <c:ptCount val="4"/>
                  <c:pt idx="0">
                    <c:v>18.3</c:v>
                  </c:pt>
                  <c:pt idx="1">
                    <c:v>20.6</c:v>
                  </c:pt>
                  <c:pt idx="3">
                    <c:v>19.5</c:v>
                  </c:pt>
                </c15:dlblRangeCache>
              </c15:datalabelsRange>
            </c:ext>
            <c:ext xmlns:c16="http://schemas.microsoft.com/office/drawing/2014/chart" uri="{C3380CC4-5D6E-409C-BE32-E72D297353CC}">
              <c16:uniqueId val="{0000000E-A24E-48A6-ACB0-6B3AB8B9E791}"/>
            </c:ext>
          </c:extLst>
        </c:ser>
        <c:ser>
          <c:idx val="3"/>
          <c:order val="3"/>
          <c:tx>
            <c:v>NIV</c:v>
          </c:tx>
          <c:spPr>
            <a:solidFill>
              <a:srgbClr val="862A77"/>
            </a:solidFill>
          </c:spPr>
          <c:invertIfNegative val="0"/>
          <c:dLbls>
            <c:dLbl>
              <c:idx val="0"/>
              <c:tx>
                <c:rich>
                  <a:bodyPr/>
                  <a:lstStyle/>
                  <a:p>
                    <a:fld id="{7AEBE0EA-8CAC-43FC-B686-1DFA82567CB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24E-48A6-ACB0-6B3AB8B9E791}"/>
                </c:ext>
              </c:extLst>
            </c:dLbl>
            <c:dLbl>
              <c:idx val="1"/>
              <c:tx>
                <c:rich>
                  <a:bodyPr/>
                  <a:lstStyle/>
                  <a:p>
                    <a:fld id="{AA327F44-A2FA-450C-AC01-E6FDC2BA8B2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24E-48A6-ACB0-6B3AB8B9E79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24E-48A6-ACB0-6B3AB8B9E791}"/>
                </c:ext>
              </c:extLst>
            </c:dLbl>
            <c:dLbl>
              <c:idx val="3"/>
              <c:tx>
                <c:rich>
                  <a:bodyPr/>
                  <a:lstStyle/>
                  <a:p>
                    <a:fld id="{C6488066-BA86-4B30-AFE0-905A70B2B2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24E-48A6-ACB0-6B3AB8B9E79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Ciudad de México</c:v>
                </c:pt>
              </c:strCache>
            </c:strRef>
          </c:cat>
          <c:val>
            <c:numRef>
              <c:f>_SEXO_!$F$28:$F$31</c:f>
              <c:numCache>
                <c:formatCode>General</c:formatCode>
                <c:ptCount val="4"/>
                <c:pt idx="0">
                  <c:v>12.7</c:v>
                </c:pt>
                <c:pt idx="1">
                  <c:v>12.8</c:v>
                </c:pt>
                <c:pt idx="3">
                  <c:v>12.7</c:v>
                </c:pt>
              </c:numCache>
            </c:numRef>
          </c:val>
          <c:extLst>
            <c:ext xmlns:c15="http://schemas.microsoft.com/office/drawing/2012/chart" uri="{02D57815-91ED-43cb-92C2-25804820EDAC}">
              <c15:datalabelsRange>
                <c15:f>_SEXO_!$J$28:$J$31</c15:f>
                <c15:dlblRangeCache>
                  <c:ptCount val="4"/>
                  <c:pt idx="0">
                    <c:v>12.7</c:v>
                  </c:pt>
                  <c:pt idx="1">
                    <c:v>12.8</c:v>
                  </c:pt>
                  <c:pt idx="3">
                    <c:v>12.7</c:v>
                  </c:pt>
                </c15:dlblRangeCache>
              </c15:datalabelsRange>
            </c:ext>
            <c:ext xmlns:c16="http://schemas.microsoft.com/office/drawing/2014/chart" uri="{C3380CC4-5D6E-409C-BE32-E72D297353CC}">
              <c16:uniqueId val="{00000013-A24E-48A6-ACB0-6B3AB8B9E791}"/>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184-4976-BCD7-2C71179F7AF9}"/>
              </c:ext>
            </c:extLst>
          </c:dPt>
          <c:dPt>
            <c:idx val="3"/>
            <c:marker>
              <c:spPr>
                <a:solidFill>
                  <a:srgbClr val="002060"/>
                </a:solidFill>
                <a:ln>
                  <a:noFill/>
                </a:ln>
              </c:spPr>
            </c:marker>
            <c:bubble3D val="0"/>
            <c:extLst>
              <c:ext xmlns:c16="http://schemas.microsoft.com/office/drawing/2014/chart" uri="{C3380CC4-5D6E-409C-BE32-E72D297353CC}">
                <c16:uniqueId val="{00000001-9184-4976-BCD7-2C71179F7AF9}"/>
              </c:ext>
            </c:extLst>
          </c:dPt>
          <c:dPt>
            <c:idx val="5"/>
            <c:marker>
              <c:spPr>
                <a:solidFill>
                  <a:srgbClr val="002060"/>
                </a:solidFill>
                <a:ln>
                  <a:noFill/>
                </a:ln>
              </c:spPr>
            </c:marker>
            <c:bubble3D val="0"/>
            <c:extLst>
              <c:ext xmlns:c16="http://schemas.microsoft.com/office/drawing/2014/chart" uri="{C3380CC4-5D6E-409C-BE32-E72D297353CC}">
                <c16:uniqueId val="{00000002-9184-4976-BCD7-2C71179F7AF9}"/>
              </c:ext>
            </c:extLst>
          </c:dPt>
          <c:cat>
            <c:multiLvlStrRef>
              <c:f>_SEXO_INT_!$B$2:$C$7</c:f>
              <c:multiLvlStrCache>
                <c:ptCount val="6"/>
                <c:lvl>
                  <c:pt idx="0">
                    <c:v>2015</c:v>
                  </c:pt>
                  <c:pt idx="1">
                    <c:v>2018</c:v>
                  </c:pt>
                  <c:pt idx="2">
                    <c:v>2015</c:v>
                  </c:pt>
                  <c:pt idx="3">
                    <c:v>2018</c:v>
                  </c:pt>
                  <c:pt idx="4">
                    <c:v>2015</c:v>
                  </c:pt>
                  <c:pt idx="5">
                    <c:v>2018</c:v>
                  </c:pt>
                </c:lvl>
                <c:lvl>
                  <c:pt idx="0">
                    <c:v>Ciudad de México</c:v>
                  </c:pt>
                  <c:pt idx="2">
                    <c:v>Hombre</c:v>
                  </c:pt>
                  <c:pt idx="4">
                    <c:v>Mujer</c:v>
                  </c:pt>
                </c:lvl>
              </c:multiLvlStrCache>
            </c:multiLvlStrRef>
          </c:cat>
          <c:val>
            <c:numRef>
              <c:f>_SEXO_INT_!$D$2:$D$7</c:f>
              <c:numCache>
                <c:formatCode>General</c:formatCode>
                <c:ptCount val="6"/>
                <c:pt idx="0">
                  <c:v>531.83100000000002</c:v>
                </c:pt>
                <c:pt idx="1">
                  <c:v>533.23900000000003</c:v>
                </c:pt>
                <c:pt idx="2">
                  <c:v>515.63699999999994</c:v>
                </c:pt>
                <c:pt idx="3">
                  <c:v>517.64700000000005</c:v>
                </c:pt>
                <c:pt idx="4">
                  <c:v>545.84100000000001</c:v>
                </c:pt>
                <c:pt idx="5">
                  <c:v>546.23900000000003</c:v>
                </c:pt>
              </c:numCache>
            </c:numRef>
          </c:val>
          <c:smooth val="0"/>
          <c:extLst>
            <c:ext xmlns:c16="http://schemas.microsoft.com/office/drawing/2014/chart" uri="{C3380CC4-5D6E-409C-BE32-E72D297353CC}">
              <c16:uniqueId val="{00000003-9184-4976-BCD7-2C71179F7AF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184-4976-BCD7-2C71179F7AF9}"/>
              </c:ext>
            </c:extLst>
          </c:dPt>
          <c:dPt>
            <c:idx val="3"/>
            <c:marker>
              <c:spPr>
                <a:solidFill>
                  <a:srgbClr val="002060"/>
                </a:solidFill>
                <a:ln>
                  <a:noFill/>
                </a:ln>
              </c:spPr>
            </c:marker>
            <c:bubble3D val="0"/>
            <c:extLst>
              <c:ext xmlns:c16="http://schemas.microsoft.com/office/drawing/2014/chart" uri="{C3380CC4-5D6E-409C-BE32-E72D297353CC}">
                <c16:uniqueId val="{00000005-9184-4976-BCD7-2C71179F7AF9}"/>
              </c:ext>
            </c:extLst>
          </c:dPt>
          <c:dPt>
            <c:idx val="5"/>
            <c:marker>
              <c:spPr>
                <a:solidFill>
                  <a:srgbClr val="002060"/>
                </a:solidFill>
                <a:ln>
                  <a:noFill/>
                </a:ln>
              </c:spPr>
            </c:marker>
            <c:bubble3D val="0"/>
            <c:extLst>
              <c:ext xmlns:c16="http://schemas.microsoft.com/office/drawing/2014/chart" uri="{C3380CC4-5D6E-409C-BE32-E72D297353CC}">
                <c16:uniqueId val="{00000006-9184-4976-BCD7-2C71179F7AF9}"/>
              </c:ext>
            </c:extLst>
          </c:dPt>
          <c:cat>
            <c:multiLvlStrRef>
              <c:f>_SEXO_INT_!$B$2:$C$7</c:f>
              <c:multiLvlStrCache>
                <c:ptCount val="6"/>
                <c:lvl>
                  <c:pt idx="0">
                    <c:v>2015</c:v>
                  </c:pt>
                  <c:pt idx="1">
                    <c:v>2018</c:v>
                  </c:pt>
                  <c:pt idx="2">
                    <c:v>2015</c:v>
                  </c:pt>
                  <c:pt idx="3">
                    <c:v>2018</c:v>
                  </c:pt>
                  <c:pt idx="4">
                    <c:v>2015</c:v>
                  </c:pt>
                  <c:pt idx="5">
                    <c:v>2018</c:v>
                  </c:pt>
                </c:lvl>
                <c:lvl>
                  <c:pt idx="0">
                    <c:v>Ciudad de México</c:v>
                  </c:pt>
                  <c:pt idx="2">
                    <c:v>Hombre</c:v>
                  </c:pt>
                  <c:pt idx="4">
                    <c:v>Mujer</c:v>
                  </c:pt>
                </c:lvl>
              </c:multiLvlStrCache>
            </c:multiLvlStrRef>
          </c:cat>
          <c:val>
            <c:numRef>
              <c:f>_SEXO_INT_!$E$2:$E$7</c:f>
              <c:numCache>
                <c:formatCode>General</c:formatCode>
                <c:ptCount val="6"/>
                <c:pt idx="0">
                  <c:v>544.16899999999998</c:v>
                </c:pt>
                <c:pt idx="1">
                  <c:v>548.76099999999997</c:v>
                </c:pt>
                <c:pt idx="2">
                  <c:v>530.36300000000006</c:v>
                </c:pt>
                <c:pt idx="3">
                  <c:v>536.35299999999995</c:v>
                </c:pt>
                <c:pt idx="4">
                  <c:v>562.15899999999999</c:v>
                </c:pt>
                <c:pt idx="5">
                  <c:v>561.76099999999997</c:v>
                </c:pt>
              </c:numCache>
            </c:numRef>
          </c:val>
          <c:smooth val="0"/>
          <c:extLst>
            <c:ext xmlns:c16="http://schemas.microsoft.com/office/drawing/2014/chart" uri="{C3380CC4-5D6E-409C-BE32-E72D297353CC}">
              <c16:uniqueId val="{00000007-9184-4976-BCD7-2C71179F7AF9}"/>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9184-4976-BCD7-2C71179F7AF9}"/>
              </c:ext>
            </c:extLst>
          </c:dPt>
          <c:dPt>
            <c:idx val="3"/>
            <c:marker>
              <c:spPr>
                <a:solidFill>
                  <a:srgbClr val="002060"/>
                </a:solidFill>
                <a:ln>
                  <a:noFill/>
                </a:ln>
              </c:spPr>
            </c:marker>
            <c:bubble3D val="0"/>
            <c:extLst>
              <c:ext xmlns:c16="http://schemas.microsoft.com/office/drawing/2014/chart" uri="{C3380CC4-5D6E-409C-BE32-E72D297353CC}">
                <c16:uniqueId val="{00000009-9184-4976-BCD7-2C71179F7AF9}"/>
              </c:ext>
            </c:extLst>
          </c:dPt>
          <c:dPt>
            <c:idx val="5"/>
            <c:marker>
              <c:spPr>
                <a:solidFill>
                  <a:srgbClr val="002060"/>
                </a:solidFill>
                <a:ln>
                  <a:noFill/>
                </a:ln>
              </c:spPr>
            </c:marker>
            <c:bubble3D val="0"/>
            <c:extLst>
              <c:ext xmlns:c16="http://schemas.microsoft.com/office/drawing/2014/chart" uri="{C3380CC4-5D6E-409C-BE32-E72D297353CC}">
                <c16:uniqueId val="{0000000A-9184-4976-BCD7-2C71179F7AF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184-4976-BCD7-2C71179F7AF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184-4976-BCD7-2C71179F7AF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184-4976-BCD7-2C71179F7AF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Ciudad de México</c:v>
                  </c:pt>
                  <c:pt idx="2">
                    <c:v>Hombre</c:v>
                  </c:pt>
                  <c:pt idx="4">
                    <c:v>Mujer</c:v>
                  </c:pt>
                </c:lvl>
              </c:multiLvlStrCache>
            </c:multiLvlStrRef>
          </c:cat>
          <c:val>
            <c:numRef>
              <c:f>_SEXO_INT_!$F$2:$F$7</c:f>
              <c:numCache>
                <c:formatCode>General</c:formatCode>
                <c:ptCount val="6"/>
                <c:pt idx="0">
                  <c:v>538</c:v>
                </c:pt>
                <c:pt idx="1">
                  <c:v>541</c:v>
                </c:pt>
                <c:pt idx="2">
                  <c:v>523</c:v>
                </c:pt>
                <c:pt idx="3">
                  <c:v>527</c:v>
                </c:pt>
                <c:pt idx="4">
                  <c:v>554</c:v>
                </c:pt>
                <c:pt idx="5">
                  <c:v>554</c:v>
                </c:pt>
              </c:numCache>
            </c:numRef>
          </c:val>
          <c:smooth val="0"/>
          <c:extLst>
            <c:ext xmlns:c16="http://schemas.microsoft.com/office/drawing/2014/chart" uri="{C3380CC4-5D6E-409C-BE32-E72D297353CC}">
              <c16:uniqueId val="{0000000B-9184-4976-BCD7-2C71179F7AF9}"/>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31E-4855-8265-7F82CFF519E2}"/>
              </c:ext>
            </c:extLst>
          </c:dPt>
          <c:dPt>
            <c:idx val="3"/>
            <c:marker>
              <c:spPr>
                <a:solidFill>
                  <a:srgbClr val="002060"/>
                </a:solidFill>
                <a:ln>
                  <a:noFill/>
                </a:ln>
              </c:spPr>
            </c:marker>
            <c:bubble3D val="0"/>
            <c:extLst>
              <c:ext xmlns:c16="http://schemas.microsoft.com/office/drawing/2014/chart" uri="{C3380CC4-5D6E-409C-BE32-E72D297353CC}">
                <c16:uniqueId val="{00000001-531E-4855-8265-7F82CFF519E2}"/>
              </c:ext>
            </c:extLst>
          </c:dPt>
          <c:dPt>
            <c:idx val="5"/>
            <c:marker>
              <c:spPr>
                <a:solidFill>
                  <a:srgbClr val="002060"/>
                </a:solidFill>
                <a:ln>
                  <a:noFill/>
                </a:ln>
              </c:spPr>
            </c:marker>
            <c:bubble3D val="0"/>
            <c:extLst>
              <c:ext xmlns:c16="http://schemas.microsoft.com/office/drawing/2014/chart" uri="{C3380CC4-5D6E-409C-BE32-E72D297353CC}">
                <c16:uniqueId val="{00000002-531E-4855-8265-7F82CFF519E2}"/>
              </c:ext>
            </c:extLst>
          </c:dPt>
          <c:cat>
            <c:multiLvlStrRef>
              <c:f>_SEXO_INT_!$B$27:$C$32</c:f>
              <c:multiLvlStrCache>
                <c:ptCount val="6"/>
                <c:lvl>
                  <c:pt idx="0">
                    <c:v>2015</c:v>
                  </c:pt>
                  <c:pt idx="1">
                    <c:v>2018</c:v>
                  </c:pt>
                  <c:pt idx="2">
                    <c:v>2015</c:v>
                  </c:pt>
                  <c:pt idx="3">
                    <c:v>2018</c:v>
                  </c:pt>
                  <c:pt idx="4">
                    <c:v>2015</c:v>
                  </c:pt>
                  <c:pt idx="5">
                    <c:v>2018</c:v>
                  </c:pt>
                </c:lvl>
                <c:lvl>
                  <c:pt idx="0">
                    <c:v>Ciudad de México</c:v>
                  </c:pt>
                  <c:pt idx="2">
                    <c:v>Hombre</c:v>
                  </c:pt>
                  <c:pt idx="4">
                    <c:v>Mujer</c:v>
                  </c:pt>
                </c:lvl>
              </c:multiLvlStrCache>
            </c:multiLvlStrRef>
          </c:cat>
          <c:val>
            <c:numRef>
              <c:f>_SEXO_INT_!$D$27:$D$32</c:f>
              <c:numCache>
                <c:formatCode>General</c:formatCode>
                <c:ptCount val="6"/>
                <c:pt idx="0">
                  <c:v>520.63699999999994</c:v>
                </c:pt>
                <c:pt idx="1">
                  <c:v>524.846</c:v>
                </c:pt>
                <c:pt idx="2">
                  <c:v>517.24400000000003</c:v>
                </c:pt>
                <c:pt idx="3">
                  <c:v>519.05499999999995</c:v>
                </c:pt>
                <c:pt idx="4">
                  <c:v>522.04499999999996</c:v>
                </c:pt>
                <c:pt idx="5">
                  <c:v>528.04499999999996</c:v>
                </c:pt>
              </c:numCache>
            </c:numRef>
          </c:val>
          <c:smooth val="0"/>
          <c:extLst>
            <c:ext xmlns:c16="http://schemas.microsoft.com/office/drawing/2014/chart" uri="{C3380CC4-5D6E-409C-BE32-E72D297353CC}">
              <c16:uniqueId val="{00000003-531E-4855-8265-7F82CFF519E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531E-4855-8265-7F82CFF519E2}"/>
              </c:ext>
            </c:extLst>
          </c:dPt>
          <c:dPt>
            <c:idx val="3"/>
            <c:marker>
              <c:spPr>
                <a:solidFill>
                  <a:srgbClr val="002060"/>
                </a:solidFill>
                <a:ln>
                  <a:noFill/>
                </a:ln>
              </c:spPr>
            </c:marker>
            <c:bubble3D val="0"/>
            <c:extLst>
              <c:ext xmlns:c16="http://schemas.microsoft.com/office/drawing/2014/chart" uri="{C3380CC4-5D6E-409C-BE32-E72D297353CC}">
                <c16:uniqueId val="{00000005-531E-4855-8265-7F82CFF519E2}"/>
              </c:ext>
            </c:extLst>
          </c:dPt>
          <c:dPt>
            <c:idx val="5"/>
            <c:marker>
              <c:spPr>
                <a:solidFill>
                  <a:srgbClr val="002060"/>
                </a:solidFill>
                <a:ln>
                  <a:noFill/>
                </a:ln>
              </c:spPr>
            </c:marker>
            <c:bubble3D val="0"/>
            <c:extLst>
              <c:ext xmlns:c16="http://schemas.microsoft.com/office/drawing/2014/chart" uri="{C3380CC4-5D6E-409C-BE32-E72D297353CC}">
                <c16:uniqueId val="{00000006-531E-4855-8265-7F82CFF519E2}"/>
              </c:ext>
            </c:extLst>
          </c:dPt>
          <c:cat>
            <c:multiLvlStrRef>
              <c:f>_SEXO_INT_!$B$27:$C$32</c:f>
              <c:multiLvlStrCache>
                <c:ptCount val="6"/>
                <c:lvl>
                  <c:pt idx="0">
                    <c:v>2015</c:v>
                  </c:pt>
                  <c:pt idx="1">
                    <c:v>2018</c:v>
                  </c:pt>
                  <c:pt idx="2">
                    <c:v>2015</c:v>
                  </c:pt>
                  <c:pt idx="3">
                    <c:v>2018</c:v>
                  </c:pt>
                  <c:pt idx="4">
                    <c:v>2015</c:v>
                  </c:pt>
                  <c:pt idx="5">
                    <c:v>2018</c:v>
                  </c:pt>
                </c:lvl>
                <c:lvl>
                  <c:pt idx="0">
                    <c:v>Ciudad de México</c:v>
                  </c:pt>
                  <c:pt idx="2">
                    <c:v>Hombre</c:v>
                  </c:pt>
                  <c:pt idx="4">
                    <c:v>Mujer</c:v>
                  </c:pt>
                </c:lvl>
              </c:multiLvlStrCache>
            </c:multiLvlStrRef>
          </c:cat>
          <c:val>
            <c:numRef>
              <c:f>_SEXO_INT_!$E$27:$E$32</c:f>
              <c:numCache>
                <c:formatCode>General</c:formatCode>
                <c:ptCount val="6"/>
                <c:pt idx="0">
                  <c:v>535.36300000000006</c:v>
                </c:pt>
                <c:pt idx="1">
                  <c:v>543.154</c:v>
                </c:pt>
                <c:pt idx="2">
                  <c:v>534.75599999999997</c:v>
                </c:pt>
                <c:pt idx="3">
                  <c:v>540.94500000000005</c:v>
                </c:pt>
                <c:pt idx="4">
                  <c:v>539.95500000000004</c:v>
                </c:pt>
                <c:pt idx="5">
                  <c:v>545.95500000000004</c:v>
                </c:pt>
              </c:numCache>
            </c:numRef>
          </c:val>
          <c:smooth val="0"/>
          <c:extLst>
            <c:ext xmlns:c16="http://schemas.microsoft.com/office/drawing/2014/chart" uri="{C3380CC4-5D6E-409C-BE32-E72D297353CC}">
              <c16:uniqueId val="{00000007-531E-4855-8265-7F82CFF519E2}"/>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531E-4855-8265-7F82CFF519E2}"/>
              </c:ext>
            </c:extLst>
          </c:dPt>
          <c:dPt>
            <c:idx val="3"/>
            <c:marker>
              <c:spPr>
                <a:solidFill>
                  <a:srgbClr val="002060"/>
                </a:solidFill>
                <a:ln>
                  <a:noFill/>
                </a:ln>
              </c:spPr>
            </c:marker>
            <c:bubble3D val="0"/>
            <c:extLst>
              <c:ext xmlns:c16="http://schemas.microsoft.com/office/drawing/2014/chart" uri="{C3380CC4-5D6E-409C-BE32-E72D297353CC}">
                <c16:uniqueId val="{00000009-531E-4855-8265-7F82CFF519E2}"/>
              </c:ext>
            </c:extLst>
          </c:dPt>
          <c:dPt>
            <c:idx val="5"/>
            <c:marker>
              <c:spPr>
                <a:solidFill>
                  <a:srgbClr val="002060"/>
                </a:solidFill>
                <a:ln>
                  <a:noFill/>
                </a:ln>
              </c:spPr>
            </c:marker>
            <c:bubble3D val="0"/>
            <c:extLst>
              <c:ext xmlns:c16="http://schemas.microsoft.com/office/drawing/2014/chart" uri="{C3380CC4-5D6E-409C-BE32-E72D297353CC}">
                <c16:uniqueId val="{0000000A-531E-4855-8265-7F82CFF519E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31E-4855-8265-7F82CFF519E2}"/>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31E-4855-8265-7F82CFF519E2}"/>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31E-4855-8265-7F82CFF519E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Ciudad de México</c:v>
                  </c:pt>
                  <c:pt idx="2">
                    <c:v>Hombre</c:v>
                  </c:pt>
                  <c:pt idx="4">
                    <c:v>Mujer</c:v>
                  </c:pt>
                </c:lvl>
              </c:multiLvlStrCache>
            </c:multiLvlStrRef>
          </c:cat>
          <c:val>
            <c:numRef>
              <c:f>_SEXO_INT_!$F$27:$F$32</c:f>
              <c:numCache>
                <c:formatCode>General</c:formatCode>
                <c:ptCount val="6"/>
                <c:pt idx="0">
                  <c:v>528</c:v>
                </c:pt>
                <c:pt idx="1">
                  <c:v>534</c:v>
                </c:pt>
                <c:pt idx="2">
                  <c:v>526</c:v>
                </c:pt>
                <c:pt idx="3">
                  <c:v>530</c:v>
                </c:pt>
                <c:pt idx="4">
                  <c:v>531</c:v>
                </c:pt>
                <c:pt idx="5">
                  <c:v>537</c:v>
                </c:pt>
              </c:numCache>
            </c:numRef>
          </c:val>
          <c:smooth val="0"/>
          <c:extLst>
            <c:ext xmlns:c16="http://schemas.microsoft.com/office/drawing/2014/chart" uri="{C3380CC4-5D6E-409C-BE32-E72D297353CC}">
              <c16:uniqueId val="{0000000B-531E-4855-8265-7F82CFF519E2}"/>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55</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57</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58</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51925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63</a:t>
            </a:fld>
            <a:endParaRPr lang="es-MX" dirty="0"/>
          </a:p>
        </p:txBody>
      </p:sp>
    </p:spTree>
    <p:extLst>
      <p:ext uri="{BB962C8B-B14F-4D97-AF65-F5344CB8AC3E}">
        <p14:creationId xmlns:p14="http://schemas.microsoft.com/office/powerpoint/2010/main" val="2093962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64</a:t>
            </a:fld>
            <a:endParaRPr lang="es-MX" dirty="0"/>
          </a:p>
        </p:txBody>
      </p:sp>
    </p:spTree>
    <p:extLst>
      <p:ext uri="{BB962C8B-B14F-4D97-AF65-F5344CB8AC3E}">
        <p14:creationId xmlns:p14="http://schemas.microsoft.com/office/powerpoint/2010/main" val="2346770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65</a:t>
            </a:fld>
            <a:endParaRPr lang="es-MX" dirty="0"/>
          </a:p>
        </p:txBody>
      </p:sp>
    </p:spTree>
    <p:extLst>
      <p:ext uri="{BB962C8B-B14F-4D97-AF65-F5344CB8AC3E}">
        <p14:creationId xmlns:p14="http://schemas.microsoft.com/office/powerpoint/2010/main" val="16282703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1811912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342193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12602349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4187511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2440569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413266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chart" Target="../charts/char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chart" Target="../charts/chart40.xml"/></Relationships>
</file>

<file path=ppt/slides/_rels/slide5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906768" cy="4495800"/>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6768" cy="4495800"/>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ES" sz="4400" b="0" smtClean="0">
                <a:latin typeface="Tahoma" charset="0"/>
                <a:ea typeface="Tahoma" charset="0"/>
                <a:cs typeface="Tahoma" charset="0"/>
              </a:rPr>
              <a:t>Resultados de Ciudad de México</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2308409459"/>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1201239418"/>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372552198"/>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3528045162"/>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4171967278"/>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569632852"/>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45038237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464422068"/>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3224206199"/>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933575" y="1123949"/>
              <a:ext cx="1074685" cy="1609723"/>
              <a:chOff x="1933575"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809271"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933577"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361327"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26.1</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2438020816"/>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295524" y="1133473"/>
              <a:ext cx="953477" cy="1609722"/>
              <a:chOff x="2295524"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171220"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95526"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793739" y="1133475"/>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22.9</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0255" cy="5016500"/>
            <a:chOff x="0" y="0"/>
            <a:chExt cx="8810255" cy="5016500"/>
          </a:xfrm>
        </p:grpSpPr>
        <p:graphicFrame>
          <p:nvGraphicFramePr>
            <p:cNvPr id="7" name="Chart 1"/>
            <p:cNvGraphicFramePr/>
            <p:nvPr>
              <p:extLst>
                <p:ext uri="{D42A27DB-BD31-4B8C-83A1-F6EECF244321}">
                  <p14:modId xmlns:p14="http://schemas.microsoft.com/office/powerpoint/2010/main" val="672641347"/>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52610" y="2114550"/>
              <a:ext cx="4372702" cy="933450"/>
              <a:chOff x="2352674" y="2114550"/>
              <a:chExt cx="7780287" cy="1907451"/>
            </a:xfrm>
          </p:grpSpPr>
          <p:sp>
            <p:nvSpPr>
              <p:cNvPr id="14" name="Cerrar llave 13"/>
              <p:cNvSpPr/>
              <p:nvPr/>
            </p:nvSpPr>
            <p:spPr>
              <a:xfrm>
                <a:off x="9565717" y="21145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73546" y="402200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52674" y="211455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93446" y="2806927"/>
                <a:ext cx="639515" cy="3888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77</a:t>
                </a:r>
              </a:p>
            </p:txBody>
          </p:sp>
        </p:grpSp>
        <p:grpSp>
          <p:nvGrpSpPr>
            <p:cNvPr id="9" name="llave_lyc2"/>
            <p:cNvGrpSpPr/>
            <p:nvPr/>
          </p:nvGrpSpPr>
          <p:grpSpPr>
            <a:xfrm>
              <a:off x="4219557" y="2152650"/>
              <a:ext cx="4590698" cy="800100"/>
              <a:chOff x="4219576" y="2152650"/>
              <a:chExt cx="4882792" cy="1906508"/>
            </a:xfrm>
          </p:grpSpPr>
          <p:sp>
            <p:nvSpPr>
              <p:cNvPr id="10" name="Cerrar llave 9"/>
              <p:cNvSpPr/>
              <p:nvPr/>
            </p:nvSpPr>
            <p:spPr>
              <a:xfrm>
                <a:off x="8727603" y="21526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19576" y="4059156"/>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75301" y="21526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50067" y="2833088"/>
                <a:ext cx="352301" cy="32689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66</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0446" cy="5016500"/>
            <a:chOff x="0" y="0"/>
            <a:chExt cx="8830446" cy="5016500"/>
          </a:xfrm>
        </p:grpSpPr>
        <p:graphicFrame>
          <p:nvGraphicFramePr>
            <p:cNvPr id="7" name="Chart 2"/>
            <p:cNvGraphicFramePr/>
            <p:nvPr>
              <p:extLst>
                <p:ext uri="{D42A27DB-BD31-4B8C-83A1-F6EECF244321}">
                  <p14:modId xmlns:p14="http://schemas.microsoft.com/office/powerpoint/2010/main" val="2644849555"/>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52714" y="2286000"/>
              <a:ext cx="4370375" cy="758820"/>
              <a:chOff x="2352676" y="2286000"/>
              <a:chExt cx="7793372" cy="1907451"/>
            </a:xfrm>
          </p:grpSpPr>
          <p:sp>
            <p:nvSpPr>
              <p:cNvPr id="14" name="Cerrar llave 13"/>
              <p:cNvSpPr/>
              <p:nvPr/>
            </p:nvSpPr>
            <p:spPr>
              <a:xfrm>
                <a:off x="9593133" y="22860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300962" y="41934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52676" y="2286000"/>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06533" y="2968260"/>
                <a:ext cx="639515" cy="47919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64</a:t>
                </a:r>
              </a:p>
            </p:txBody>
          </p:sp>
        </p:grpSp>
        <p:grpSp>
          <p:nvGrpSpPr>
            <p:cNvPr id="9" name="llave_mat2"/>
            <p:cNvGrpSpPr/>
            <p:nvPr/>
          </p:nvGrpSpPr>
          <p:grpSpPr>
            <a:xfrm>
              <a:off x="4238637" y="2266950"/>
              <a:ext cx="4591809" cy="695325"/>
              <a:chOff x="4238626" y="2266950"/>
              <a:chExt cx="4891700" cy="1906511"/>
            </a:xfrm>
          </p:grpSpPr>
          <p:sp>
            <p:nvSpPr>
              <p:cNvPr id="10" name="Cerrar llave 9"/>
              <p:cNvSpPr/>
              <p:nvPr/>
            </p:nvSpPr>
            <p:spPr>
              <a:xfrm>
                <a:off x="8743438" y="22669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17346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1136" y="22669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54279" y="2910093"/>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57</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Centro</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7" name="Gráfico 16"/>
          <p:cNvGraphicFramePr>
            <a:graphicFrameLocks/>
          </p:cNvGraphicFramePr>
          <p:nvPr>
            <p:extLst>
              <p:ext uri="{D42A27DB-BD31-4B8C-83A1-F6EECF244321}">
                <p14:modId xmlns:p14="http://schemas.microsoft.com/office/powerpoint/2010/main" val="1364192858"/>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p:cNvGraphicFramePr>
            <a:graphicFrameLocks/>
          </p:cNvGraphicFramePr>
          <p:nvPr>
            <p:extLst>
              <p:ext uri="{D42A27DB-BD31-4B8C-83A1-F6EECF244321}">
                <p14:modId xmlns:p14="http://schemas.microsoft.com/office/powerpoint/2010/main" val="244318397"/>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84695" y="3823336"/>
            <a:ext cx="6774611" cy="506791"/>
          </a:xfrm>
        </p:spPr>
        <p:txBody>
          <a:bodyPr/>
          <a:lstStyle/>
          <a:p>
            <a:pPr algn="ctr"/>
            <a:r>
              <a:rPr lang="es-ES_tradnl" smtClean="0"/>
              <a:t>Ciudad de México</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1803298187"/>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399268508"/>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1174779694"/>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896959159"/>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1205005926"/>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43111044"/>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1610680006"/>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3384103497"/>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136225817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4005921349"/>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02769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917823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665299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49419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428451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653533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491020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363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86771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9865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29482</TotalTime>
  <Words>8575</Words>
  <Application>Microsoft Office PowerPoint</Application>
  <PresentationFormat>Carta (216 x 279 mm)</PresentationFormat>
  <Paragraphs>1247</Paragraphs>
  <Slides>72</Slides>
  <Notes>53</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72</vt:i4>
      </vt:variant>
    </vt:vector>
  </HeadingPairs>
  <TitlesOfParts>
    <vt:vector size="80"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Ciudad de México</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en la región educativa del Centro</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1266</cp:revision>
  <cp:lastPrinted>2018-11-23T18:12:50Z</cp:lastPrinted>
  <dcterms:created xsi:type="dcterms:W3CDTF">2017-08-15T14:36:10Z</dcterms:created>
  <dcterms:modified xsi:type="dcterms:W3CDTF">2018-11-30T21:30:03Z</dcterms:modified>
</cp:coreProperties>
</file>