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Hidalg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9081069B-E51F-405F-B779-E28139D33F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64035E75-6031-4EC7-A198-6946F6C28D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8D485386-D7C7-4F89-8C0D-2F2A85AEBE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81A97DFB-D899-4312-AC54-DD1D762911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368BFEAA-E3E3-4697-895F-22F8D247FD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B21CACB8-F615-4653-8363-193C45D5C8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0668D529-0351-4E9C-A729-B3B5EE7E3C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D13F4809-B991-4031-9144-208161EC7C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0836EAF2-8365-420A-80BD-4C53519DDB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1E1D4602-6C4F-4ADD-898F-7AC00ADB52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4B9A2992-AB5E-4A4A-B621-057F3DBFAB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4FA15E08-4AD0-432F-8059-681D2BD6F1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CD492368-D5AA-4BB4-A819-5819C3794A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D6BCB17D-1D53-4D9C-831F-42BEE8989F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B6B33D81-8392-4BA5-A196-81BACBE3C4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BC37C436-4FC0-47B9-BFC1-539D8808EE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8FAAFE8C-5BAA-4C46-B0EC-FEEA625500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7C670727-A7CB-40C8-BFBB-BA82B2C7A7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E330909A-592D-4BF4-8108-FDF8DBCD05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1BC359BB-E45C-4C44-A7B9-E968509C1D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BA852813-9305-41A3-A37B-6AC6724E82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5681858F-BAF4-4306-A755-0F6A0179D4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97088FE2-BF9B-44AD-AED3-E2E2C3AAB6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FC27913B-72E8-4B41-8B0E-5DFE116D8E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56101828-B334-4449-8EC0-652B88A727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39F50081-EE68-41DF-9CB5-503B8D0DD5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93E16874-4EA6-4D43-83A5-E14BAA5238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39FC137B-C65F-4F36-8489-4F21E1379F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D117ED1D-0369-4638-B686-99743EC925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C7E49BD4-85E2-44B7-A812-E7B26D1EA2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7D330989-DB03-4D95-A02E-47CDB077BE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EA5DF636-6F94-4AE8-9EE9-2EE4D5D03F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707BF8EC-FAB7-4D71-BD47-E343CEE206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62E0A495-0905-479E-B18F-13F9D9C6F7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BDDFF9A8-EB29-407B-BA99-27666624EF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76B6C848-4B78-4E7D-9F23-849322E1AB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A9A02D4C-6D0A-4AFB-B49D-2BD2FCA71C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90F3AE5C-D35D-4EAE-89D2-AA8A22208D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F7CA9385-3AD6-4D3F-A9B6-BCB6B52E07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E0BDDAEE-7AB6-4727-B5B2-313DDBCE1F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C87BA608-3A55-49D2-BE2F-5F195A00FD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C08245A3-2DA4-4491-894A-B6061422E4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82E49499-4F6F-4E9C-B9FA-7CED273BD0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DBD082E3-A1FD-42F7-88F9-DA1073D3D1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F4A5FF2E-4882-4C7A-B679-4002320425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DC53CF8B-67DF-4834-B265-FD3FDB503F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9EE23A9B-49F4-4369-A6FE-2FA16DE3D2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F77B6F0-0598-41F7-AD33-070A44DA28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121-44A2-B7A0-C5E7D8EC7431}"/>
                </c:ext>
              </c:extLst>
            </c:dLbl>
            <c:dLbl>
              <c:idx val="1"/>
              <c:tx>
                <c:rich>
                  <a:bodyPr/>
                  <a:lstStyle/>
                  <a:p>
                    <a:fld id="{9A0EE391-641C-47A3-B75B-D1EC0DBF71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121-44A2-B7A0-C5E7D8EC743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Hidalgo</c:v>
                </c:pt>
                <c:pt idx="1">
                  <c:v>Nacional</c:v>
                </c:pt>
              </c:strCache>
            </c:strRef>
          </c:cat>
          <c:val>
            <c:numRef>
              <c:f>'_NACIONAL-ESTADO_'!$C$2:$C$3</c:f>
              <c:numCache>
                <c:formatCode>General</c:formatCode>
                <c:ptCount val="2"/>
                <c:pt idx="0">
                  <c:v>-45.2</c:v>
                </c:pt>
                <c:pt idx="1">
                  <c:v>-49.1</c:v>
                </c:pt>
              </c:numCache>
            </c:numRef>
          </c:val>
          <c:extLst>
            <c:ext xmlns:c15="http://schemas.microsoft.com/office/drawing/2012/chart" uri="{02D57815-91ED-43cb-92C2-25804820EDAC}">
              <c15:datalabelsRange>
                <c15:f>'_NACIONAL-ESTADO_'!$G$2:$G$3</c15:f>
                <c15:dlblRangeCache>
                  <c:ptCount val="2"/>
                  <c:pt idx="0">
                    <c:v>45.2</c:v>
                  </c:pt>
                  <c:pt idx="1">
                    <c:v>49.1</c:v>
                  </c:pt>
                </c15:dlblRangeCache>
              </c15:datalabelsRange>
            </c:ext>
            <c:ext xmlns:c16="http://schemas.microsoft.com/office/drawing/2014/chart" uri="{C3380CC4-5D6E-409C-BE32-E72D297353CC}">
              <c16:uniqueId val="{00000002-7121-44A2-B7A0-C5E7D8EC7431}"/>
            </c:ext>
          </c:extLst>
        </c:ser>
        <c:ser>
          <c:idx val="1"/>
          <c:order val="1"/>
          <c:tx>
            <c:v>NII</c:v>
          </c:tx>
          <c:spPr>
            <a:solidFill>
              <a:srgbClr val="B07CAA"/>
            </a:solidFill>
          </c:spPr>
          <c:invertIfNegative val="0"/>
          <c:dLbls>
            <c:dLbl>
              <c:idx val="0"/>
              <c:tx>
                <c:rich>
                  <a:bodyPr/>
                  <a:lstStyle/>
                  <a:p>
                    <a:fld id="{E6027472-97B4-43EF-A675-4549AA3D76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121-44A2-B7A0-C5E7D8EC7431}"/>
                </c:ext>
              </c:extLst>
            </c:dLbl>
            <c:dLbl>
              <c:idx val="1"/>
              <c:tx>
                <c:rich>
                  <a:bodyPr/>
                  <a:lstStyle/>
                  <a:p>
                    <a:fld id="{EAD9DA5F-B37A-4A6D-839D-1EE7E487F5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121-44A2-B7A0-C5E7D8EC743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Hidalgo</c:v>
                </c:pt>
                <c:pt idx="1">
                  <c:v>Nacional</c:v>
                </c:pt>
              </c:strCache>
            </c:strRef>
          </c:cat>
          <c:val>
            <c:numRef>
              <c:f>'_NACIONAL-ESTADO_'!$D$2:$D$3</c:f>
              <c:numCache>
                <c:formatCode>General</c:formatCode>
                <c:ptCount val="2"/>
                <c:pt idx="0">
                  <c:v>34.6</c:v>
                </c:pt>
                <c:pt idx="1">
                  <c:v>32.9</c:v>
                </c:pt>
              </c:numCache>
            </c:numRef>
          </c:val>
          <c:extLst>
            <c:ext xmlns:c15="http://schemas.microsoft.com/office/drawing/2012/chart" uri="{02D57815-91ED-43cb-92C2-25804820EDAC}">
              <c15:datalabelsRange>
                <c15:f>'_NACIONAL-ESTADO_'!$H$2:$H$3</c15:f>
                <c15:dlblRangeCache>
                  <c:ptCount val="2"/>
                  <c:pt idx="0">
                    <c:v>34.6</c:v>
                  </c:pt>
                  <c:pt idx="1">
                    <c:v>32.9</c:v>
                  </c:pt>
                </c15:dlblRangeCache>
              </c15:datalabelsRange>
            </c:ext>
            <c:ext xmlns:c16="http://schemas.microsoft.com/office/drawing/2014/chart" uri="{C3380CC4-5D6E-409C-BE32-E72D297353CC}">
              <c16:uniqueId val="{00000005-7121-44A2-B7A0-C5E7D8EC7431}"/>
            </c:ext>
          </c:extLst>
        </c:ser>
        <c:ser>
          <c:idx val="2"/>
          <c:order val="2"/>
          <c:tx>
            <c:v>NIII</c:v>
          </c:tx>
          <c:spPr>
            <a:solidFill>
              <a:srgbClr val="9A528E"/>
            </a:solidFill>
          </c:spPr>
          <c:invertIfNegative val="0"/>
          <c:dLbls>
            <c:dLbl>
              <c:idx val="0"/>
              <c:tx>
                <c:rich>
                  <a:bodyPr/>
                  <a:lstStyle/>
                  <a:p>
                    <a:fld id="{1A8E00FF-10E2-4C54-B9BA-9892F15391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121-44A2-B7A0-C5E7D8EC7431}"/>
                </c:ext>
              </c:extLst>
            </c:dLbl>
            <c:dLbl>
              <c:idx val="1"/>
              <c:tx>
                <c:rich>
                  <a:bodyPr/>
                  <a:lstStyle/>
                  <a:p>
                    <a:fld id="{ED5F3FE5-DBAD-4F41-9FCD-532EB21939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121-44A2-B7A0-C5E7D8EC743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Hidalgo</c:v>
                </c:pt>
                <c:pt idx="1">
                  <c:v>Nacional</c:v>
                </c:pt>
              </c:strCache>
            </c:strRef>
          </c:cat>
          <c:val>
            <c:numRef>
              <c:f>'_NACIONAL-ESTADO_'!$E$2:$E$3</c:f>
              <c:numCache>
                <c:formatCode>General</c:formatCode>
                <c:ptCount val="2"/>
                <c:pt idx="0">
                  <c:v>16.899999999999999</c:v>
                </c:pt>
                <c:pt idx="1">
                  <c:v>15.1</c:v>
                </c:pt>
              </c:numCache>
            </c:numRef>
          </c:val>
          <c:extLst>
            <c:ext xmlns:c15="http://schemas.microsoft.com/office/drawing/2012/chart" uri="{02D57815-91ED-43cb-92C2-25804820EDAC}">
              <c15:datalabelsRange>
                <c15:f>'_NACIONAL-ESTADO_'!$I$2:$I$3</c15:f>
                <c15:dlblRangeCache>
                  <c:ptCount val="2"/>
                  <c:pt idx="0">
                    <c:v>16.9</c:v>
                  </c:pt>
                  <c:pt idx="1">
                    <c:v>15.1</c:v>
                  </c:pt>
                </c15:dlblRangeCache>
              </c15:datalabelsRange>
            </c:ext>
            <c:ext xmlns:c16="http://schemas.microsoft.com/office/drawing/2014/chart" uri="{C3380CC4-5D6E-409C-BE32-E72D297353CC}">
              <c16:uniqueId val="{00000008-7121-44A2-B7A0-C5E7D8EC7431}"/>
            </c:ext>
          </c:extLst>
        </c:ser>
        <c:ser>
          <c:idx val="3"/>
          <c:order val="3"/>
          <c:tx>
            <c:v>NIV</c:v>
          </c:tx>
          <c:spPr>
            <a:solidFill>
              <a:srgbClr val="862A77"/>
            </a:solidFill>
          </c:spPr>
          <c:invertIfNegative val="0"/>
          <c:dLbls>
            <c:dLbl>
              <c:idx val="0"/>
              <c:layout>
                <c:manualLayout>
                  <c:x val="3.4848484848484629E-2"/>
                  <c:y val="0"/>
                </c:manualLayout>
              </c:layout>
              <c:tx>
                <c:rich>
                  <a:bodyPr/>
                  <a:lstStyle/>
                  <a:p>
                    <a:fld id="{D489CFDE-1463-4FB2-B7E0-CC1CF8E9A1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121-44A2-B7A0-C5E7D8EC7431}"/>
                </c:ext>
              </c:extLst>
            </c:dLbl>
            <c:dLbl>
              <c:idx val="1"/>
              <c:layout>
                <c:manualLayout>
                  <c:x val="2.8787878787878789E-2"/>
                  <c:y val="0"/>
                </c:manualLayout>
              </c:layout>
              <c:tx>
                <c:rich>
                  <a:bodyPr/>
                  <a:lstStyle/>
                  <a:p>
                    <a:fld id="{4F59FBBD-F049-45E9-A20B-F80B72F1F4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121-44A2-B7A0-C5E7D8EC743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Hidalgo</c:v>
                </c:pt>
                <c:pt idx="1">
                  <c:v>Nacional</c:v>
                </c:pt>
              </c:strCache>
            </c:strRef>
          </c:cat>
          <c:val>
            <c:numRef>
              <c:f>'_NACIONAL-ESTADO_'!$F$2:$F$3</c:f>
              <c:numCache>
                <c:formatCode>General</c:formatCode>
                <c:ptCount val="2"/>
                <c:pt idx="0">
                  <c:v>3.3</c:v>
                </c:pt>
                <c:pt idx="1">
                  <c:v>2.8</c:v>
                </c:pt>
              </c:numCache>
            </c:numRef>
          </c:val>
          <c:extLst>
            <c:ext xmlns:c15="http://schemas.microsoft.com/office/drawing/2012/chart" uri="{02D57815-91ED-43cb-92C2-25804820EDAC}">
              <c15:datalabelsRange>
                <c15:f>'_NACIONAL-ESTADO_'!$J$2:$J$3</c15:f>
                <c15:dlblRangeCache>
                  <c:ptCount val="2"/>
                  <c:pt idx="0">
                    <c:v>3.3˟</c:v>
                  </c:pt>
                  <c:pt idx="1">
                    <c:v>2.8</c:v>
                  </c:pt>
                </c15:dlblRangeCache>
              </c15:datalabelsRange>
            </c:ext>
            <c:ext xmlns:c16="http://schemas.microsoft.com/office/drawing/2014/chart" uri="{C3380CC4-5D6E-409C-BE32-E72D297353CC}">
              <c16:uniqueId val="{0000000B-7121-44A2-B7A0-C5E7D8EC7431}"/>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9D0BAF2-B3CC-4562-AB91-5F2344082D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AE1-4F6A-8F35-CB8389732557}"/>
                </c:ext>
              </c:extLst>
            </c:dLbl>
            <c:dLbl>
              <c:idx val="1"/>
              <c:tx>
                <c:rich>
                  <a:bodyPr/>
                  <a:lstStyle/>
                  <a:p>
                    <a:fld id="{26688381-DE02-48A3-8ADC-90F349F3A3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AE1-4F6A-8F35-CB838973255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Hidalgo</c:v>
                </c:pt>
                <c:pt idx="1">
                  <c:v>Nacional</c:v>
                </c:pt>
              </c:strCache>
            </c:strRef>
          </c:cat>
          <c:val>
            <c:numRef>
              <c:f>'_NACIONAL-ESTADO_'!$C$27:$C$28</c:f>
              <c:numCache>
                <c:formatCode>General</c:formatCode>
                <c:ptCount val="2"/>
                <c:pt idx="0">
                  <c:v>-54.6</c:v>
                </c:pt>
                <c:pt idx="1">
                  <c:v>-59.1</c:v>
                </c:pt>
              </c:numCache>
            </c:numRef>
          </c:val>
          <c:extLst>
            <c:ext xmlns:c15="http://schemas.microsoft.com/office/drawing/2012/chart" uri="{02D57815-91ED-43cb-92C2-25804820EDAC}">
              <c15:datalabelsRange>
                <c15:f>'_NACIONAL-ESTADO_'!$G$27:$G$28</c15:f>
                <c15:dlblRangeCache>
                  <c:ptCount val="2"/>
                  <c:pt idx="0">
                    <c:v>54.6</c:v>
                  </c:pt>
                  <c:pt idx="1">
                    <c:v>59.1</c:v>
                  </c:pt>
                </c15:dlblRangeCache>
              </c15:datalabelsRange>
            </c:ext>
            <c:ext xmlns:c16="http://schemas.microsoft.com/office/drawing/2014/chart" uri="{C3380CC4-5D6E-409C-BE32-E72D297353CC}">
              <c16:uniqueId val="{00000002-9AE1-4F6A-8F35-CB8389732557}"/>
            </c:ext>
          </c:extLst>
        </c:ser>
        <c:ser>
          <c:idx val="1"/>
          <c:order val="1"/>
          <c:tx>
            <c:v>NII</c:v>
          </c:tx>
          <c:spPr>
            <a:solidFill>
              <a:srgbClr val="B07CAA"/>
            </a:solidFill>
          </c:spPr>
          <c:invertIfNegative val="0"/>
          <c:dLbls>
            <c:dLbl>
              <c:idx val="0"/>
              <c:tx>
                <c:rich>
                  <a:bodyPr/>
                  <a:lstStyle/>
                  <a:p>
                    <a:fld id="{9BF62907-2180-4FA7-BB56-B834946AE8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AE1-4F6A-8F35-CB8389732557}"/>
                </c:ext>
              </c:extLst>
            </c:dLbl>
            <c:dLbl>
              <c:idx val="1"/>
              <c:tx>
                <c:rich>
                  <a:bodyPr/>
                  <a:lstStyle/>
                  <a:p>
                    <a:fld id="{DE655496-852F-444A-B6D6-DE8541D18C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AE1-4F6A-8F35-CB83897325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Hidalgo</c:v>
                </c:pt>
                <c:pt idx="1">
                  <c:v>Nacional</c:v>
                </c:pt>
              </c:strCache>
            </c:strRef>
          </c:cat>
          <c:val>
            <c:numRef>
              <c:f>'_NACIONAL-ESTADO_'!$D$27:$D$28</c:f>
              <c:numCache>
                <c:formatCode>General</c:formatCode>
                <c:ptCount val="2"/>
                <c:pt idx="0">
                  <c:v>19.5</c:v>
                </c:pt>
                <c:pt idx="1">
                  <c:v>17.899999999999999</c:v>
                </c:pt>
              </c:numCache>
            </c:numRef>
          </c:val>
          <c:extLst>
            <c:ext xmlns:c15="http://schemas.microsoft.com/office/drawing/2012/chart" uri="{02D57815-91ED-43cb-92C2-25804820EDAC}">
              <c15:datalabelsRange>
                <c15:f>'_NACIONAL-ESTADO_'!$H$27:$H$28</c15:f>
                <c15:dlblRangeCache>
                  <c:ptCount val="2"/>
                  <c:pt idx="0">
                    <c:v>19.5</c:v>
                  </c:pt>
                  <c:pt idx="1">
                    <c:v>17.9</c:v>
                  </c:pt>
                </c15:dlblRangeCache>
              </c15:datalabelsRange>
            </c:ext>
            <c:ext xmlns:c16="http://schemas.microsoft.com/office/drawing/2014/chart" uri="{C3380CC4-5D6E-409C-BE32-E72D297353CC}">
              <c16:uniqueId val="{00000005-9AE1-4F6A-8F35-CB8389732557}"/>
            </c:ext>
          </c:extLst>
        </c:ser>
        <c:ser>
          <c:idx val="2"/>
          <c:order val="2"/>
          <c:tx>
            <c:v>NIII</c:v>
          </c:tx>
          <c:spPr>
            <a:solidFill>
              <a:srgbClr val="9A528E"/>
            </a:solidFill>
          </c:spPr>
          <c:invertIfNegative val="0"/>
          <c:dLbls>
            <c:dLbl>
              <c:idx val="0"/>
              <c:tx>
                <c:rich>
                  <a:bodyPr/>
                  <a:lstStyle/>
                  <a:p>
                    <a:fld id="{F0D1C045-2E76-4C39-9AC2-D5BD672566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AE1-4F6A-8F35-CB8389732557}"/>
                </c:ext>
              </c:extLst>
            </c:dLbl>
            <c:dLbl>
              <c:idx val="1"/>
              <c:tx>
                <c:rich>
                  <a:bodyPr/>
                  <a:lstStyle/>
                  <a:p>
                    <a:fld id="{5E2E2E2A-EA71-4EF7-8ADA-94871DF0FC5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AE1-4F6A-8F35-CB83897325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Hidalgo</c:v>
                </c:pt>
                <c:pt idx="1">
                  <c:v>Nacional</c:v>
                </c:pt>
              </c:strCache>
            </c:strRef>
          </c:cat>
          <c:val>
            <c:numRef>
              <c:f>'_NACIONAL-ESTADO_'!$E$27:$E$28</c:f>
              <c:numCache>
                <c:formatCode>General</c:formatCode>
                <c:ptCount val="2"/>
                <c:pt idx="0">
                  <c:v>16.3</c:v>
                </c:pt>
                <c:pt idx="1">
                  <c:v>14.8</c:v>
                </c:pt>
              </c:numCache>
            </c:numRef>
          </c:val>
          <c:extLst>
            <c:ext xmlns:c15="http://schemas.microsoft.com/office/drawing/2012/chart" uri="{02D57815-91ED-43cb-92C2-25804820EDAC}">
              <c15:datalabelsRange>
                <c15:f>'_NACIONAL-ESTADO_'!$I$27:$I$28</c15:f>
                <c15:dlblRangeCache>
                  <c:ptCount val="2"/>
                  <c:pt idx="0">
                    <c:v>16.3</c:v>
                  </c:pt>
                  <c:pt idx="1">
                    <c:v>14.8</c:v>
                  </c:pt>
                </c15:dlblRangeCache>
              </c15:datalabelsRange>
            </c:ext>
            <c:ext xmlns:c16="http://schemas.microsoft.com/office/drawing/2014/chart" uri="{C3380CC4-5D6E-409C-BE32-E72D297353CC}">
              <c16:uniqueId val="{00000008-9AE1-4F6A-8F35-CB8389732557}"/>
            </c:ext>
          </c:extLst>
        </c:ser>
        <c:ser>
          <c:idx val="3"/>
          <c:order val="3"/>
          <c:tx>
            <c:v>NIV</c:v>
          </c:tx>
          <c:spPr>
            <a:solidFill>
              <a:srgbClr val="862A77"/>
            </a:solidFill>
          </c:spPr>
          <c:invertIfNegative val="0"/>
          <c:dLbls>
            <c:dLbl>
              <c:idx val="0"/>
              <c:tx>
                <c:rich>
                  <a:bodyPr/>
                  <a:lstStyle/>
                  <a:p>
                    <a:fld id="{778BEC44-526F-4651-899F-2DA7EBC778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AE1-4F6A-8F35-CB8389732557}"/>
                </c:ext>
              </c:extLst>
            </c:dLbl>
            <c:dLbl>
              <c:idx val="1"/>
              <c:tx>
                <c:rich>
                  <a:bodyPr/>
                  <a:lstStyle/>
                  <a:p>
                    <a:fld id="{CA8FC0AD-5E88-4C30-94D0-FA031C53EF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AE1-4F6A-8F35-CB83897325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Hidalgo</c:v>
                </c:pt>
                <c:pt idx="1">
                  <c:v>Nacional</c:v>
                </c:pt>
              </c:strCache>
            </c:strRef>
          </c:cat>
          <c:val>
            <c:numRef>
              <c:f>'_NACIONAL-ESTADO_'!$F$27:$F$28</c:f>
              <c:numCache>
                <c:formatCode>General</c:formatCode>
                <c:ptCount val="2"/>
                <c:pt idx="0">
                  <c:v>9.6</c:v>
                </c:pt>
                <c:pt idx="1">
                  <c:v>8.1999999999999993</c:v>
                </c:pt>
              </c:numCache>
            </c:numRef>
          </c:val>
          <c:extLst>
            <c:ext xmlns:c15="http://schemas.microsoft.com/office/drawing/2012/chart" uri="{02D57815-91ED-43cb-92C2-25804820EDAC}">
              <c15:datalabelsRange>
                <c15:f>'_NACIONAL-ESTADO_'!$J$27:$J$28</c15:f>
                <c15:dlblRangeCache>
                  <c:ptCount val="2"/>
                  <c:pt idx="0">
                    <c:v>9.6</c:v>
                  </c:pt>
                  <c:pt idx="1">
                    <c:v>8.2</c:v>
                  </c:pt>
                </c15:dlblRangeCache>
              </c15:datalabelsRange>
            </c:ext>
            <c:ext xmlns:c16="http://schemas.microsoft.com/office/drawing/2014/chart" uri="{C3380CC4-5D6E-409C-BE32-E72D297353CC}">
              <c16:uniqueId val="{0000000B-9AE1-4F6A-8F35-CB8389732557}"/>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A95-411B-864F-D6273C92C8DA}"/>
              </c:ext>
            </c:extLst>
          </c:dPt>
          <c:cat>
            <c:numRef>
              <c:f>_ANIO_INT_!$B$2:$B$3</c:f>
              <c:numCache>
                <c:formatCode>General</c:formatCode>
                <c:ptCount val="2"/>
                <c:pt idx="0">
                  <c:v>2015</c:v>
                </c:pt>
                <c:pt idx="1">
                  <c:v>2018</c:v>
                </c:pt>
              </c:numCache>
            </c:numRef>
          </c:cat>
          <c:val>
            <c:numRef>
              <c:f>_ANIO_INT_!$C$2:$C$3</c:f>
              <c:numCache>
                <c:formatCode>General</c:formatCode>
                <c:ptCount val="2"/>
                <c:pt idx="0">
                  <c:v>504.04</c:v>
                </c:pt>
                <c:pt idx="1">
                  <c:v>501.44299999999998</c:v>
                </c:pt>
              </c:numCache>
            </c:numRef>
          </c:val>
          <c:smooth val="0"/>
          <c:extLst>
            <c:ext xmlns:c16="http://schemas.microsoft.com/office/drawing/2014/chart" uri="{C3380CC4-5D6E-409C-BE32-E72D297353CC}">
              <c16:uniqueId val="{00000001-1A95-411B-864F-D6273C92C8D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1A95-411B-864F-D6273C92C8DA}"/>
              </c:ext>
            </c:extLst>
          </c:dPt>
          <c:cat>
            <c:numRef>
              <c:f>_ANIO_INT_!$B$2:$B$3</c:f>
              <c:numCache>
                <c:formatCode>General</c:formatCode>
                <c:ptCount val="2"/>
                <c:pt idx="0">
                  <c:v>2015</c:v>
                </c:pt>
                <c:pt idx="1">
                  <c:v>2018</c:v>
                </c:pt>
              </c:numCache>
            </c:numRef>
          </c:cat>
          <c:val>
            <c:numRef>
              <c:f>_ANIO_INT_!$D$2:$D$3</c:f>
              <c:numCache>
                <c:formatCode>General</c:formatCode>
                <c:ptCount val="2"/>
                <c:pt idx="0">
                  <c:v>519.96</c:v>
                </c:pt>
                <c:pt idx="1">
                  <c:v>518.55700000000002</c:v>
                </c:pt>
              </c:numCache>
            </c:numRef>
          </c:val>
          <c:smooth val="0"/>
          <c:extLst>
            <c:ext xmlns:c16="http://schemas.microsoft.com/office/drawing/2014/chart" uri="{C3380CC4-5D6E-409C-BE32-E72D297353CC}">
              <c16:uniqueId val="{00000003-1A95-411B-864F-D6273C92C8DA}"/>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A95-411B-864F-D6273C92C8D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A95-411B-864F-D6273C92C8D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512</c:v>
                </c:pt>
                <c:pt idx="1">
                  <c:v>510</c:v>
                </c:pt>
              </c:numCache>
            </c:numRef>
          </c:val>
          <c:smooth val="0"/>
          <c:extLst>
            <c:ext xmlns:c16="http://schemas.microsoft.com/office/drawing/2014/chart" uri="{C3380CC4-5D6E-409C-BE32-E72D297353CC}">
              <c16:uniqueId val="{00000005-1A95-411B-864F-D6273C92C8DA}"/>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AB5-4B8A-940C-6C27B7EA08B4}"/>
              </c:ext>
            </c:extLst>
          </c:dPt>
          <c:cat>
            <c:numRef>
              <c:f>_ANIO_INT_!$B$27:$B$28</c:f>
              <c:numCache>
                <c:formatCode>General</c:formatCode>
                <c:ptCount val="2"/>
                <c:pt idx="0">
                  <c:v>2015</c:v>
                </c:pt>
                <c:pt idx="1">
                  <c:v>2018</c:v>
                </c:pt>
              </c:numCache>
            </c:numRef>
          </c:cat>
          <c:val>
            <c:numRef>
              <c:f>_ANIO_INT_!$C$27:$C$28</c:f>
              <c:numCache>
                <c:formatCode>General</c:formatCode>
                <c:ptCount val="2"/>
                <c:pt idx="0">
                  <c:v>507.64699999999999</c:v>
                </c:pt>
                <c:pt idx="1">
                  <c:v>504.05500000000001</c:v>
                </c:pt>
              </c:numCache>
            </c:numRef>
          </c:val>
          <c:smooth val="0"/>
          <c:extLst>
            <c:ext xmlns:c16="http://schemas.microsoft.com/office/drawing/2014/chart" uri="{C3380CC4-5D6E-409C-BE32-E72D297353CC}">
              <c16:uniqueId val="{00000001-DAB5-4B8A-940C-6C27B7EA08B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DAB5-4B8A-940C-6C27B7EA08B4}"/>
              </c:ext>
            </c:extLst>
          </c:dPt>
          <c:cat>
            <c:numRef>
              <c:f>_ANIO_INT_!$B$27:$B$28</c:f>
              <c:numCache>
                <c:formatCode>General</c:formatCode>
                <c:ptCount val="2"/>
                <c:pt idx="0">
                  <c:v>2015</c:v>
                </c:pt>
                <c:pt idx="1">
                  <c:v>2018</c:v>
                </c:pt>
              </c:numCache>
            </c:numRef>
          </c:cat>
          <c:val>
            <c:numRef>
              <c:f>_ANIO_INT_!$D$27:$D$28</c:f>
              <c:numCache>
                <c:formatCode>General</c:formatCode>
                <c:ptCount val="2"/>
                <c:pt idx="0">
                  <c:v>526.35299999999995</c:v>
                </c:pt>
                <c:pt idx="1">
                  <c:v>525.94500000000005</c:v>
                </c:pt>
              </c:numCache>
            </c:numRef>
          </c:val>
          <c:smooth val="0"/>
          <c:extLst>
            <c:ext xmlns:c16="http://schemas.microsoft.com/office/drawing/2014/chart" uri="{C3380CC4-5D6E-409C-BE32-E72D297353CC}">
              <c16:uniqueId val="{00000003-DAB5-4B8A-940C-6C27B7EA08B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AB5-4B8A-940C-6C27B7EA08B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AB5-4B8A-940C-6C27B7EA08B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517</c:v>
                </c:pt>
                <c:pt idx="1">
                  <c:v>515</c:v>
                </c:pt>
              </c:numCache>
            </c:numRef>
          </c:val>
          <c:smooth val="0"/>
          <c:extLst>
            <c:ext xmlns:c16="http://schemas.microsoft.com/office/drawing/2014/chart" uri="{C3380CC4-5D6E-409C-BE32-E72D297353CC}">
              <c16:uniqueId val="{00000005-DAB5-4B8A-940C-6C27B7EA08B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0388159-1387-4212-A5A3-F249268217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F74-4B99-A4F7-52D6EAAA6820}"/>
                </c:ext>
              </c:extLst>
            </c:dLbl>
            <c:dLbl>
              <c:idx val="1"/>
              <c:tx>
                <c:rich>
                  <a:bodyPr/>
                  <a:lstStyle/>
                  <a:p>
                    <a:fld id="{5C21A91B-5A83-4A81-B290-C2D20F9D8A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74-4B99-A4F7-52D6EAAA682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4-4B99-A4F7-52D6EAAA6820}"/>
                </c:ext>
              </c:extLst>
            </c:dLbl>
            <c:dLbl>
              <c:idx val="3"/>
              <c:tx>
                <c:rich>
                  <a:bodyPr/>
                  <a:lstStyle/>
                  <a:p>
                    <a:fld id="{D199FF18-FD6A-4931-9210-C14DCB0664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74-4B99-A4F7-52D6EAAA682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Hidalgo</c:v>
                </c:pt>
              </c:strCache>
            </c:strRef>
          </c:cat>
          <c:val>
            <c:numRef>
              <c:f>_TIP_ESC_!$C$2:$C$5</c:f>
              <c:numCache>
                <c:formatCode>General</c:formatCode>
                <c:ptCount val="4"/>
                <c:pt idx="0">
                  <c:v>-45</c:v>
                </c:pt>
                <c:pt idx="1">
                  <c:v>-13.5</c:v>
                </c:pt>
                <c:pt idx="3">
                  <c:v>-45.2</c:v>
                </c:pt>
              </c:numCache>
            </c:numRef>
          </c:val>
          <c:extLst>
            <c:ext xmlns:c15="http://schemas.microsoft.com/office/drawing/2012/chart" uri="{02D57815-91ED-43cb-92C2-25804820EDAC}">
              <c15:datalabelsRange>
                <c15:f>_TIP_ESC_!$G$2:$G$5</c15:f>
                <c15:dlblRangeCache>
                  <c:ptCount val="4"/>
                  <c:pt idx="0">
                    <c:v>45.0</c:v>
                  </c:pt>
                  <c:pt idx="1">
                    <c:v>13.5˟</c:v>
                  </c:pt>
                  <c:pt idx="3">
                    <c:v>45.2</c:v>
                  </c:pt>
                </c15:dlblRangeCache>
              </c15:datalabelsRange>
            </c:ext>
            <c:ext xmlns:c16="http://schemas.microsoft.com/office/drawing/2014/chart" uri="{C3380CC4-5D6E-409C-BE32-E72D297353CC}">
              <c16:uniqueId val="{00000004-0F74-4B99-A4F7-52D6EAAA6820}"/>
            </c:ext>
          </c:extLst>
        </c:ser>
        <c:ser>
          <c:idx val="1"/>
          <c:order val="1"/>
          <c:tx>
            <c:v>NII</c:v>
          </c:tx>
          <c:spPr>
            <a:solidFill>
              <a:srgbClr val="B07CAA"/>
            </a:solidFill>
          </c:spPr>
          <c:invertIfNegative val="0"/>
          <c:dLbls>
            <c:dLbl>
              <c:idx val="0"/>
              <c:tx>
                <c:rich>
                  <a:bodyPr/>
                  <a:lstStyle/>
                  <a:p>
                    <a:fld id="{ADA4D7B2-0052-414C-ABE0-77B274BA52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F74-4B99-A4F7-52D6EAAA6820}"/>
                </c:ext>
              </c:extLst>
            </c:dLbl>
            <c:dLbl>
              <c:idx val="1"/>
              <c:tx>
                <c:rich>
                  <a:bodyPr/>
                  <a:lstStyle/>
                  <a:p>
                    <a:fld id="{1D18230F-8D56-4D1D-8290-E1C1493C99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74-4B99-A4F7-52D6EAAA682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74-4B99-A4F7-52D6EAAA6820}"/>
                </c:ext>
              </c:extLst>
            </c:dLbl>
            <c:dLbl>
              <c:idx val="3"/>
              <c:tx>
                <c:rich>
                  <a:bodyPr/>
                  <a:lstStyle/>
                  <a:p>
                    <a:fld id="{51A61221-9135-4125-9E6E-DE6EF0C67A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74-4B99-A4F7-52D6EAAA682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Hidalgo</c:v>
                </c:pt>
              </c:strCache>
            </c:strRef>
          </c:cat>
          <c:val>
            <c:numRef>
              <c:f>_TIP_ESC_!$D$2:$D$5</c:f>
              <c:numCache>
                <c:formatCode>General</c:formatCode>
                <c:ptCount val="4"/>
                <c:pt idx="0">
                  <c:v>36.200000000000003</c:v>
                </c:pt>
                <c:pt idx="1">
                  <c:v>33.5</c:v>
                </c:pt>
                <c:pt idx="3">
                  <c:v>34.6</c:v>
                </c:pt>
              </c:numCache>
            </c:numRef>
          </c:val>
          <c:extLst>
            <c:ext xmlns:c15="http://schemas.microsoft.com/office/drawing/2012/chart" uri="{02D57815-91ED-43cb-92C2-25804820EDAC}">
              <c15:datalabelsRange>
                <c15:f>_TIP_ESC_!$H$2:$H$5</c15:f>
                <c15:dlblRangeCache>
                  <c:ptCount val="4"/>
                  <c:pt idx="0">
                    <c:v>36.2</c:v>
                  </c:pt>
                  <c:pt idx="1">
                    <c:v>33.5</c:v>
                  </c:pt>
                  <c:pt idx="3">
                    <c:v>34.6</c:v>
                  </c:pt>
                </c15:dlblRangeCache>
              </c15:datalabelsRange>
            </c:ext>
            <c:ext xmlns:c16="http://schemas.microsoft.com/office/drawing/2014/chart" uri="{C3380CC4-5D6E-409C-BE32-E72D297353CC}">
              <c16:uniqueId val="{00000009-0F74-4B99-A4F7-52D6EAAA6820}"/>
            </c:ext>
          </c:extLst>
        </c:ser>
        <c:ser>
          <c:idx val="2"/>
          <c:order val="2"/>
          <c:tx>
            <c:v>NIII</c:v>
          </c:tx>
          <c:spPr>
            <a:solidFill>
              <a:srgbClr val="9A528E"/>
            </a:solidFill>
          </c:spPr>
          <c:invertIfNegative val="0"/>
          <c:dLbls>
            <c:dLbl>
              <c:idx val="0"/>
              <c:tx>
                <c:rich>
                  <a:bodyPr/>
                  <a:lstStyle/>
                  <a:p>
                    <a:fld id="{01308009-E8C9-4E9C-8121-178F36F15F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F74-4B99-A4F7-52D6EAAA6820}"/>
                </c:ext>
              </c:extLst>
            </c:dLbl>
            <c:dLbl>
              <c:idx val="1"/>
              <c:tx>
                <c:rich>
                  <a:bodyPr/>
                  <a:lstStyle/>
                  <a:p>
                    <a:fld id="{EC5B7397-52CE-4BE8-A939-DF6B598BD8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F74-4B99-A4F7-52D6EAAA682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74-4B99-A4F7-52D6EAAA6820}"/>
                </c:ext>
              </c:extLst>
            </c:dLbl>
            <c:dLbl>
              <c:idx val="3"/>
              <c:tx>
                <c:rich>
                  <a:bodyPr/>
                  <a:lstStyle/>
                  <a:p>
                    <a:fld id="{B6855D3D-6E88-46CF-8D91-FD88E1D2A9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F74-4B99-A4F7-52D6EAAA682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Hidalgo</c:v>
                </c:pt>
              </c:strCache>
            </c:strRef>
          </c:cat>
          <c:val>
            <c:numRef>
              <c:f>_TIP_ESC_!$E$2:$E$5</c:f>
              <c:numCache>
                <c:formatCode>General</c:formatCode>
                <c:ptCount val="4"/>
                <c:pt idx="0">
                  <c:v>16.399999999999999</c:v>
                </c:pt>
                <c:pt idx="1">
                  <c:v>36.799999999999997</c:v>
                </c:pt>
                <c:pt idx="3">
                  <c:v>16.899999999999999</c:v>
                </c:pt>
              </c:numCache>
            </c:numRef>
          </c:val>
          <c:extLst>
            <c:ext xmlns:c15="http://schemas.microsoft.com/office/drawing/2012/chart" uri="{02D57815-91ED-43cb-92C2-25804820EDAC}">
              <c15:datalabelsRange>
                <c15:f>_TIP_ESC_!$I$2:$I$5</c15:f>
                <c15:dlblRangeCache>
                  <c:ptCount val="4"/>
                  <c:pt idx="0">
                    <c:v>16.4</c:v>
                  </c:pt>
                  <c:pt idx="1">
                    <c:v>36.8</c:v>
                  </c:pt>
                  <c:pt idx="3">
                    <c:v>16.9</c:v>
                  </c:pt>
                </c15:dlblRangeCache>
              </c15:datalabelsRange>
            </c:ext>
            <c:ext xmlns:c16="http://schemas.microsoft.com/office/drawing/2014/chart" uri="{C3380CC4-5D6E-409C-BE32-E72D297353CC}">
              <c16:uniqueId val="{0000000E-0F74-4B99-A4F7-52D6EAAA6820}"/>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E8710A1F-5A74-41E9-91E3-6A94BFC9C21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F74-4B99-A4F7-52D6EAAA6820}"/>
                </c:ext>
              </c:extLst>
            </c:dLbl>
            <c:dLbl>
              <c:idx val="1"/>
              <c:tx>
                <c:rich>
                  <a:bodyPr/>
                  <a:lstStyle/>
                  <a:p>
                    <a:fld id="{3DB68AA1-2F48-42E1-9B7C-7E6192F589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F74-4B99-A4F7-52D6EAAA682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74-4B99-A4F7-52D6EAAA6820}"/>
                </c:ext>
              </c:extLst>
            </c:dLbl>
            <c:dLbl>
              <c:idx val="3"/>
              <c:layout>
                <c:manualLayout>
                  <c:x val="3.0303030303030304E-2"/>
                  <c:y val="0"/>
                </c:manualLayout>
              </c:layout>
              <c:tx>
                <c:rich>
                  <a:bodyPr/>
                  <a:lstStyle/>
                  <a:p>
                    <a:pPr>
                      <a:defRPr sz="1400" b="1" baseline="0">
                        <a:solidFill>
                          <a:srgbClr val="862A77"/>
                        </a:solidFill>
                        <a:latin typeface="Calibri"/>
                      </a:defRPr>
                    </a:pPr>
                    <a:fld id="{C298BAF4-002F-4F28-AA4F-3321366AF88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F74-4B99-A4F7-52D6EAAA682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Hidalgo</c:v>
                </c:pt>
              </c:strCache>
            </c:strRef>
          </c:cat>
          <c:val>
            <c:numRef>
              <c:f>_TIP_ESC_!$F$2:$F$5</c:f>
              <c:numCache>
                <c:formatCode>General</c:formatCode>
                <c:ptCount val="4"/>
                <c:pt idx="0">
                  <c:v>2.5</c:v>
                </c:pt>
                <c:pt idx="1">
                  <c:v>16.2</c:v>
                </c:pt>
                <c:pt idx="3">
                  <c:v>3.3</c:v>
                </c:pt>
              </c:numCache>
            </c:numRef>
          </c:val>
          <c:extLst>
            <c:ext xmlns:c15="http://schemas.microsoft.com/office/drawing/2012/chart" uri="{02D57815-91ED-43cb-92C2-25804820EDAC}">
              <c15:datalabelsRange>
                <c15:f>_TIP_ESC_!$J$2:$J$5</c15:f>
                <c15:dlblRangeCache>
                  <c:ptCount val="4"/>
                  <c:pt idx="0">
                    <c:v>2.5˟</c:v>
                  </c:pt>
                  <c:pt idx="1">
                    <c:v>16.2˟</c:v>
                  </c:pt>
                  <c:pt idx="3">
                    <c:v>3.3˟</c:v>
                  </c:pt>
                </c15:dlblRangeCache>
              </c15:datalabelsRange>
            </c:ext>
            <c:ext xmlns:c16="http://schemas.microsoft.com/office/drawing/2014/chart" uri="{C3380CC4-5D6E-409C-BE32-E72D297353CC}">
              <c16:uniqueId val="{00000013-0F74-4B99-A4F7-52D6EAAA682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D51C949-1364-44BB-95F0-7901C5CB99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50-4908-A4B3-2C97AC32ADC8}"/>
                </c:ext>
              </c:extLst>
            </c:dLbl>
            <c:dLbl>
              <c:idx val="1"/>
              <c:tx>
                <c:rich>
                  <a:bodyPr/>
                  <a:lstStyle/>
                  <a:p>
                    <a:fld id="{E77D1A86-0293-4CC3-98C5-2407B11970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50-4908-A4B3-2C97AC32AD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50-4908-A4B3-2C97AC32ADC8}"/>
                </c:ext>
              </c:extLst>
            </c:dLbl>
            <c:dLbl>
              <c:idx val="3"/>
              <c:tx>
                <c:rich>
                  <a:bodyPr/>
                  <a:lstStyle/>
                  <a:p>
                    <a:fld id="{E795679D-FDF7-489A-9944-6E4F4F71B5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50-4908-A4B3-2C97AC32ADC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Hidalgo</c:v>
                </c:pt>
              </c:strCache>
            </c:strRef>
          </c:cat>
          <c:val>
            <c:numRef>
              <c:f>_TIP_ESC_!$C$28:$C$31</c:f>
              <c:numCache>
                <c:formatCode>General</c:formatCode>
                <c:ptCount val="4"/>
                <c:pt idx="0">
                  <c:v>-54.1</c:v>
                </c:pt>
                <c:pt idx="1">
                  <c:v>-29</c:v>
                </c:pt>
                <c:pt idx="3">
                  <c:v>-54.6</c:v>
                </c:pt>
              </c:numCache>
            </c:numRef>
          </c:val>
          <c:extLst>
            <c:ext xmlns:c15="http://schemas.microsoft.com/office/drawing/2012/chart" uri="{02D57815-91ED-43cb-92C2-25804820EDAC}">
              <c15:datalabelsRange>
                <c15:f>_TIP_ESC_!$G$28:$G$31</c15:f>
                <c15:dlblRangeCache>
                  <c:ptCount val="4"/>
                  <c:pt idx="0">
                    <c:v>54.1</c:v>
                  </c:pt>
                  <c:pt idx="1">
                    <c:v>29.0˟</c:v>
                  </c:pt>
                  <c:pt idx="3">
                    <c:v>54.6</c:v>
                  </c:pt>
                </c15:dlblRangeCache>
              </c15:datalabelsRange>
            </c:ext>
            <c:ext xmlns:c16="http://schemas.microsoft.com/office/drawing/2014/chart" uri="{C3380CC4-5D6E-409C-BE32-E72D297353CC}">
              <c16:uniqueId val="{00000004-B150-4908-A4B3-2C97AC32ADC8}"/>
            </c:ext>
          </c:extLst>
        </c:ser>
        <c:ser>
          <c:idx val="1"/>
          <c:order val="1"/>
          <c:tx>
            <c:v>NII</c:v>
          </c:tx>
          <c:spPr>
            <a:solidFill>
              <a:srgbClr val="B07CAA"/>
            </a:solidFill>
          </c:spPr>
          <c:invertIfNegative val="0"/>
          <c:dLbls>
            <c:dLbl>
              <c:idx val="0"/>
              <c:tx>
                <c:rich>
                  <a:bodyPr/>
                  <a:lstStyle/>
                  <a:p>
                    <a:fld id="{3D683783-3615-4B4D-9E2D-7AC4BED4E9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150-4908-A4B3-2C97AC32ADC8}"/>
                </c:ext>
              </c:extLst>
            </c:dLbl>
            <c:dLbl>
              <c:idx val="1"/>
              <c:tx>
                <c:rich>
                  <a:bodyPr/>
                  <a:lstStyle/>
                  <a:p>
                    <a:fld id="{372B263B-4AC1-4BA2-9BE6-F5EA5D6AE1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50-4908-A4B3-2C97AC32AD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50-4908-A4B3-2C97AC32ADC8}"/>
                </c:ext>
              </c:extLst>
            </c:dLbl>
            <c:dLbl>
              <c:idx val="3"/>
              <c:tx>
                <c:rich>
                  <a:bodyPr/>
                  <a:lstStyle/>
                  <a:p>
                    <a:fld id="{5244C4AC-47AB-4B18-A48C-5B79A33511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150-4908-A4B3-2C97AC32AD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Hidalgo</c:v>
                </c:pt>
              </c:strCache>
            </c:strRef>
          </c:cat>
          <c:val>
            <c:numRef>
              <c:f>_TIP_ESC_!$D$28:$D$31</c:f>
              <c:numCache>
                <c:formatCode>General</c:formatCode>
                <c:ptCount val="4"/>
                <c:pt idx="0">
                  <c:v>20.100000000000001</c:v>
                </c:pt>
                <c:pt idx="1">
                  <c:v>21.4</c:v>
                </c:pt>
                <c:pt idx="3">
                  <c:v>19.5</c:v>
                </c:pt>
              </c:numCache>
            </c:numRef>
          </c:val>
          <c:extLst>
            <c:ext xmlns:c15="http://schemas.microsoft.com/office/drawing/2012/chart" uri="{02D57815-91ED-43cb-92C2-25804820EDAC}">
              <c15:datalabelsRange>
                <c15:f>_TIP_ESC_!$H$28:$H$31</c15:f>
                <c15:dlblRangeCache>
                  <c:ptCount val="4"/>
                  <c:pt idx="0">
                    <c:v>20.1</c:v>
                  </c:pt>
                  <c:pt idx="1">
                    <c:v>21.4˟</c:v>
                  </c:pt>
                  <c:pt idx="3">
                    <c:v>19.5</c:v>
                  </c:pt>
                </c15:dlblRangeCache>
              </c15:datalabelsRange>
            </c:ext>
            <c:ext xmlns:c16="http://schemas.microsoft.com/office/drawing/2014/chart" uri="{C3380CC4-5D6E-409C-BE32-E72D297353CC}">
              <c16:uniqueId val="{00000009-B150-4908-A4B3-2C97AC32ADC8}"/>
            </c:ext>
          </c:extLst>
        </c:ser>
        <c:ser>
          <c:idx val="2"/>
          <c:order val="2"/>
          <c:tx>
            <c:v>NIII</c:v>
          </c:tx>
          <c:spPr>
            <a:solidFill>
              <a:srgbClr val="9A528E"/>
            </a:solidFill>
          </c:spPr>
          <c:invertIfNegative val="0"/>
          <c:dLbls>
            <c:dLbl>
              <c:idx val="0"/>
              <c:tx>
                <c:rich>
                  <a:bodyPr/>
                  <a:lstStyle/>
                  <a:p>
                    <a:fld id="{F05A1207-BF24-4A9B-BA35-5B8C9A391C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150-4908-A4B3-2C97AC32ADC8}"/>
                </c:ext>
              </c:extLst>
            </c:dLbl>
            <c:dLbl>
              <c:idx val="1"/>
              <c:tx>
                <c:rich>
                  <a:bodyPr/>
                  <a:lstStyle/>
                  <a:p>
                    <a:fld id="{378CA7A8-4302-42C8-80C9-8EA965DDE6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150-4908-A4B3-2C97AC32AD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50-4908-A4B3-2C97AC32ADC8}"/>
                </c:ext>
              </c:extLst>
            </c:dLbl>
            <c:dLbl>
              <c:idx val="3"/>
              <c:tx>
                <c:rich>
                  <a:bodyPr/>
                  <a:lstStyle/>
                  <a:p>
                    <a:fld id="{FC097B29-A053-4F36-96A7-4D485BD879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150-4908-A4B3-2C97AC32AD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Hidalgo</c:v>
                </c:pt>
              </c:strCache>
            </c:strRef>
          </c:cat>
          <c:val>
            <c:numRef>
              <c:f>_TIP_ESC_!$E$28:$E$31</c:f>
              <c:numCache>
                <c:formatCode>General</c:formatCode>
                <c:ptCount val="4"/>
                <c:pt idx="0">
                  <c:v>16.8</c:v>
                </c:pt>
                <c:pt idx="1">
                  <c:v>22.9</c:v>
                </c:pt>
                <c:pt idx="3">
                  <c:v>16.3</c:v>
                </c:pt>
              </c:numCache>
            </c:numRef>
          </c:val>
          <c:extLst>
            <c:ext xmlns:c15="http://schemas.microsoft.com/office/drawing/2012/chart" uri="{02D57815-91ED-43cb-92C2-25804820EDAC}">
              <c15:datalabelsRange>
                <c15:f>_TIP_ESC_!$I$28:$I$31</c15:f>
                <c15:dlblRangeCache>
                  <c:ptCount val="4"/>
                  <c:pt idx="0">
                    <c:v>16.8</c:v>
                  </c:pt>
                  <c:pt idx="1">
                    <c:v>22.9</c:v>
                  </c:pt>
                  <c:pt idx="3">
                    <c:v>16.3</c:v>
                  </c:pt>
                </c15:dlblRangeCache>
              </c15:datalabelsRange>
            </c:ext>
            <c:ext xmlns:c16="http://schemas.microsoft.com/office/drawing/2014/chart" uri="{C3380CC4-5D6E-409C-BE32-E72D297353CC}">
              <c16:uniqueId val="{0000000E-B150-4908-A4B3-2C97AC32ADC8}"/>
            </c:ext>
          </c:extLst>
        </c:ser>
        <c:ser>
          <c:idx val="3"/>
          <c:order val="3"/>
          <c:tx>
            <c:v>NIV</c:v>
          </c:tx>
          <c:spPr>
            <a:solidFill>
              <a:srgbClr val="862A77"/>
            </a:solidFill>
          </c:spPr>
          <c:invertIfNegative val="0"/>
          <c:dLbls>
            <c:dLbl>
              <c:idx val="0"/>
              <c:tx>
                <c:rich>
                  <a:bodyPr/>
                  <a:lstStyle/>
                  <a:p>
                    <a:fld id="{EEA05BDF-5D33-47F8-A402-C9C5D84479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150-4908-A4B3-2C97AC32ADC8}"/>
                </c:ext>
              </c:extLst>
            </c:dLbl>
            <c:dLbl>
              <c:idx val="1"/>
              <c:tx>
                <c:rich>
                  <a:bodyPr/>
                  <a:lstStyle/>
                  <a:p>
                    <a:fld id="{0E820826-A553-417C-AEC0-8950DA7F2B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150-4908-A4B3-2C97AC32AD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150-4908-A4B3-2C97AC32ADC8}"/>
                </c:ext>
              </c:extLst>
            </c:dLbl>
            <c:dLbl>
              <c:idx val="3"/>
              <c:tx>
                <c:rich>
                  <a:bodyPr/>
                  <a:lstStyle/>
                  <a:p>
                    <a:fld id="{2564E7D4-B31A-482E-9E98-8AA7F3905B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150-4908-A4B3-2C97AC32AD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Hidalgo</c:v>
                </c:pt>
              </c:strCache>
            </c:strRef>
          </c:cat>
          <c:val>
            <c:numRef>
              <c:f>_TIP_ESC_!$F$28:$F$31</c:f>
              <c:numCache>
                <c:formatCode>General</c:formatCode>
                <c:ptCount val="4"/>
                <c:pt idx="0">
                  <c:v>8.9</c:v>
                </c:pt>
                <c:pt idx="1">
                  <c:v>26.7</c:v>
                </c:pt>
                <c:pt idx="3">
                  <c:v>9.6</c:v>
                </c:pt>
              </c:numCache>
            </c:numRef>
          </c:val>
          <c:extLst>
            <c:ext xmlns:c15="http://schemas.microsoft.com/office/drawing/2012/chart" uri="{02D57815-91ED-43cb-92C2-25804820EDAC}">
              <c15:datalabelsRange>
                <c15:f>_TIP_ESC_!$J$28:$J$31</c15:f>
                <c15:dlblRangeCache>
                  <c:ptCount val="4"/>
                  <c:pt idx="0">
                    <c:v>8.9</c:v>
                  </c:pt>
                  <c:pt idx="1">
                    <c:v>26.7˟</c:v>
                  </c:pt>
                  <c:pt idx="3">
                    <c:v>9.6</c:v>
                  </c:pt>
                </c15:dlblRangeCache>
              </c15:datalabelsRange>
            </c:ext>
            <c:ext xmlns:c16="http://schemas.microsoft.com/office/drawing/2014/chart" uri="{C3380CC4-5D6E-409C-BE32-E72D297353CC}">
              <c16:uniqueId val="{00000013-B150-4908-A4B3-2C97AC32ADC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6BF-44AF-91B1-29BA23C32B65}"/>
              </c:ext>
            </c:extLst>
          </c:dPt>
          <c:dPt>
            <c:idx val="3"/>
            <c:marker>
              <c:spPr>
                <a:solidFill>
                  <a:srgbClr val="002060"/>
                </a:solidFill>
                <a:ln>
                  <a:noFill/>
                </a:ln>
              </c:spPr>
            </c:marker>
            <c:bubble3D val="0"/>
            <c:extLst>
              <c:ext xmlns:c16="http://schemas.microsoft.com/office/drawing/2014/chart" uri="{C3380CC4-5D6E-409C-BE32-E72D297353CC}">
                <c16:uniqueId val="{00000001-B6BF-44AF-91B1-29BA23C32B65}"/>
              </c:ext>
            </c:extLst>
          </c:dPt>
          <c:dPt>
            <c:idx val="5"/>
            <c:marker>
              <c:spPr>
                <a:solidFill>
                  <a:srgbClr val="002060"/>
                </a:solidFill>
                <a:ln>
                  <a:noFill/>
                </a:ln>
              </c:spPr>
            </c:marker>
            <c:bubble3D val="0"/>
            <c:extLst>
              <c:ext xmlns:c16="http://schemas.microsoft.com/office/drawing/2014/chart" uri="{C3380CC4-5D6E-409C-BE32-E72D297353CC}">
                <c16:uniqueId val="{00000002-B6BF-44AF-91B1-29BA23C32B65}"/>
              </c:ext>
            </c:extLst>
          </c:dPt>
          <c:cat>
            <c:multiLvlStrRef>
              <c:f>_TIP_ESC_INT_!$B$2:$C$7</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_TIP_ESC_INT_!$D$2:$D$7</c:f>
              <c:numCache>
                <c:formatCode>General</c:formatCode>
                <c:ptCount val="6"/>
                <c:pt idx="0">
                  <c:v>504.04</c:v>
                </c:pt>
                <c:pt idx="1">
                  <c:v>501.44299999999998</c:v>
                </c:pt>
                <c:pt idx="2">
                  <c:v>503.24400000000003</c:v>
                </c:pt>
                <c:pt idx="3">
                  <c:v>499.05</c:v>
                </c:pt>
                <c:pt idx="4">
                  <c:v>586.95600000000002</c:v>
                </c:pt>
                <c:pt idx="5">
                  <c:v>568.98099999999999</c:v>
                </c:pt>
              </c:numCache>
            </c:numRef>
          </c:val>
          <c:smooth val="0"/>
          <c:extLst>
            <c:ext xmlns:c16="http://schemas.microsoft.com/office/drawing/2014/chart" uri="{C3380CC4-5D6E-409C-BE32-E72D297353CC}">
              <c16:uniqueId val="{00000003-B6BF-44AF-91B1-29BA23C32B6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6BF-44AF-91B1-29BA23C32B65}"/>
              </c:ext>
            </c:extLst>
          </c:dPt>
          <c:dPt>
            <c:idx val="3"/>
            <c:marker>
              <c:spPr>
                <a:solidFill>
                  <a:srgbClr val="002060"/>
                </a:solidFill>
                <a:ln>
                  <a:noFill/>
                </a:ln>
              </c:spPr>
            </c:marker>
            <c:bubble3D val="0"/>
            <c:extLst>
              <c:ext xmlns:c16="http://schemas.microsoft.com/office/drawing/2014/chart" uri="{C3380CC4-5D6E-409C-BE32-E72D297353CC}">
                <c16:uniqueId val="{00000005-B6BF-44AF-91B1-29BA23C32B65}"/>
              </c:ext>
            </c:extLst>
          </c:dPt>
          <c:dPt>
            <c:idx val="5"/>
            <c:marker>
              <c:spPr>
                <a:solidFill>
                  <a:srgbClr val="002060"/>
                </a:solidFill>
                <a:ln>
                  <a:noFill/>
                </a:ln>
              </c:spPr>
            </c:marker>
            <c:bubble3D val="0"/>
            <c:extLst>
              <c:ext xmlns:c16="http://schemas.microsoft.com/office/drawing/2014/chart" uri="{C3380CC4-5D6E-409C-BE32-E72D297353CC}">
                <c16:uniqueId val="{00000006-B6BF-44AF-91B1-29BA23C32B65}"/>
              </c:ext>
            </c:extLst>
          </c:dPt>
          <c:cat>
            <c:multiLvlStrRef>
              <c:f>_TIP_ESC_INT_!$B$2:$C$7</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_TIP_ESC_INT_!$E$2:$E$7</c:f>
              <c:numCache>
                <c:formatCode>General</c:formatCode>
                <c:ptCount val="6"/>
                <c:pt idx="0">
                  <c:v>519.96</c:v>
                </c:pt>
                <c:pt idx="1">
                  <c:v>518.55700000000002</c:v>
                </c:pt>
                <c:pt idx="2">
                  <c:v>520.75599999999997</c:v>
                </c:pt>
                <c:pt idx="3">
                  <c:v>518.95000000000005</c:v>
                </c:pt>
                <c:pt idx="4">
                  <c:v>649.04399999999998</c:v>
                </c:pt>
                <c:pt idx="5">
                  <c:v>641.01900000000001</c:v>
                </c:pt>
              </c:numCache>
            </c:numRef>
          </c:val>
          <c:smooth val="0"/>
          <c:extLst>
            <c:ext xmlns:c16="http://schemas.microsoft.com/office/drawing/2014/chart" uri="{C3380CC4-5D6E-409C-BE32-E72D297353CC}">
              <c16:uniqueId val="{00000007-B6BF-44AF-91B1-29BA23C32B65}"/>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6BF-44AF-91B1-29BA23C32B65}"/>
              </c:ext>
            </c:extLst>
          </c:dPt>
          <c:dPt>
            <c:idx val="3"/>
            <c:marker>
              <c:spPr>
                <a:solidFill>
                  <a:srgbClr val="002060"/>
                </a:solidFill>
                <a:ln>
                  <a:noFill/>
                </a:ln>
              </c:spPr>
            </c:marker>
            <c:bubble3D val="0"/>
            <c:extLst>
              <c:ext xmlns:c16="http://schemas.microsoft.com/office/drawing/2014/chart" uri="{C3380CC4-5D6E-409C-BE32-E72D297353CC}">
                <c16:uniqueId val="{00000009-B6BF-44AF-91B1-29BA23C32B65}"/>
              </c:ext>
            </c:extLst>
          </c:dPt>
          <c:dPt>
            <c:idx val="5"/>
            <c:marker>
              <c:spPr>
                <a:solidFill>
                  <a:srgbClr val="002060"/>
                </a:solidFill>
                <a:ln>
                  <a:noFill/>
                </a:ln>
              </c:spPr>
            </c:marker>
            <c:bubble3D val="0"/>
            <c:extLst>
              <c:ext xmlns:c16="http://schemas.microsoft.com/office/drawing/2014/chart" uri="{C3380CC4-5D6E-409C-BE32-E72D297353CC}">
                <c16:uniqueId val="{0000000A-B6BF-44AF-91B1-29BA23C32B6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BF-44AF-91B1-29BA23C32B6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6BF-44AF-91B1-29BA23C32B6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BF-44AF-91B1-29BA23C32B6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_TIP_ESC_INT_!$F$2:$F$7</c:f>
              <c:numCache>
                <c:formatCode>General</c:formatCode>
                <c:ptCount val="6"/>
                <c:pt idx="0">
                  <c:v>512</c:v>
                </c:pt>
                <c:pt idx="1">
                  <c:v>510</c:v>
                </c:pt>
                <c:pt idx="2">
                  <c:v>512</c:v>
                </c:pt>
                <c:pt idx="3">
                  <c:v>509</c:v>
                </c:pt>
                <c:pt idx="4">
                  <c:v>618</c:v>
                </c:pt>
                <c:pt idx="5">
                  <c:v>605</c:v>
                </c:pt>
              </c:numCache>
            </c:numRef>
          </c:val>
          <c:smooth val="0"/>
          <c:extLst>
            <c:ext xmlns:c16="http://schemas.microsoft.com/office/drawing/2014/chart" uri="{C3380CC4-5D6E-409C-BE32-E72D297353CC}">
              <c16:uniqueId val="{0000000B-B6BF-44AF-91B1-29BA23C32B65}"/>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1AE-45B4-9729-D006ADBCFC01}"/>
              </c:ext>
            </c:extLst>
          </c:dPt>
          <c:dPt>
            <c:idx val="3"/>
            <c:marker>
              <c:spPr>
                <a:solidFill>
                  <a:srgbClr val="002060"/>
                </a:solidFill>
                <a:ln>
                  <a:noFill/>
                </a:ln>
              </c:spPr>
            </c:marker>
            <c:bubble3D val="0"/>
            <c:extLst>
              <c:ext xmlns:c16="http://schemas.microsoft.com/office/drawing/2014/chart" uri="{C3380CC4-5D6E-409C-BE32-E72D297353CC}">
                <c16:uniqueId val="{00000001-11AE-45B4-9729-D006ADBCFC01}"/>
              </c:ext>
            </c:extLst>
          </c:dPt>
          <c:dPt>
            <c:idx val="5"/>
            <c:marker>
              <c:spPr>
                <a:solidFill>
                  <a:srgbClr val="002060"/>
                </a:solidFill>
                <a:ln>
                  <a:noFill/>
                </a:ln>
              </c:spPr>
            </c:marker>
            <c:bubble3D val="0"/>
            <c:extLst>
              <c:ext xmlns:c16="http://schemas.microsoft.com/office/drawing/2014/chart" uri="{C3380CC4-5D6E-409C-BE32-E72D297353CC}">
                <c16:uniqueId val="{00000002-11AE-45B4-9729-D006ADBCFC01}"/>
              </c:ext>
            </c:extLst>
          </c:dPt>
          <c:cat>
            <c:multiLvlStrRef>
              <c:f>_TIP_ESC_INT_!$B$27:$C$32</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_TIP_ESC_INT_!$D$27:$D$32</c:f>
              <c:numCache>
                <c:formatCode>General</c:formatCode>
                <c:ptCount val="6"/>
                <c:pt idx="0">
                  <c:v>507.64699999999999</c:v>
                </c:pt>
                <c:pt idx="1">
                  <c:v>504.05500000000001</c:v>
                </c:pt>
                <c:pt idx="2">
                  <c:v>506.25400000000002</c:v>
                </c:pt>
                <c:pt idx="3">
                  <c:v>503.26400000000001</c:v>
                </c:pt>
                <c:pt idx="4">
                  <c:v>564.79700000000003</c:v>
                </c:pt>
                <c:pt idx="5">
                  <c:v>544.60299999999995</c:v>
                </c:pt>
              </c:numCache>
            </c:numRef>
          </c:val>
          <c:smooth val="0"/>
          <c:extLst>
            <c:ext xmlns:c16="http://schemas.microsoft.com/office/drawing/2014/chart" uri="{C3380CC4-5D6E-409C-BE32-E72D297353CC}">
              <c16:uniqueId val="{00000003-11AE-45B4-9729-D006ADBCFC0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1AE-45B4-9729-D006ADBCFC01}"/>
              </c:ext>
            </c:extLst>
          </c:dPt>
          <c:dPt>
            <c:idx val="3"/>
            <c:marker>
              <c:spPr>
                <a:solidFill>
                  <a:srgbClr val="002060"/>
                </a:solidFill>
                <a:ln>
                  <a:noFill/>
                </a:ln>
              </c:spPr>
            </c:marker>
            <c:bubble3D val="0"/>
            <c:extLst>
              <c:ext xmlns:c16="http://schemas.microsoft.com/office/drawing/2014/chart" uri="{C3380CC4-5D6E-409C-BE32-E72D297353CC}">
                <c16:uniqueId val="{00000005-11AE-45B4-9729-D006ADBCFC01}"/>
              </c:ext>
            </c:extLst>
          </c:dPt>
          <c:dPt>
            <c:idx val="5"/>
            <c:marker>
              <c:spPr>
                <a:solidFill>
                  <a:srgbClr val="002060"/>
                </a:solidFill>
                <a:ln>
                  <a:noFill/>
                </a:ln>
              </c:spPr>
            </c:marker>
            <c:bubble3D val="0"/>
            <c:extLst>
              <c:ext xmlns:c16="http://schemas.microsoft.com/office/drawing/2014/chart" uri="{C3380CC4-5D6E-409C-BE32-E72D297353CC}">
                <c16:uniqueId val="{00000006-11AE-45B4-9729-D006ADBCFC01}"/>
              </c:ext>
            </c:extLst>
          </c:dPt>
          <c:cat>
            <c:multiLvlStrRef>
              <c:f>_TIP_ESC_INT_!$B$27:$C$32</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_TIP_ESC_INT_!$E$27:$E$32</c:f>
              <c:numCache>
                <c:formatCode>General</c:formatCode>
                <c:ptCount val="6"/>
                <c:pt idx="0">
                  <c:v>526.35299999999995</c:v>
                </c:pt>
                <c:pt idx="1">
                  <c:v>525.94500000000005</c:v>
                </c:pt>
                <c:pt idx="2">
                  <c:v>527.74599999999998</c:v>
                </c:pt>
                <c:pt idx="3">
                  <c:v>528.73599999999999</c:v>
                </c:pt>
                <c:pt idx="4">
                  <c:v>643.20299999999997</c:v>
                </c:pt>
                <c:pt idx="5">
                  <c:v>625.39700000000005</c:v>
                </c:pt>
              </c:numCache>
            </c:numRef>
          </c:val>
          <c:smooth val="0"/>
          <c:extLst>
            <c:ext xmlns:c16="http://schemas.microsoft.com/office/drawing/2014/chart" uri="{C3380CC4-5D6E-409C-BE32-E72D297353CC}">
              <c16:uniqueId val="{00000007-11AE-45B4-9729-D006ADBCFC01}"/>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1AE-45B4-9729-D006ADBCFC01}"/>
              </c:ext>
            </c:extLst>
          </c:dPt>
          <c:dPt>
            <c:idx val="3"/>
            <c:marker>
              <c:spPr>
                <a:solidFill>
                  <a:srgbClr val="002060"/>
                </a:solidFill>
                <a:ln>
                  <a:noFill/>
                </a:ln>
              </c:spPr>
            </c:marker>
            <c:bubble3D val="0"/>
            <c:extLst>
              <c:ext xmlns:c16="http://schemas.microsoft.com/office/drawing/2014/chart" uri="{C3380CC4-5D6E-409C-BE32-E72D297353CC}">
                <c16:uniqueId val="{00000009-11AE-45B4-9729-D006ADBCFC01}"/>
              </c:ext>
            </c:extLst>
          </c:dPt>
          <c:dPt>
            <c:idx val="5"/>
            <c:marker>
              <c:spPr>
                <a:solidFill>
                  <a:srgbClr val="002060"/>
                </a:solidFill>
                <a:ln>
                  <a:noFill/>
                </a:ln>
              </c:spPr>
            </c:marker>
            <c:bubble3D val="0"/>
            <c:extLst>
              <c:ext xmlns:c16="http://schemas.microsoft.com/office/drawing/2014/chart" uri="{C3380CC4-5D6E-409C-BE32-E72D297353CC}">
                <c16:uniqueId val="{0000000A-11AE-45B4-9729-D006ADBCFC0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AE-45B4-9729-D006ADBCFC0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AE-45B4-9729-D006ADBCFC0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AE-45B4-9729-D006ADBCFC0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Hidalgo</c:v>
                  </c:pt>
                  <c:pt idx="2">
                    <c:v>General Pública</c:v>
                  </c:pt>
                  <c:pt idx="4">
                    <c:v>Privada</c:v>
                  </c:pt>
                </c:lvl>
              </c:multiLvlStrCache>
            </c:multiLvlStrRef>
          </c:cat>
          <c:val>
            <c:numRef>
              <c:f>_TIP_ESC_INT_!$F$27:$F$32</c:f>
              <c:numCache>
                <c:formatCode>General</c:formatCode>
                <c:ptCount val="6"/>
                <c:pt idx="0">
                  <c:v>517</c:v>
                </c:pt>
                <c:pt idx="1">
                  <c:v>515</c:v>
                </c:pt>
                <c:pt idx="2">
                  <c:v>517</c:v>
                </c:pt>
                <c:pt idx="3">
                  <c:v>516</c:v>
                </c:pt>
                <c:pt idx="4">
                  <c:v>604</c:v>
                </c:pt>
                <c:pt idx="5">
                  <c:v>585</c:v>
                </c:pt>
              </c:numCache>
            </c:numRef>
          </c:val>
          <c:smooth val="0"/>
          <c:extLst>
            <c:ext xmlns:c16="http://schemas.microsoft.com/office/drawing/2014/chart" uri="{C3380CC4-5D6E-409C-BE32-E72D297353CC}">
              <c16:uniqueId val="{0000000B-11AE-45B4-9729-D006ADBCFC01}"/>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DA66CBC-9EEA-4651-987A-1F7762E163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5F1-489A-96C8-5E0EADAC6F03}"/>
                </c:ext>
              </c:extLst>
            </c:dLbl>
            <c:dLbl>
              <c:idx val="1"/>
              <c:tx>
                <c:rich>
                  <a:bodyPr/>
                  <a:lstStyle/>
                  <a:p>
                    <a:fld id="{FF15AB15-334C-4BC3-8645-46D3707E74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5F1-489A-96C8-5E0EADAC6F03}"/>
                </c:ext>
              </c:extLst>
            </c:dLbl>
            <c:dLbl>
              <c:idx val="2"/>
              <c:tx>
                <c:rich>
                  <a:bodyPr/>
                  <a:lstStyle/>
                  <a:p>
                    <a:fld id="{F770B824-5A80-4990-B95D-2BEFFF7471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5F1-489A-96C8-5E0EADAC6F0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F1-489A-96C8-5E0EADAC6F03}"/>
                </c:ext>
              </c:extLst>
            </c:dLbl>
            <c:dLbl>
              <c:idx val="4"/>
              <c:tx>
                <c:rich>
                  <a:bodyPr/>
                  <a:lstStyle/>
                  <a:p>
                    <a:fld id="{61A4BA2D-968C-4CBD-AD82-B2B02E1620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5F1-489A-96C8-5E0EADAC6F0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Hidalgo</c:v>
                </c:pt>
              </c:strCache>
            </c:strRef>
          </c:cat>
          <c:val>
            <c:numRef>
              <c:f>_MARGINC_!$C$2:$C$6</c:f>
              <c:numCache>
                <c:formatCode>General</c:formatCode>
                <c:ptCount val="5"/>
                <c:pt idx="0">
                  <c:v>-54.4</c:v>
                </c:pt>
                <c:pt idx="1">
                  <c:v>-41.3</c:v>
                </c:pt>
                <c:pt idx="2">
                  <c:v>-31.6</c:v>
                </c:pt>
                <c:pt idx="4">
                  <c:v>-45.2</c:v>
                </c:pt>
              </c:numCache>
            </c:numRef>
          </c:val>
          <c:extLst>
            <c:ext xmlns:c15="http://schemas.microsoft.com/office/drawing/2012/chart" uri="{02D57815-91ED-43cb-92C2-25804820EDAC}">
              <c15:datalabelsRange>
                <c15:f>_MARGINC_!$G$2:$G$6</c15:f>
                <c15:dlblRangeCache>
                  <c:ptCount val="5"/>
                  <c:pt idx="0">
                    <c:v>54.4</c:v>
                  </c:pt>
                  <c:pt idx="1">
                    <c:v>41.3</c:v>
                  </c:pt>
                  <c:pt idx="2">
                    <c:v>31.6</c:v>
                  </c:pt>
                  <c:pt idx="4">
                    <c:v>45.2</c:v>
                  </c:pt>
                </c15:dlblRangeCache>
              </c15:datalabelsRange>
            </c:ext>
            <c:ext xmlns:c16="http://schemas.microsoft.com/office/drawing/2014/chart" uri="{C3380CC4-5D6E-409C-BE32-E72D297353CC}">
              <c16:uniqueId val="{00000005-15F1-489A-96C8-5E0EADAC6F03}"/>
            </c:ext>
          </c:extLst>
        </c:ser>
        <c:ser>
          <c:idx val="1"/>
          <c:order val="1"/>
          <c:tx>
            <c:v>NII</c:v>
          </c:tx>
          <c:spPr>
            <a:solidFill>
              <a:srgbClr val="B07CAA"/>
            </a:solidFill>
          </c:spPr>
          <c:invertIfNegative val="0"/>
          <c:dLbls>
            <c:dLbl>
              <c:idx val="0"/>
              <c:tx>
                <c:rich>
                  <a:bodyPr/>
                  <a:lstStyle/>
                  <a:p>
                    <a:fld id="{AEF19F68-2F52-44A2-A549-F16DE98E23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5F1-489A-96C8-5E0EADAC6F03}"/>
                </c:ext>
              </c:extLst>
            </c:dLbl>
            <c:dLbl>
              <c:idx val="1"/>
              <c:tx>
                <c:rich>
                  <a:bodyPr/>
                  <a:lstStyle/>
                  <a:p>
                    <a:fld id="{CAFAE027-CCD1-4341-B674-C7CBD80321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5F1-489A-96C8-5E0EADAC6F03}"/>
                </c:ext>
              </c:extLst>
            </c:dLbl>
            <c:dLbl>
              <c:idx val="2"/>
              <c:tx>
                <c:rich>
                  <a:bodyPr/>
                  <a:lstStyle/>
                  <a:p>
                    <a:fld id="{17330497-42A3-4F0E-85A7-56558B739D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5F1-489A-96C8-5E0EADAC6F0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F1-489A-96C8-5E0EADAC6F03}"/>
                </c:ext>
              </c:extLst>
            </c:dLbl>
            <c:dLbl>
              <c:idx val="4"/>
              <c:tx>
                <c:rich>
                  <a:bodyPr/>
                  <a:lstStyle/>
                  <a:p>
                    <a:fld id="{D32FA582-33DE-4D46-80F8-1AFB25EB87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5F1-489A-96C8-5E0EADAC6F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Hidalgo</c:v>
                </c:pt>
              </c:strCache>
            </c:strRef>
          </c:cat>
          <c:val>
            <c:numRef>
              <c:f>_MARGINC_!$D$2:$D$6</c:f>
              <c:numCache>
                <c:formatCode>General</c:formatCode>
                <c:ptCount val="5"/>
                <c:pt idx="0">
                  <c:v>32.1</c:v>
                </c:pt>
                <c:pt idx="1">
                  <c:v>37.4</c:v>
                </c:pt>
                <c:pt idx="2">
                  <c:v>36.200000000000003</c:v>
                </c:pt>
                <c:pt idx="4">
                  <c:v>34.6</c:v>
                </c:pt>
              </c:numCache>
            </c:numRef>
          </c:val>
          <c:extLst>
            <c:ext xmlns:c15="http://schemas.microsoft.com/office/drawing/2012/chart" uri="{02D57815-91ED-43cb-92C2-25804820EDAC}">
              <c15:datalabelsRange>
                <c15:f>_MARGINC_!$H$2:$H$6</c15:f>
                <c15:dlblRangeCache>
                  <c:ptCount val="5"/>
                  <c:pt idx="0">
                    <c:v>32.1</c:v>
                  </c:pt>
                  <c:pt idx="1">
                    <c:v>37.4</c:v>
                  </c:pt>
                  <c:pt idx="2">
                    <c:v>36.2</c:v>
                  </c:pt>
                  <c:pt idx="4">
                    <c:v>34.6</c:v>
                  </c:pt>
                </c15:dlblRangeCache>
              </c15:datalabelsRange>
            </c:ext>
            <c:ext xmlns:c16="http://schemas.microsoft.com/office/drawing/2014/chart" uri="{C3380CC4-5D6E-409C-BE32-E72D297353CC}">
              <c16:uniqueId val="{0000000B-15F1-489A-96C8-5E0EADAC6F03}"/>
            </c:ext>
          </c:extLst>
        </c:ser>
        <c:ser>
          <c:idx val="2"/>
          <c:order val="2"/>
          <c:tx>
            <c:v>NIII</c:v>
          </c:tx>
          <c:spPr>
            <a:solidFill>
              <a:srgbClr val="9A528E"/>
            </a:solidFill>
          </c:spPr>
          <c:invertIfNegative val="0"/>
          <c:dLbls>
            <c:dLbl>
              <c:idx val="0"/>
              <c:tx>
                <c:rich>
                  <a:bodyPr/>
                  <a:lstStyle/>
                  <a:p>
                    <a:fld id="{2168031F-2BB0-4873-B5C0-FE090FFDD9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5F1-489A-96C8-5E0EADAC6F03}"/>
                </c:ext>
              </c:extLst>
            </c:dLbl>
            <c:dLbl>
              <c:idx val="1"/>
              <c:tx>
                <c:rich>
                  <a:bodyPr/>
                  <a:lstStyle/>
                  <a:p>
                    <a:fld id="{9FE256A1-4176-4279-AB20-841B9D4AC4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5F1-489A-96C8-5E0EADAC6F03}"/>
                </c:ext>
              </c:extLst>
            </c:dLbl>
            <c:dLbl>
              <c:idx val="2"/>
              <c:tx>
                <c:rich>
                  <a:bodyPr/>
                  <a:lstStyle/>
                  <a:p>
                    <a:fld id="{33C0C411-2149-4CF4-8758-9BE9539A35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5F1-489A-96C8-5E0EADAC6F0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F1-489A-96C8-5E0EADAC6F03}"/>
                </c:ext>
              </c:extLst>
            </c:dLbl>
            <c:dLbl>
              <c:idx val="4"/>
              <c:tx>
                <c:rich>
                  <a:bodyPr/>
                  <a:lstStyle/>
                  <a:p>
                    <a:fld id="{64739711-3319-45FE-9E4E-ED38378476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5F1-489A-96C8-5E0EADAC6F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Hidalgo</c:v>
                </c:pt>
              </c:strCache>
            </c:strRef>
          </c:cat>
          <c:val>
            <c:numRef>
              <c:f>_MARGINC_!$E$2:$E$6</c:f>
              <c:numCache>
                <c:formatCode>General</c:formatCode>
                <c:ptCount val="5"/>
                <c:pt idx="0">
                  <c:v>12</c:v>
                </c:pt>
                <c:pt idx="1">
                  <c:v>17.8</c:v>
                </c:pt>
                <c:pt idx="2">
                  <c:v>25.6</c:v>
                </c:pt>
                <c:pt idx="4">
                  <c:v>16.899999999999999</c:v>
                </c:pt>
              </c:numCache>
            </c:numRef>
          </c:val>
          <c:extLst>
            <c:ext xmlns:c15="http://schemas.microsoft.com/office/drawing/2012/chart" uri="{02D57815-91ED-43cb-92C2-25804820EDAC}">
              <c15:datalabelsRange>
                <c15:f>_MARGINC_!$I$2:$I$6</c15:f>
                <c15:dlblRangeCache>
                  <c:ptCount val="5"/>
                  <c:pt idx="0">
                    <c:v>12.0</c:v>
                  </c:pt>
                  <c:pt idx="1">
                    <c:v>17.8</c:v>
                  </c:pt>
                  <c:pt idx="2">
                    <c:v>25.6</c:v>
                  </c:pt>
                  <c:pt idx="4">
                    <c:v>16.9</c:v>
                  </c:pt>
                </c15:dlblRangeCache>
              </c15:datalabelsRange>
            </c:ext>
            <c:ext xmlns:c16="http://schemas.microsoft.com/office/drawing/2014/chart" uri="{C3380CC4-5D6E-409C-BE32-E72D297353CC}">
              <c16:uniqueId val="{00000011-15F1-489A-96C8-5E0EADAC6F03}"/>
            </c:ext>
          </c:extLst>
        </c:ser>
        <c:ser>
          <c:idx val="3"/>
          <c:order val="3"/>
          <c:tx>
            <c:v>NIV</c:v>
          </c:tx>
          <c:spPr>
            <a:solidFill>
              <a:srgbClr val="862A77"/>
            </a:solidFill>
          </c:spPr>
          <c:invertIfNegative val="0"/>
          <c:dLbls>
            <c:dLbl>
              <c:idx val="0"/>
              <c:layout>
                <c:manualLayout>
                  <c:x val="2.5757575757575646E-2"/>
                  <c:y val="0"/>
                </c:manualLayout>
              </c:layout>
              <c:tx>
                <c:rich>
                  <a:bodyPr/>
                  <a:lstStyle/>
                  <a:p>
                    <a:fld id="{E226BC91-36AC-4727-B246-32AF3DA0C8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5F1-489A-96C8-5E0EADAC6F03}"/>
                </c:ext>
              </c:extLst>
            </c:dLbl>
            <c:dLbl>
              <c:idx val="1"/>
              <c:layout>
                <c:manualLayout>
                  <c:x val="3.0303030303030082E-2"/>
                  <c:y val="0"/>
                </c:manualLayout>
              </c:layout>
              <c:tx>
                <c:rich>
                  <a:bodyPr/>
                  <a:lstStyle/>
                  <a:p>
                    <a:fld id="{A76ED165-4FD1-4763-A15A-8776FCFCB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15F1-489A-96C8-5E0EADAC6F03}"/>
                </c:ext>
              </c:extLst>
            </c:dLbl>
            <c:dLbl>
              <c:idx val="2"/>
              <c:layout>
                <c:manualLayout>
                  <c:x val="3.6363636363636362E-2"/>
                  <c:y val="-6.111040515849597E-17"/>
                </c:manualLayout>
              </c:layout>
              <c:tx>
                <c:rich>
                  <a:bodyPr/>
                  <a:lstStyle/>
                  <a:p>
                    <a:fld id="{B96FEC14-9857-4A88-A6FB-25AC24B4A0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15F1-489A-96C8-5E0EADAC6F0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F1-489A-96C8-5E0EADAC6F03}"/>
                </c:ext>
              </c:extLst>
            </c:dLbl>
            <c:dLbl>
              <c:idx val="4"/>
              <c:layout>
                <c:manualLayout>
                  <c:x val="2.8787878787878789E-2"/>
                  <c:y val="-1.5277601289623993E-17"/>
                </c:manualLayout>
              </c:layout>
              <c:tx>
                <c:rich>
                  <a:bodyPr/>
                  <a:lstStyle/>
                  <a:p>
                    <a:fld id="{A8230F4F-0DF2-4828-BF00-242C544701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15F1-489A-96C8-5E0EADAC6F0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Hidalgo</c:v>
                </c:pt>
              </c:strCache>
            </c:strRef>
          </c:cat>
          <c:val>
            <c:numRef>
              <c:f>_MARGINC_!$F$2:$F$6</c:f>
              <c:numCache>
                <c:formatCode>General</c:formatCode>
                <c:ptCount val="5"/>
                <c:pt idx="0">
                  <c:v>1.6</c:v>
                </c:pt>
                <c:pt idx="1">
                  <c:v>3.5</c:v>
                </c:pt>
                <c:pt idx="2">
                  <c:v>6.6</c:v>
                </c:pt>
                <c:pt idx="4">
                  <c:v>3.3</c:v>
                </c:pt>
              </c:numCache>
            </c:numRef>
          </c:val>
          <c:extLst>
            <c:ext xmlns:c15="http://schemas.microsoft.com/office/drawing/2012/chart" uri="{02D57815-91ED-43cb-92C2-25804820EDAC}">
              <c15:datalabelsRange>
                <c15:f>_MARGINC_!$J$2:$J$6</c15:f>
                <c15:dlblRangeCache>
                  <c:ptCount val="5"/>
                  <c:pt idx="0">
                    <c:v>1.6˟</c:v>
                  </c:pt>
                  <c:pt idx="1">
                    <c:v>3.5˟</c:v>
                  </c:pt>
                  <c:pt idx="2">
                    <c:v>6.6˟</c:v>
                  </c:pt>
                  <c:pt idx="4">
                    <c:v>3.3˟</c:v>
                  </c:pt>
                </c15:dlblRangeCache>
              </c15:datalabelsRange>
            </c:ext>
            <c:ext xmlns:c16="http://schemas.microsoft.com/office/drawing/2014/chart" uri="{C3380CC4-5D6E-409C-BE32-E72D297353CC}">
              <c16:uniqueId val="{00000017-15F1-489A-96C8-5E0EADAC6F03}"/>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B25C90C-64C7-4852-894A-8D6D83D31B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86C-4675-8D10-E54A9398E1EF}"/>
                </c:ext>
              </c:extLst>
            </c:dLbl>
            <c:dLbl>
              <c:idx val="1"/>
              <c:tx>
                <c:rich>
                  <a:bodyPr/>
                  <a:lstStyle/>
                  <a:p>
                    <a:fld id="{0B24D0F5-0471-4631-869E-8274E7A2DF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86C-4675-8D10-E54A9398E1EF}"/>
                </c:ext>
              </c:extLst>
            </c:dLbl>
            <c:dLbl>
              <c:idx val="2"/>
              <c:tx>
                <c:rich>
                  <a:bodyPr/>
                  <a:lstStyle/>
                  <a:p>
                    <a:fld id="{62F6D9DD-9D50-4289-995C-B556572427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86C-4675-8D10-E54A9398E1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6C-4675-8D10-E54A9398E1EF}"/>
                </c:ext>
              </c:extLst>
            </c:dLbl>
            <c:dLbl>
              <c:idx val="4"/>
              <c:tx>
                <c:rich>
                  <a:bodyPr/>
                  <a:lstStyle/>
                  <a:p>
                    <a:fld id="{BF4DC3CE-0E5A-4E24-8AF7-9BC6E7F718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86C-4675-8D10-E54A9398E1E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Hidalgo</c:v>
                </c:pt>
              </c:strCache>
            </c:strRef>
          </c:cat>
          <c:val>
            <c:numRef>
              <c:f>_MARGINC_!$C$28:$C$32</c:f>
              <c:numCache>
                <c:formatCode>General</c:formatCode>
                <c:ptCount val="5"/>
                <c:pt idx="0">
                  <c:v>-60.9</c:v>
                </c:pt>
                <c:pt idx="1">
                  <c:v>-53.3</c:v>
                </c:pt>
                <c:pt idx="2">
                  <c:v>-43.3</c:v>
                </c:pt>
                <c:pt idx="4">
                  <c:v>-54.6</c:v>
                </c:pt>
              </c:numCache>
            </c:numRef>
          </c:val>
          <c:extLst>
            <c:ext xmlns:c15="http://schemas.microsoft.com/office/drawing/2012/chart" uri="{02D57815-91ED-43cb-92C2-25804820EDAC}">
              <c15:datalabelsRange>
                <c15:f>_MARGINC_!$G$28:$G$32</c15:f>
                <c15:dlblRangeCache>
                  <c:ptCount val="5"/>
                  <c:pt idx="0">
                    <c:v>60.9</c:v>
                  </c:pt>
                  <c:pt idx="1">
                    <c:v>53.3</c:v>
                  </c:pt>
                  <c:pt idx="2">
                    <c:v>43.3</c:v>
                  </c:pt>
                  <c:pt idx="4">
                    <c:v>54.6</c:v>
                  </c:pt>
                </c15:dlblRangeCache>
              </c15:datalabelsRange>
            </c:ext>
            <c:ext xmlns:c16="http://schemas.microsoft.com/office/drawing/2014/chart" uri="{C3380CC4-5D6E-409C-BE32-E72D297353CC}">
              <c16:uniqueId val="{00000005-D86C-4675-8D10-E54A9398E1EF}"/>
            </c:ext>
          </c:extLst>
        </c:ser>
        <c:ser>
          <c:idx val="1"/>
          <c:order val="1"/>
          <c:tx>
            <c:v>NII</c:v>
          </c:tx>
          <c:spPr>
            <a:solidFill>
              <a:srgbClr val="B07CAA"/>
            </a:solidFill>
          </c:spPr>
          <c:invertIfNegative val="0"/>
          <c:dLbls>
            <c:dLbl>
              <c:idx val="0"/>
              <c:tx>
                <c:rich>
                  <a:bodyPr/>
                  <a:lstStyle/>
                  <a:p>
                    <a:fld id="{0790E1DF-4023-42B3-804D-9BDE23F417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86C-4675-8D10-E54A9398E1EF}"/>
                </c:ext>
              </c:extLst>
            </c:dLbl>
            <c:dLbl>
              <c:idx val="1"/>
              <c:tx>
                <c:rich>
                  <a:bodyPr/>
                  <a:lstStyle/>
                  <a:p>
                    <a:fld id="{3170FAB1-89F8-4D16-8D9A-59620B9989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86C-4675-8D10-E54A9398E1EF}"/>
                </c:ext>
              </c:extLst>
            </c:dLbl>
            <c:dLbl>
              <c:idx val="2"/>
              <c:tx>
                <c:rich>
                  <a:bodyPr/>
                  <a:lstStyle/>
                  <a:p>
                    <a:fld id="{451C1951-60F7-4F17-B573-2E739BCFE4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86C-4675-8D10-E54A9398E1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6C-4675-8D10-E54A9398E1EF}"/>
                </c:ext>
              </c:extLst>
            </c:dLbl>
            <c:dLbl>
              <c:idx val="4"/>
              <c:tx>
                <c:rich>
                  <a:bodyPr/>
                  <a:lstStyle/>
                  <a:p>
                    <a:fld id="{35AB7E73-702E-4032-836A-72D124BC99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86C-4675-8D10-E54A9398E1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Hidalgo</c:v>
                </c:pt>
              </c:strCache>
            </c:strRef>
          </c:cat>
          <c:val>
            <c:numRef>
              <c:f>_MARGINC_!$D$28:$D$32</c:f>
              <c:numCache>
                <c:formatCode>General</c:formatCode>
                <c:ptCount val="5"/>
                <c:pt idx="0">
                  <c:v>17.399999999999999</c:v>
                </c:pt>
                <c:pt idx="1">
                  <c:v>20.8</c:v>
                </c:pt>
                <c:pt idx="2">
                  <c:v>22.2</c:v>
                </c:pt>
                <c:pt idx="4">
                  <c:v>19.5</c:v>
                </c:pt>
              </c:numCache>
            </c:numRef>
          </c:val>
          <c:extLst>
            <c:ext xmlns:c15="http://schemas.microsoft.com/office/drawing/2012/chart" uri="{02D57815-91ED-43cb-92C2-25804820EDAC}">
              <c15:datalabelsRange>
                <c15:f>_MARGINC_!$H$28:$H$32</c15:f>
                <c15:dlblRangeCache>
                  <c:ptCount val="5"/>
                  <c:pt idx="0">
                    <c:v>17.4</c:v>
                  </c:pt>
                  <c:pt idx="1">
                    <c:v>20.8</c:v>
                  </c:pt>
                  <c:pt idx="2">
                    <c:v>22.2</c:v>
                  </c:pt>
                  <c:pt idx="4">
                    <c:v>19.5</c:v>
                  </c:pt>
                </c15:dlblRangeCache>
              </c15:datalabelsRange>
            </c:ext>
            <c:ext xmlns:c16="http://schemas.microsoft.com/office/drawing/2014/chart" uri="{C3380CC4-5D6E-409C-BE32-E72D297353CC}">
              <c16:uniqueId val="{0000000B-D86C-4675-8D10-E54A9398E1EF}"/>
            </c:ext>
          </c:extLst>
        </c:ser>
        <c:ser>
          <c:idx val="2"/>
          <c:order val="2"/>
          <c:tx>
            <c:v>NIII</c:v>
          </c:tx>
          <c:spPr>
            <a:solidFill>
              <a:srgbClr val="9A528E"/>
            </a:solidFill>
          </c:spPr>
          <c:invertIfNegative val="0"/>
          <c:dLbls>
            <c:dLbl>
              <c:idx val="0"/>
              <c:tx>
                <c:rich>
                  <a:bodyPr/>
                  <a:lstStyle/>
                  <a:p>
                    <a:fld id="{F8D0445A-6E29-4304-B756-056639A220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86C-4675-8D10-E54A9398E1EF}"/>
                </c:ext>
              </c:extLst>
            </c:dLbl>
            <c:dLbl>
              <c:idx val="1"/>
              <c:tx>
                <c:rich>
                  <a:bodyPr/>
                  <a:lstStyle/>
                  <a:p>
                    <a:fld id="{5EAEC77C-99D8-4DA9-872B-9877D21235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86C-4675-8D10-E54A9398E1EF}"/>
                </c:ext>
              </c:extLst>
            </c:dLbl>
            <c:dLbl>
              <c:idx val="2"/>
              <c:tx>
                <c:rich>
                  <a:bodyPr/>
                  <a:lstStyle/>
                  <a:p>
                    <a:fld id="{C193A63F-8DA8-40CF-AB38-D59F0668E5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86C-4675-8D10-E54A9398E1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6C-4675-8D10-E54A9398E1EF}"/>
                </c:ext>
              </c:extLst>
            </c:dLbl>
            <c:dLbl>
              <c:idx val="4"/>
              <c:tx>
                <c:rich>
                  <a:bodyPr/>
                  <a:lstStyle/>
                  <a:p>
                    <a:fld id="{385967F9-677D-41D6-ABBA-FBDADDBA22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86C-4675-8D10-E54A9398E1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Hidalgo</c:v>
                </c:pt>
              </c:strCache>
            </c:strRef>
          </c:cat>
          <c:val>
            <c:numRef>
              <c:f>_MARGINC_!$E$28:$E$32</c:f>
              <c:numCache>
                <c:formatCode>General</c:formatCode>
                <c:ptCount val="5"/>
                <c:pt idx="0">
                  <c:v>14.3</c:v>
                </c:pt>
                <c:pt idx="1">
                  <c:v>16.3</c:v>
                </c:pt>
                <c:pt idx="2">
                  <c:v>20.399999999999999</c:v>
                </c:pt>
                <c:pt idx="4">
                  <c:v>16.3</c:v>
                </c:pt>
              </c:numCache>
            </c:numRef>
          </c:val>
          <c:extLst>
            <c:ext xmlns:c15="http://schemas.microsoft.com/office/drawing/2012/chart" uri="{02D57815-91ED-43cb-92C2-25804820EDAC}">
              <c15:datalabelsRange>
                <c15:f>_MARGINC_!$I$28:$I$32</c15:f>
                <c15:dlblRangeCache>
                  <c:ptCount val="5"/>
                  <c:pt idx="0">
                    <c:v>14.3</c:v>
                  </c:pt>
                  <c:pt idx="1">
                    <c:v>16.3</c:v>
                  </c:pt>
                  <c:pt idx="2">
                    <c:v>20.4</c:v>
                  </c:pt>
                  <c:pt idx="4">
                    <c:v>16.3</c:v>
                  </c:pt>
                </c15:dlblRangeCache>
              </c15:datalabelsRange>
            </c:ext>
            <c:ext xmlns:c16="http://schemas.microsoft.com/office/drawing/2014/chart" uri="{C3380CC4-5D6E-409C-BE32-E72D297353CC}">
              <c16:uniqueId val="{00000011-D86C-4675-8D10-E54A9398E1EF}"/>
            </c:ext>
          </c:extLst>
        </c:ser>
        <c:ser>
          <c:idx val="3"/>
          <c:order val="3"/>
          <c:tx>
            <c:v>NIV</c:v>
          </c:tx>
          <c:spPr>
            <a:solidFill>
              <a:srgbClr val="862A77"/>
            </a:solidFill>
          </c:spPr>
          <c:invertIfNegative val="0"/>
          <c:dLbls>
            <c:dLbl>
              <c:idx val="0"/>
              <c:tx>
                <c:rich>
                  <a:bodyPr/>
                  <a:lstStyle/>
                  <a:p>
                    <a:fld id="{2C7FDD61-F662-4AFE-91DB-3B495810E6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86C-4675-8D10-E54A9398E1EF}"/>
                </c:ext>
              </c:extLst>
            </c:dLbl>
            <c:dLbl>
              <c:idx val="1"/>
              <c:tx>
                <c:rich>
                  <a:bodyPr/>
                  <a:lstStyle/>
                  <a:p>
                    <a:fld id="{AE5928CC-315D-4586-AE24-8C2F2C10BB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86C-4675-8D10-E54A9398E1EF}"/>
                </c:ext>
              </c:extLst>
            </c:dLbl>
            <c:dLbl>
              <c:idx val="2"/>
              <c:tx>
                <c:rich>
                  <a:bodyPr/>
                  <a:lstStyle/>
                  <a:p>
                    <a:fld id="{D856C608-E442-4F6D-84B8-B08A3F601D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86C-4675-8D10-E54A9398E1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86C-4675-8D10-E54A9398E1EF}"/>
                </c:ext>
              </c:extLst>
            </c:dLbl>
            <c:dLbl>
              <c:idx val="4"/>
              <c:tx>
                <c:rich>
                  <a:bodyPr/>
                  <a:lstStyle/>
                  <a:p>
                    <a:fld id="{6990D240-1082-49B8-9530-CB2217CC3F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86C-4675-8D10-E54A9398E1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Hidalgo</c:v>
                </c:pt>
              </c:strCache>
            </c:strRef>
          </c:cat>
          <c:val>
            <c:numRef>
              <c:f>_MARGINC_!$F$28:$F$32</c:f>
              <c:numCache>
                <c:formatCode>General</c:formatCode>
                <c:ptCount val="5"/>
                <c:pt idx="0">
                  <c:v>7.4</c:v>
                </c:pt>
                <c:pt idx="1">
                  <c:v>9.6</c:v>
                </c:pt>
                <c:pt idx="2">
                  <c:v>14.1</c:v>
                </c:pt>
                <c:pt idx="4">
                  <c:v>9.6</c:v>
                </c:pt>
              </c:numCache>
            </c:numRef>
          </c:val>
          <c:extLst>
            <c:ext xmlns:c15="http://schemas.microsoft.com/office/drawing/2012/chart" uri="{02D57815-91ED-43cb-92C2-25804820EDAC}">
              <c15:datalabelsRange>
                <c15:f>_MARGINC_!$J$28:$J$32</c15:f>
                <c15:dlblRangeCache>
                  <c:ptCount val="5"/>
                  <c:pt idx="0">
                    <c:v>7.4˟</c:v>
                  </c:pt>
                  <c:pt idx="1">
                    <c:v>9.6˟</c:v>
                  </c:pt>
                  <c:pt idx="2">
                    <c:v>14.1˟</c:v>
                  </c:pt>
                  <c:pt idx="4">
                    <c:v>9.6</c:v>
                  </c:pt>
                </c15:dlblRangeCache>
              </c15:datalabelsRange>
            </c:ext>
            <c:ext xmlns:c16="http://schemas.microsoft.com/office/drawing/2014/chart" uri="{C3380CC4-5D6E-409C-BE32-E72D297353CC}">
              <c16:uniqueId val="{00000017-D86C-4675-8D10-E54A9398E1EF}"/>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61F-4B5E-9B0E-6615391507E7}"/>
              </c:ext>
            </c:extLst>
          </c:dPt>
          <c:dPt>
            <c:idx val="3"/>
            <c:marker>
              <c:spPr>
                <a:solidFill>
                  <a:srgbClr val="002060"/>
                </a:solidFill>
                <a:ln>
                  <a:noFill/>
                </a:ln>
              </c:spPr>
            </c:marker>
            <c:bubble3D val="0"/>
            <c:extLst>
              <c:ext xmlns:c16="http://schemas.microsoft.com/office/drawing/2014/chart" uri="{C3380CC4-5D6E-409C-BE32-E72D297353CC}">
                <c16:uniqueId val="{00000001-561F-4B5E-9B0E-6615391507E7}"/>
              </c:ext>
            </c:extLst>
          </c:dPt>
          <c:dPt>
            <c:idx val="5"/>
            <c:marker>
              <c:spPr>
                <a:solidFill>
                  <a:srgbClr val="002060"/>
                </a:solidFill>
                <a:ln>
                  <a:noFill/>
                </a:ln>
              </c:spPr>
            </c:marker>
            <c:bubble3D val="0"/>
            <c:extLst>
              <c:ext xmlns:c16="http://schemas.microsoft.com/office/drawing/2014/chart" uri="{C3380CC4-5D6E-409C-BE32-E72D297353CC}">
                <c16:uniqueId val="{00000002-561F-4B5E-9B0E-6615391507E7}"/>
              </c:ext>
            </c:extLst>
          </c:dPt>
          <c:dPt>
            <c:idx val="7"/>
            <c:marker>
              <c:spPr>
                <a:solidFill>
                  <a:srgbClr val="002060"/>
                </a:solidFill>
                <a:ln>
                  <a:noFill/>
                </a:ln>
              </c:spPr>
            </c:marker>
            <c:bubble3D val="0"/>
            <c:extLst>
              <c:ext xmlns:c16="http://schemas.microsoft.com/office/drawing/2014/chart" uri="{C3380CC4-5D6E-409C-BE32-E72D297353CC}">
                <c16:uniqueId val="{00000003-561F-4B5E-9B0E-6615391507E7}"/>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_MARGINC_INT_!$D$2:$D$9</c:f>
              <c:numCache>
                <c:formatCode>General</c:formatCode>
                <c:ptCount val="8"/>
                <c:pt idx="0">
                  <c:v>504.04</c:v>
                </c:pt>
                <c:pt idx="1">
                  <c:v>501.44299999999998</c:v>
                </c:pt>
                <c:pt idx="2">
                  <c:v>471.67700000000002</c:v>
                </c:pt>
                <c:pt idx="3">
                  <c:v>475.86099999999999</c:v>
                </c:pt>
                <c:pt idx="4">
                  <c:v>497.87599999999998</c:v>
                </c:pt>
                <c:pt idx="5">
                  <c:v>499.69200000000001</c:v>
                </c:pt>
                <c:pt idx="6">
                  <c:v>546.07000000000005</c:v>
                </c:pt>
                <c:pt idx="7">
                  <c:v>525.50300000000004</c:v>
                </c:pt>
              </c:numCache>
            </c:numRef>
          </c:val>
          <c:smooth val="0"/>
          <c:extLst>
            <c:ext xmlns:c16="http://schemas.microsoft.com/office/drawing/2014/chart" uri="{C3380CC4-5D6E-409C-BE32-E72D297353CC}">
              <c16:uniqueId val="{00000004-561F-4B5E-9B0E-6615391507E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61F-4B5E-9B0E-6615391507E7}"/>
              </c:ext>
            </c:extLst>
          </c:dPt>
          <c:dPt>
            <c:idx val="3"/>
            <c:marker>
              <c:spPr>
                <a:solidFill>
                  <a:srgbClr val="002060"/>
                </a:solidFill>
                <a:ln>
                  <a:noFill/>
                </a:ln>
              </c:spPr>
            </c:marker>
            <c:bubble3D val="0"/>
            <c:extLst>
              <c:ext xmlns:c16="http://schemas.microsoft.com/office/drawing/2014/chart" uri="{C3380CC4-5D6E-409C-BE32-E72D297353CC}">
                <c16:uniqueId val="{00000006-561F-4B5E-9B0E-6615391507E7}"/>
              </c:ext>
            </c:extLst>
          </c:dPt>
          <c:dPt>
            <c:idx val="5"/>
            <c:marker>
              <c:spPr>
                <a:solidFill>
                  <a:srgbClr val="002060"/>
                </a:solidFill>
                <a:ln>
                  <a:noFill/>
                </a:ln>
              </c:spPr>
            </c:marker>
            <c:bubble3D val="0"/>
            <c:extLst>
              <c:ext xmlns:c16="http://schemas.microsoft.com/office/drawing/2014/chart" uri="{C3380CC4-5D6E-409C-BE32-E72D297353CC}">
                <c16:uniqueId val="{00000007-561F-4B5E-9B0E-6615391507E7}"/>
              </c:ext>
            </c:extLst>
          </c:dPt>
          <c:dPt>
            <c:idx val="7"/>
            <c:marker>
              <c:spPr>
                <a:solidFill>
                  <a:srgbClr val="002060"/>
                </a:solidFill>
                <a:ln>
                  <a:noFill/>
                </a:ln>
              </c:spPr>
            </c:marker>
            <c:bubble3D val="0"/>
            <c:extLst>
              <c:ext xmlns:c16="http://schemas.microsoft.com/office/drawing/2014/chart" uri="{C3380CC4-5D6E-409C-BE32-E72D297353CC}">
                <c16:uniqueId val="{00000008-561F-4B5E-9B0E-6615391507E7}"/>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_MARGINC_INT_!$E$2:$E$9</c:f>
              <c:numCache>
                <c:formatCode>General</c:formatCode>
                <c:ptCount val="8"/>
                <c:pt idx="0">
                  <c:v>519.96</c:v>
                </c:pt>
                <c:pt idx="1">
                  <c:v>518.55700000000002</c:v>
                </c:pt>
                <c:pt idx="2">
                  <c:v>502.32299999999998</c:v>
                </c:pt>
                <c:pt idx="3">
                  <c:v>500.13900000000001</c:v>
                </c:pt>
                <c:pt idx="4">
                  <c:v>528.12400000000002</c:v>
                </c:pt>
                <c:pt idx="5">
                  <c:v>536.30799999999999</c:v>
                </c:pt>
                <c:pt idx="6">
                  <c:v>573.92999999999995</c:v>
                </c:pt>
                <c:pt idx="7">
                  <c:v>566.49699999999996</c:v>
                </c:pt>
              </c:numCache>
            </c:numRef>
          </c:val>
          <c:smooth val="0"/>
          <c:extLst>
            <c:ext xmlns:c16="http://schemas.microsoft.com/office/drawing/2014/chart" uri="{C3380CC4-5D6E-409C-BE32-E72D297353CC}">
              <c16:uniqueId val="{00000009-561F-4B5E-9B0E-6615391507E7}"/>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61F-4B5E-9B0E-6615391507E7}"/>
              </c:ext>
            </c:extLst>
          </c:dPt>
          <c:dPt>
            <c:idx val="3"/>
            <c:marker>
              <c:spPr>
                <a:solidFill>
                  <a:srgbClr val="002060"/>
                </a:solidFill>
                <a:ln>
                  <a:noFill/>
                </a:ln>
              </c:spPr>
            </c:marker>
            <c:bubble3D val="0"/>
            <c:extLst>
              <c:ext xmlns:c16="http://schemas.microsoft.com/office/drawing/2014/chart" uri="{C3380CC4-5D6E-409C-BE32-E72D297353CC}">
                <c16:uniqueId val="{0000000B-561F-4B5E-9B0E-6615391507E7}"/>
              </c:ext>
            </c:extLst>
          </c:dPt>
          <c:dPt>
            <c:idx val="5"/>
            <c:marker>
              <c:spPr>
                <a:solidFill>
                  <a:srgbClr val="002060"/>
                </a:solidFill>
                <a:ln>
                  <a:noFill/>
                </a:ln>
              </c:spPr>
            </c:marker>
            <c:bubble3D val="0"/>
            <c:extLst>
              <c:ext xmlns:c16="http://schemas.microsoft.com/office/drawing/2014/chart" uri="{C3380CC4-5D6E-409C-BE32-E72D297353CC}">
                <c16:uniqueId val="{0000000C-561F-4B5E-9B0E-6615391507E7}"/>
              </c:ext>
            </c:extLst>
          </c:dPt>
          <c:dPt>
            <c:idx val="7"/>
            <c:marker>
              <c:spPr>
                <a:solidFill>
                  <a:srgbClr val="002060"/>
                </a:solidFill>
                <a:ln>
                  <a:noFill/>
                </a:ln>
              </c:spPr>
            </c:marker>
            <c:bubble3D val="0"/>
            <c:extLst>
              <c:ext xmlns:c16="http://schemas.microsoft.com/office/drawing/2014/chart" uri="{C3380CC4-5D6E-409C-BE32-E72D297353CC}">
                <c16:uniqueId val="{0000000D-561F-4B5E-9B0E-6615391507E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1F-4B5E-9B0E-6615391507E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1F-4B5E-9B0E-6615391507E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1F-4B5E-9B0E-6615391507E7}"/>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1F-4B5E-9B0E-6615391507E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_MARGINC_INT_!$F$2:$F$9</c:f>
              <c:numCache>
                <c:formatCode>General</c:formatCode>
                <c:ptCount val="8"/>
                <c:pt idx="0">
                  <c:v>512</c:v>
                </c:pt>
                <c:pt idx="1">
                  <c:v>510</c:v>
                </c:pt>
                <c:pt idx="2">
                  <c:v>487</c:v>
                </c:pt>
                <c:pt idx="3">
                  <c:v>488</c:v>
                </c:pt>
                <c:pt idx="4">
                  <c:v>513</c:v>
                </c:pt>
                <c:pt idx="5">
                  <c:v>518</c:v>
                </c:pt>
                <c:pt idx="6">
                  <c:v>560</c:v>
                </c:pt>
                <c:pt idx="7">
                  <c:v>546</c:v>
                </c:pt>
              </c:numCache>
            </c:numRef>
          </c:val>
          <c:smooth val="0"/>
          <c:extLst>
            <c:ext xmlns:c16="http://schemas.microsoft.com/office/drawing/2014/chart" uri="{C3380CC4-5D6E-409C-BE32-E72D297353CC}">
              <c16:uniqueId val="{0000000E-561F-4B5E-9B0E-6615391507E7}"/>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22C-47E0-9552-1378E99B7D5C}"/>
              </c:ext>
            </c:extLst>
          </c:dPt>
          <c:dPt>
            <c:idx val="3"/>
            <c:marker>
              <c:spPr>
                <a:solidFill>
                  <a:srgbClr val="002060"/>
                </a:solidFill>
                <a:ln>
                  <a:noFill/>
                </a:ln>
              </c:spPr>
            </c:marker>
            <c:bubble3D val="0"/>
            <c:extLst>
              <c:ext xmlns:c16="http://schemas.microsoft.com/office/drawing/2014/chart" uri="{C3380CC4-5D6E-409C-BE32-E72D297353CC}">
                <c16:uniqueId val="{00000001-722C-47E0-9552-1378E99B7D5C}"/>
              </c:ext>
            </c:extLst>
          </c:dPt>
          <c:dPt>
            <c:idx val="5"/>
            <c:marker>
              <c:spPr>
                <a:solidFill>
                  <a:srgbClr val="002060"/>
                </a:solidFill>
                <a:ln>
                  <a:noFill/>
                </a:ln>
              </c:spPr>
            </c:marker>
            <c:bubble3D val="0"/>
            <c:extLst>
              <c:ext xmlns:c16="http://schemas.microsoft.com/office/drawing/2014/chart" uri="{C3380CC4-5D6E-409C-BE32-E72D297353CC}">
                <c16:uniqueId val="{00000002-722C-47E0-9552-1378E99B7D5C}"/>
              </c:ext>
            </c:extLst>
          </c:dPt>
          <c:dPt>
            <c:idx val="7"/>
            <c:marker>
              <c:spPr>
                <a:solidFill>
                  <a:srgbClr val="002060"/>
                </a:solidFill>
                <a:ln>
                  <a:noFill/>
                </a:ln>
              </c:spPr>
            </c:marker>
            <c:bubble3D val="0"/>
            <c:extLst>
              <c:ext xmlns:c16="http://schemas.microsoft.com/office/drawing/2014/chart" uri="{C3380CC4-5D6E-409C-BE32-E72D297353CC}">
                <c16:uniqueId val="{00000003-722C-47E0-9552-1378E99B7D5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_MARGINC_INT_!$D$27:$D$34</c:f>
              <c:numCache>
                <c:formatCode>General</c:formatCode>
                <c:ptCount val="8"/>
                <c:pt idx="0">
                  <c:v>507.64699999999999</c:v>
                </c:pt>
                <c:pt idx="1">
                  <c:v>504.05500000000001</c:v>
                </c:pt>
                <c:pt idx="2">
                  <c:v>484.29399999999998</c:v>
                </c:pt>
                <c:pt idx="3">
                  <c:v>486.07</c:v>
                </c:pt>
                <c:pt idx="4">
                  <c:v>499.07</c:v>
                </c:pt>
                <c:pt idx="5">
                  <c:v>493.92099999999999</c:v>
                </c:pt>
                <c:pt idx="6">
                  <c:v>531.09500000000003</c:v>
                </c:pt>
                <c:pt idx="7">
                  <c:v>520.30399999999997</c:v>
                </c:pt>
              </c:numCache>
            </c:numRef>
          </c:val>
          <c:smooth val="0"/>
          <c:extLst>
            <c:ext xmlns:c16="http://schemas.microsoft.com/office/drawing/2014/chart" uri="{C3380CC4-5D6E-409C-BE32-E72D297353CC}">
              <c16:uniqueId val="{00000004-722C-47E0-9552-1378E99B7D5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722C-47E0-9552-1378E99B7D5C}"/>
              </c:ext>
            </c:extLst>
          </c:dPt>
          <c:dPt>
            <c:idx val="3"/>
            <c:marker>
              <c:spPr>
                <a:solidFill>
                  <a:srgbClr val="002060"/>
                </a:solidFill>
                <a:ln>
                  <a:noFill/>
                </a:ln>
              </c:spPr>
            </c:marker>
            <c:bubble3D val="0"/>
            <c:extLst>
              <c:ext xmlns:c16="http://schemas.microsoft.com/office/drawing/2014/chart" uri="{C3380CC4-5D6E-409C-BE32-E72D297353CC}">
                <c16:uniqueId val="{00000006-722C-47E0-9552-1378E99B7D5C}"/>
              </c:ext>
            </c:extLst>
          </c:dPt>
          <c:dPt>
            <c:idx val="5"/>
            <c:marker>
              <c:spPr>
                <a:solidFill>
                  <a:srgbClr val="002060"/>
                </a:solidFill>
                <a:ln>
                  <a:noFill/>
                </a:ln>
              </c:spPr>
            </c:marker>
            <c:bubble3D val="0"/>
            <c:extLst>
              <c:ext xmlns:c16="http://schemas.microsoft.com/office/drawing/2014/chart" uri="{C3380CC4-5D6E-409C-BE32-E72D297353CC}">
                <c16:uniqueId val="{00000007-722C-47E0-9552-1378E99B7D5C}"/>
              </c:ext>
            </c:extLst>
          </c:dPt>
          <c:dPt>
            <c:idx val="7"/>
            <c:marker>
              <c:spPr>
                <a:solidFill>
                  <a:srgbClr val="002060"/>
                </a:solidFill>
                <a:ln>
                  <a:noFill/>
                </a:ln>
              </c:spPr>
            </c:marker>
            <c:bubble3D val="0"/>
            <c:extLst>
              <c:ext xmlns:c16="http://schemas.microsoft.com/office/drawing/2014/chart" uri="{C3380CC4-5D6E-409C-BE32-E72D297353CC}">
                <c16:uniqueId val="{00000008-722C-47E0-9552-1378E99B7D5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_MARGINC_INT_!$E$27:$E$34</c:f>
              <c:numCache>
                <c:formatCode>General</c:formatCode>
                <c:ptCount val="8"/>
                <c:pt idx="0">
                  <c:v>526.35299999999995</c:v>
                </c:pt>
                <c:pt idx="1">
                  <c:v>525.94500000000005</c:v>
                </c:pt>
                <c:pt idx="2">
                  <c:v>521.70600000000002</c:v>
                </c:pt>
                <c:pt idx="3">
                  <c:v>513.92999999999995</c:v>
                </c:pt>
                <c:pt idx="4">
                  <c:v>526.92999999999995</c:v>
                </c:pt>
                <c:pt idx="5">
                  <c:v>542.07899999999995</c:v>
                </c:pt>
                <c:pt idx="6">
                  <c:v>568.90499999999997</c:v>
                </c:pt>
                <c:pt idx="7">
                  <c:v>561.69600000000003</c:v>
                </c:pt>
              </c:numCache>
            </c:numRef>
          </c:val>
          <c:smooth val="0"/>
          <c:extLst>
            <c:ext xmlns:c16="http://schemas.microsoft.com/office/drawing/2014/chart" uri="{C3380CC4-5D6E-409C-BE32-E72D297353CC}">
              <c16:uniqueId val="{00000009-722C-47E0-9552-1378E99B7D5C}"/>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722C-47E0-9552-1378E99B7D5C}"/>
              </c:ext>
            </c:extLst>
          </c:dPt>
          <c:dPt>
            <c:idx val="3"/>
            <c:marker>
              <c:spPr>
                <a:solidFill>
                  <a:srgbClr val="002060"/>
                </a:solidFill>
                <a:ln>
                  <a:noFill/>
                </a:ln>
              </c:spPr>
            </c:marker>
            <c:bubble3D val="0"/>
            <c:extLst>
              <c:ext xmlns:c16="http://schemas.microsoft.com/office/drawing/2014/chart" uri="{C3380CC4-5D6E-409C-BE32-E72D297353CC}">
                <c16:uniqueId val="{0000000B-722C-47E0-9552-1378E99B7D5C}"/>
              </c:ext>
            </c:extLst>
          </c:dPt>
          <c:dPt>
            <c:idx val="5"/>
            <c:marker>
              <c:spPr>
                <a:solidFill>
                  <a:srgbClr val="002060"/>
                </a:solidFill>
                <a:ln>
                  <a:noFill/>
                </a:ln>
              </c:spPr>
            </c:marker>
            <c:bubble3D val="0"/>
            <c:extLst>
              <c:ext xmlns:c16="http://schemas.microsoft.com/office/drawing/2014/chart" uri="{C3380CC4-5D6E-409C-BE32-E72D297353CC}">
                <c16:uniqueId val="{0000000C-722C-47E0-9552-1378E99B7D5C}"/>
              </c:ext>
            </c:extLst>
          </c:dPt>
          <c:dPt>
            <c:idx val="7"/>
            <c:marker>
              <c:spPr>
                <a:solidFill>
                  <a:srgbClr val="002060"/>
                </a:solidFill>
                <a:ln>
                  <a:noFill/>
                </a:ln>
              </c:spPr>
            </c:marker>
            <c:bubble3D val="0"/>
            <c:extLst>
              <c:ext xmlns:c16="http://schemas.microsoft.com/office/drawing/2014/chart" uri="{C3380CC4-5D6E-409C-BE32-E72D297353CC}">
                <c16:uniqueId val="{0000000D-722C-47E0-9552-1378E99B7D5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2C-47E0-9552-1378E99B7D5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2C-47E0-9552-1378E99B7D5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2C-47E0-9552-1378E99B7D5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22C-47E0-9552-1378E99B7D5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Hidalgo</c:v>
                  </c:pt>
                  <c:pt idx="2">
                    <c:v>Muy Alta y Alta</c:v>
                  </c:pt>
                  <c:pt idx="4">
                    <c:v>Media</c:v>
                  </c:pt>
                  <c:pt idx="6">
                    <c:v>Baja y Muy Baja</c:v>
                  </c:pt>
                </c:lvl>
              </c:multiLvlStrCache>
            </c:multiLvlStrRef>
          </c:cat>
          <c:val>
            <c:numRef>
              <c:f>_MARGINC_INT_!$F$27:$F$34</c:f>
              <c:numCache>
                <c:formatCode>General</c:formatCode>
                <c:ptCount val="8"/>
                <c:pt idx="0">
                  <c:v>517</c:v>
                </c:pt>
                <c:pt idx="1">
                  <c:v>515</c:v>
                </c:pt>
                <c:pt idx="2">
                  <c:v>503</c:v>
                </c:pt>
                <c:pt idx="3">
                  <c:v>500</c:v>
                </c:pt>
                <c:pt idx="4">
                  <c:v>513</c:v>
                </c:pt>
                <c:pt idx="5">
                  <c:v>518</c:v>
                </c:pt>
                <c:pt idx="6">
                  <c:v>550</c:v>
                </c:pt>
                <c:pt idx="7">
                  <c:v>541</c:v>
                </c:pt>
              </c:numCache>
            </c:numRef>
          </c:val>
          <c:smooth val="0"/>
          <c:extLst>
            <c:ext xmlns:c16="http://schemas.microsoft.com/office/drawing/2014/chart" uri="{C3380CC4-5D6E-409C-BE32-E72D297353CC}">
              <c16:uniqueId val="{0000000E-722C-47E0-9552-1378E99B7D5C}"/>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4ABCFC5-DB0C-4A0B-B835-04FA3576A3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3AB-4D61-9A01-BCE283A9043E}"/>
                </c:ext>
              </c:extLst>
            </c:dLbl>
            <c:dLbl>
              <c:idx val="1"/>
              <c:tx>
                <c:rich>
                  <a:bodyPr/>
                  <a:lstStyle/>
                  <a:p>
                    <a:fld id="{78712152-A4F0-4B19-86F2-982652C717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3AB-4D61-9A01-BCE283A9043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AB-4D61-9A01-BCE283A9043E}"/>
                </c:ext>
              </c:extLst>
            </c:dLbl>
            <c:dLbl>
              <c:idx val="3"/>
              <c:tx>
                <c:rich>
                  <a:bodyPr/>
                  <a:lstStyle/>
                  <a:p>
                    <a:fld id="{61EE1F19-7F7B-469A-A32D-40EDDCC0E6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3AB-4D61-9A01-BCE283A9043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Hidalgo</c:v>
                </c:pt>
              </c:strCache>
            </c:strRef>
          </c:cat>
          <c:val>
            <c:numRef>
              <c:f>_RURALIDAD_!$C$2:$C$5</c:f>
              <c:numCache>
                <c:formatCode>General</c:formatCode>
                <c:ptCount val="4"/>
                <c:pt idx="0">
                  <c:v>-57.1</c:v>
                </c:pt>
                <c:pt idx="1">
                  <c:v>-35</c:v>
                </c:pt>
                <c:pt idx="3">
                  <c:v>-45.2</c:v>
                </c:pt>
              </c:numCache>
            </c:numRef>
          </c:val>
          <c:extLst>
            <c:ext xmlns:c15="http://schemas.microsoft.com/office/drawing/2012/chart" uri="{02D57815-91ED-43cb-92C2-25804820EDAC}">
              <c15:datalabelsRange>
                <c15:f>_RURALIDAD_!$G$2:$G$5</c15:f>
                <c15:dlblRangeCache>
                  <c:ptCount val="4"/>
                  <c:pt idx="0">
                    <c:v>57.1</c:v>
                  </c:pt>
                  <c:pt idx="1">
                    <c:v>35.0</c:v>
                  </c:pt>
                  <c:pt idx="3">
                    <c:v>45.2</c:v>
                  </c:pt>
                </c15:dlblRangeCache>
              </c15:datalabelsRange>
            </c:ext>
            <c:ext xmlns:c16="http://schemas.microsoft.com/office/drawing/2014/chart" uri="{C3380CC4-5D6E-409C-BE32-E72D297353CC}">
              <c16:uniqueId val="{00000004-33AB-4D61-9A01-BCE283A9043E}"/>
            </c:ext>
          </c:extLst>
        </c:ser>
        <c:ser>
          <c:idx val="1"/>
          <c:order val="1"/>
          <c:tx>
            <c:v>NII</c:v>
          </c:tx>
          <c:spPr>
            <a:solidFill>
              <a:srgbClr val="B07CAA"/>
            </a:solidFill>
          </c:spPr>
          <c:invertIfNegative val="0"/>
          <c:dLbls>
            <c:dLbl>
              <c:idx val="0"/>
              <c:tx>
                <c:rich>
                  <a:bodyPr/>
                  <a:lstStyle/>
                  <a:p>
                    <a:fld id="{70514681-E837-4C5B-89D9-75D9B9F078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3AB-4D61-9A01-BCE283A9043E}"/>
                </c:ext>
              </c:extLst>
            </c:dLbl>
            <c:dLbl>
              <c:idx val="1"/>
              <c:tx>
                <c:rich>
                  <a:bodyPr/>
                  <a:lstStyle/>
                  <a:p>
                    <a:fld id="{69D6DBFC-7200-4AC5-9067-0005DBC2B5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3AB-4D61-9A01-BCE283A9043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AB-4D61-9A01-BCE283A9043E}"/>
                </c:ext>
              </c:extLst>
            </c:dLbl>
            <c:dLbl>
              <c:idx val="3"/>
              <c:tx>
                <c:rich>
                  <a:bodyPr/>
                  <a:lstStyle/>
                  <a:p>
                    <a:fld id="{F6B16FE1-89FA-4075-BAF7-0568E38430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3AB-4D61-9A01-BCE283A9043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Hidalgo</c:v>
                </c:pt>
              </c:strCache>
            </c:strRef>
          </c:cat>
          <c:val>
            <c:numRef>
              <c:f>_RURALIDAD_!$D$2:$D$5</c:f>
              <c:numCache>
                <c:formatCode>General</c:formatCode>
                <c:ptCount val="4"/>
                <c:pt idx="0">
                  <c:v>30.4</c:v>
                </c:pt>
                <c:pt idx="1">
                  <c:v>38.299999999999997</c:v>
                </c:pt>
                <c:pt idx="3">
                  <c:v>34.6</c:v>
                </c:pt>
              </c:numCache>
            </c:numRef>
          </c:val>
          <c:extLst>
            <c:ext xmlns:c15="http://schemas.microsoft.com/office/drawing/2012/chart" uri="{02D57815-91ED-43cb-92C2-25804820EDAC}">
              <c15:datalabelsRange>
                <c15:f>_RURALIDAD_!$H$2:$H$5</c15:f>
                <c15:dlblRangeCache>
                  <c:ptCount val="4"/>
                  <c:pt idx="0">
                    <c:v>30.4</c:v>
                  </c:pt>
                  <c:pt idx="1">
                    <c:v>38.3</c:v>
                  </c:pt>
                  <c:pt idx="3">
                    <c:v>34.6</c:v>
                  </c:pt>
                </c15:dlblRangeCache>
              </c15:datalabelsRange>
            </c:ext>
            <c:ext xmlns:c16="http://schemas.microsoft.com/office/drawing/2014/chart" uri="{C3380CC4-5D6E-409C-BE32-E72D297353CC}">
              <c16:uniqueId val="{00000009-33AB-4D61-9A01-BCE283A9043E}"/>
            </c:ext>
          </c:extLst>
        </c:ser>
        <c:ser>
          <c:idx val="2"/>
          <c:order val="2"/>
          <c:tx>
            <c:v>NIII</c:v>
          </c:tx>
          <c:spPr>
            <a:solidFill>
              <a:srgbClr val="9A528E"/>
            </a:solidFill>
          </c:spPr>
          <c:invertIfNegative val="0"/>
          <c:dLbls>
            <c:dLbl>
              <c:idx val="0"/>
              <c:tx>
                <c:rich>
                  <a:bodyPr/>
                  <a:lstStyle/>
                  <a:p>
                    <a:fld id="{A3425FB2-D1D0-4AC2-A41B-829DEA16F8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3AB-4D61-9A01-BCE283A9043E}"/>
                </c:ext>
              </c:extLst>
            </c:dLbl>
            <c:dLbl>
              <c:idx val="1"/>
              <c:tx>
                <c:rich>
                  <a:bodyPr/>
                  <a:lstStyle/>
                  <a:p>
                    <a:fld id="{1A596DFB-F5F7-4F66-BB12-C9EDBFB2E1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3AB-4D61-9A01-BCE283A9043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AB-4D61-9A01-BCE283A9043E}"/>
                </c:ext>
              </c:extLst>
            </c:dLbl>
            <c:dLbl>
              <c:idx val="3"/>
              <c:tx>
                <c:rich>
                  <a:bodyPr/>
                  <a:lstStyle/>
                  <a:p>
                    <a:fld id="{F5AD12DF-5F46-42C6-81D6-30E9E2F43E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3AB-4D61-9A01-BCE283A9043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Hidalgo</c:v>
                </c:pt>
              </c:strCache>
            </c:strRef>
          </c:cat>
          <c:val>
            <c:numRef>
              <c:f>_RURALIDAD_!$E$2:$E$5</c:f>
              <c:numCache>
                <c:formatCode>General</c:formatCode>
                <c:ptCount val="4"/>
                <c:pt idx="0">
                  <c:v>11.1</c:v>
                </c:pt>
                <c:pt idx="1">
                  <c:v>21.8</c:v>
                </c:pt>
                <c:pt idx="3">
                  <c:v>16.899999999999999</c:v>
                </c:pt>
              </c:numCache>
            </c:numRef>
          </c:val>
          <c:extLst>
            <c:ext xmlns:c15="http://schemas.microsoft.com/office/drawing/2012/chart" uri="{02D57815-91ED-43cb-92C2-25804820EDAC}">
              <c15:datalabelsRange>
                <c15:f>_RURALIDAD_!$I$2:$I$5</c15:f>
                <c15:dlblRangeCache>
                  <c:ptCount val="4"/>
                  <c:pt idx="0">
                    <c:v>11.1</c:v>
                  </c:pt>
                  <c:pt idx="1">
                    <c:v>21.8</c:v>
                  </c:pt>
                  <c:pt idx="3">
                    <c:v>16.9</c:v>
                  </c:pt>
                </c15:dlblRangeCache>
              </c15:datalabelsRange>
            </c:ext>
            <c:ext xmlns:c16="http://schemas.microsoft.com/office/drawing/2014/chart" uri="{C3380CC4-5D6E-409C-BE32-E72D297353CC}">
              <c16:uniqueId val="{0000000E-33AB-4D61-9A01-BCE283A9043E}"/>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60CA6409-66C3-45EA-9829-BDE90B5555D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3AB-4D61-9A01-BCE283A9043E}"/>
                </c:ext>
              </c:extLst>
            </c:dLbl>
            <c:dLbl>
              <c:idx val="1"/>
              <c:layout>
                <c:manualLayout>
                  <c:x val="3.6363636363636251E-2"/>
                  <c:y val="0"/>
                </c:manualLayout>
              </c:layout>
              <c:tx>
                <c:rich>
                  <a:bodyPr/>
                  <a:lstStyle/>
                  <a:p>
                    <a:pPr>
                      <a:defRPr sz="1400" b="1" baseline="0">
                        <a:solidFill>
                          <a:srgbClr val="862A77"/>
                        </a:solidFill>
                        <a:latin typeface="Calibri"/>
                      </a:defRPr>
                    </a:pPr>
                    <a:fld id="{94AF54C3-87F3-4822-B228-F9200AD84C1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3AB-4D61-9A01-BCE283A9043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AB-4D61-9A01-BCE283A9043E}"/>
                </c:ext>
              </c:extLst>
            </c:dLbl>
            <c:dLbl>
              <c:idx val="3"/>
              <c:layout>
                <c:manualLayout>
                  <c:x val="3.0303030303030193E-2"/>
                  <c:y val="0"/>
                </c:manualLayout>
              </c:layout>
              <c:tx>
                <c:rich>
                  <a:bodyPr/>
                  <a:lstStyle/>
                  <a:p>
                    <a:pPr>
                      <a:defRPr sz="1400" b="1" baseline="0">
                        <a:solidFill>
                          <a:srgbClr val="862A77"/>
                        </a:solidFill>
                        <a:latin typeface="Calibri"/>
                      </a:defRPr>
                    </a:pPr>
                    <a:fld id="{09AB1AF0-3FD0-49DA-B834-AADAC16DF69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3AB-4D61-9A01-BCE283A9043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Hidalgo</c:v>
                </c:pt>
              </c:strCache>
            </c:strRef>
          </c:cat>
          <c:val>
            <c:numRef>
              <c:f>_RURALIDAD_!$F$2:$F$5</c:f>
              <c:numCache>
                <c:formatCode>General</c:formatCode>
                <c:ptCount val="4"/>
                <c:pt idx="0">
                  <c:v>1.4</c:v>
                </c:pt>
                <c:pt idx="1">
                  <c:v>4.9000000000000004</c:v>
                </c:pt>
                <c:pt idx="3">
                  <c:v>3.3</c:v>
                </c:pt>
              </c:numCache>
            </c:numRef>
          </c:val>
          <c:extLst>
            <c:ext xmlns:c15="http://schemas.microsoft.com/office/drawing/2012/chart" uri="{02D57815-91ED-43cb-92C2-25804820EDAC}">
              <c15:datalabelsRange>
                <c15:f>_RURALIDAD_!$J$2:$J$5</c15:f>
                <c15:dlblRangeCache>
                  <c:ptCount val="4"/>
                  <c:pt idx="0">
                    <c:v>1.4˟</c:v>
                  </c:pt>
                  <c:pt idx="1">
                    <c:v>4.9˟</c:v>
                  </c:pt>
                  <c:pt idx="3">
                    <c:v>3.3˟</c:v>
                  </c:pt>
                </c15:dlblRangeCache>
              </c15:datalabelsRange>
            </c:ext>
            <c:ext xmlns:c16="http://schemas.microsoft.com/office/drawing/2014/chart" uri="{C3380CC4-5D6E-409C-BE32-E72D297353CC}">
              <c16:uniqueId val="{00000013-33AB-4D61-9A01-BCE283A9043E}"/>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40A3E09-01D0-4AF7-B895-9E85F1486A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B10-453B-BC8F-3101736828B4}"/>
                </c:ext>
              </c:extLst>
            </c:dLbl>
            <c:dLbl>
              <c:idx val="1"/>
              <c:tx>
                <c:rich>
                  <a:bodyPr/>
                  <a:lstStyle/>
                  <a:p>
                    <a:fld id="{3E8820E8-E38C-44BE-AC0F-378AFFE9CC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B10-453B-BC8F-3101736828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10-453B-BC8F-3101736828B4}"/>
                </c:ext>
              </c:extLst>
            </c:dLbl>
            <c:dLbl>
              <c:idx val="3"/>
              <c:tx>
                <c:rich>
                  <a:bodyPr/>
                  <a:lstStyle/>
                  <a:p>
                    <a:fld id="{4C962681-4B49-4843-8713-174A673ED7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B10-453B-BC8F-3101736828B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Hidalgo</c:v>
                </c:pt>
              </c:strCache>
            </c:strRef>
          </c:cat>
          <c:val>
            <c:numRef>
              <c:f>_RURALIDAD_!$C$28:$C$31</c:f>
              <c:numCache>
                <c:formatCode>General</c:formatCode>
                <c:ptCount val="4"/>
                <c:pt idx="0">
                  <c:v>-64.5</c:v>
                </c:pt>
                <c:pt idx="1">
                  <c:v>-46.2</c:v>
                </c:pt>
                <c:pt idx="3">
                  <c:v>-54.6</c:v>
                </c:pt>
              </c:numCache>
            </c:numRef>
          </c:val>
          <c:extLst>
            <c:ext xmlns:c15="http://schemas.microsoft.com/office/drawing/2012/chart" uri="{02D57815-91ED-43cb-92C2-25804820EDAC}">
              <c15:datalabelsRange>
                <c15:f>_RURALIDAD_!$G$28:$G$31</c15:f>
                <c15:dlblRangeCache>
                  <c:ptCount val="4"/>
                  <c:pt idx="0">
                    <c:v>64.5</c:v>
                  </c:pt>
                  <c:pt idx="1">
                    <c:v>46.2</c:v>
                  </c:pt>
                  <c:pt idx="3">
                    <c:v>54.6</c:v>
                  </c:pt>
                </c15:dlblRangeCache>
              </c15:datalabelsRange>
            </c:ext>
            <c:ext xmlns:c16="http://schemas.microsoft.com/office/drawing/2014/chart" uri="{C3380CC4-5D6E-409C-BE32-E72D297353CC}">
              <c16:uniqueId val="{00000004-0B10-453B-BC8F-3101736828B4}"/>
            </c:ext>
          </c:extLst>
        </c:ser>
        <c:ser>
          <c:idx val="1"/>
          <c:order val="1"/>
          <c:tx>
            <c:v>NII</c:v>
          </c:tx>
          <c:spPr>
            <a:solidFill>
              <a:srgbClr val="B07CAA"/>
            </a:solidFill>
          </c:spPr>
          <c:invertIfNegative val="0"/>
          <c:dLbls>
            <c:dLbl>
              <c:idx val="0"/>
              <c:tx>
                <c:rich>
                  <a:bodyPr/>
                  <a:lstStyle/>
                  <a:p>
                    <a:fld id="{6E5D6B9B-003A-4A56-9091-AD535DDB93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B10-453B-BC8F-3101736828B4}"/>
                </c:ext>
              </c:extLst>
            </c:dLbl>
            <c:dLbl>
              <c:idx val="1"/>
              <c:tx>
                <c:rich>
                  <a:bodyPr/>
                  <a:lstStyle/>
                  <a:p>
                    <a:fld id="{C76D6814-5248-40EC-AE1E-0F886CB88B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B10-453B-BC8F-3101736828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10-453B-BC8F-3101736828B4}"/>
                </c:ext>
              </c:extLst>
            </c:dLbl>
            <c:dLbl>
              <c:idx val="3"/>
              <c:tx>
                <c:rich>
                  <a:bodyPr/>
                  <a:lstStyle/>
                  <a:p>
                    <a:fld id="{3B794141-24F8-4A7C-B20A-5F6193D1DB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B10-453B-BC8F-3101736828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Hidalgo</c:v>
                </c:pt>
              </c:strCache>
            </c:strRef>
          </c:cat>
          <c:val>
            <c:numRef>
              <c:f>_RURALIDAD_!$D$28:$D$31</c:f>
              <c:numCache>
                <c:formatCode>General</c:formatCode>
                <c:ptCount val="4"/>
                <c:pt idx="0">
                  <c:v>16.899999999999999</c:v>
                </c:pt>
                <c:pt idx="1">
                  <c:v>21.8</c:v>
                </c:pt>
                <c:pt idx="3">
                  <c:v>19.5</c:v>
                </c:pt>
              </c:numCache>
            </c:numRef>
          </c:val>
          <c:extLst>
            <c:ext xmlns:c15="http://schemas.microsoft.com/office/drawing/2012/chart" uri="{02D57815-91ED-43cb-92C2-25804820EDAC}">
              <c15:datalabelsRange>
                <c15:f>_RURALIDAD_!$H$28:$H$31</c15:f>
                <c15:dlblRangeCache>
                  <c:ptCount val="4"/>
                  <c:pt idx="0">
                    <c:v>16.9</c:v>
                  </c:pt>
                  <c:pt idx="1">
                    <c:v>21.8</c:v>
                  </c:pt>
                  <c:pt idx="3">
                    <c:v>19.5</c:v>
                  </c:pt>
                </c15:dlblRangeCache>
              </c15:datalabelsRange>
            </c:ext>
            <c:ext xmlns:c16="http://schemas.microsoft.com/office/drawing/2014/chart" uri="{C3380CC4-5D6E-409C-BE32-E72D297353CC}">
              <c16:uniqueId val="{00000009-0B10-453B-BC8F-3101736828B4}"/>
            </c:ext>
          </c:extLst>
        </c:ser>
        <c:ser>
          <c:idx val="2"/>
          <c:order val="2"/>
          <c:tx>
            <c:v>NIII</c:v>
          </c:tx>
          <c:spPr>
            <a:solidFill>
              <a:srgbClr val="9A528E"/>
            </a:solidFill>
          </c:spPr>
          <c:invertIfNegative val="0"/>
          <c:dLbls>
            <c:dLbl>
              <c:idx val="0"/>
              <c:tx>
                <c:rich>
                  <a:bodyPr/>
                  <a:lstStyle/>
                  <a:p>
                    <a:fld id="{FE90E00A-DB4C-4466-94B7-23CE9013AA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B10-453B-BC8F-3101736828B4}"/>
                </c:ext>
              </c:extLst>
            </c:dLbl>
            <c:dLbl>
              <c:idx val="1"/>
              <c:tx>
                <c:rich>
                  <a:bodyPr/>
                  <a:lstStyle/>
                  <a:p>
                    <a:fld id="{B707D03D-6444-46D5-AF2E-E7D05883EC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B10-453B-BC8F-3101736828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10-453B-BC8F-3101736828B4}"/>
                </c:ext>
              </c:extLst>
            </c:dLbl>
            <c:dLbl>
              <c:idx val="3"/>
              <c:tx>
                <c:rich>
                  <a:bodyPr/>
                  <a:lstStyle/>
                  <a:p>
                    <a:fld id="{1DE3CF4E-3D20-4EDB-8B73-AA3F6C32FB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B10-453B-BC8F-3101736828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Hidalgo</c:v>
                </c:pt>
              </c:strCache>
            </c:strRef>
          </c:cat>
          <c:val>
            <c:numRef>
              <c:f>_RURALIDAD_!$E$28:$E$31</c:f>
              <c:numCache>
                <c:formatCode>General</c:formatCode>
                <c:ptCount val="4"/>
                <c:pt idx="0">
                  <c:v>11.8</c:v>
                </c:pt>
                <c:pt idx="1">
                  <c:v>20.100000000000001</c:v>
                </c:pt>
                <c:pt idx="3">
                  <c:v>16.3</c:v>
                </c:pt>
              </c:numCache>
            </c:numRef>
          </c:val>
          <c:extLst>
            <c:ext xmlns:c15="http://schemas.microsoft.com/office/drawing/2012/chart" uri="{02D57815-91ED-43cb-92C2-25804820EDAC}">
              <c15:datalabelsRange>
                <c15:f>_RURALIDAD_!$I$28:$I$31</c15:f>
                <c15:dlblRangeCache>
                  <c:ptCount val="4"/>
                  <c:pt idx="0">
                    <c:v>11.8</c:v>
                  </c:pt>
                  <c:pt idx="1">
                    <c:v>20.1</c:v>
                  </c:pt>
                  <c:pt idx="3">
                    <c:v>16.3</c:v>
                  </c:pt>
                </c15:dlblRangeCache>
              </c15:datalabelsRange>
            </c:ext>
            <c:ext xmlns:c16="http://schemas.microsoft.com/office/drawing/2014/chart" uri="{C3380CC4-5D6E-409C-BE32-E72D297353CC}">
              <c16:uniqueId val="{0000000E-0B10-453B-BC8F-3101736828B4}"/>
            </c:ext>
          </c:extLst>
        </c:ser>
        <c:ser>
          <c:idx val="3"/>
          <c:order val="3"/>
          <c:tx>
            <c:v>NIV</c:v>
          </c:tx>
          <c:spPr>
            <a:solidFill>
              <a:srgbClr val="862A77"/>
            </a:solidFill>
          </c:spPr>
          <c:invertIfNegative val="0"/>
          <c:dLbls>
            <c:dLbl>
              <c:idx val="0"/>
              <c:tx>
                <c:rich>
                  <a:bodyPr/>
                  <a:lstStyle/>
                  <a:p>
                    <a:fld id="{26E69B72-EB24-40CB-9478-6D4888A008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B10-453B-BC8F-3101736828B4}"/>
                </c:ext>
              </c:extLst>
            </c:dLbl>
            <c:dLbl>
              <c:idx val="1"/>
              <c:tx>
                <c:rich>
                  <a:bodyPr/>
                  <a:lstStyle/>
                  <a:p>
                    <a:fld id="{C3475E23-B698-425C-B183-F4C820330C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B10-453B-BC8F-3101736828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10-453B-BC8F-3101736828B4}"/>
                </c:ext>
              </c:extLst>
            </c:dLbl>
            <c:dLbl>
              <c:idx val="3"/>
              <c:tx>
                <c:rich>
                  <a:bodyPr/>
                  <a:lstStyle/>
                  <a:p>
                    <a:fld id="{62A524A3-BC73-4815-A503-6F22C89973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B10-453B-BC8F-3101736828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Hidalgo</c:v>
                </c:pt>
              </c:strCache>
            </c:strRef>
          </c:cat>
          <c:val>
            <c:numRef>
              <c:f>_RURALIDAD_!$F$28:$F$31</c:f>
              <c:numCache>
                <c:formatCode>General</c:formatCode>
                <c:ptCount val="4"/>
                <c:pt idx="0">
                  <c:v>6.8</c:v>
                </c:pt>
                <c:pt idx="1">
                  <c:v>11.9</c:v>
                </c:pt>
                <c:pt idx="3">
                  <c:v>9.6</c:v>
                </c:pt>
              </c:numCache>
            </c:numRef>
          </c:val>
          <c:extLst>
            <c:ext xmlns:c15="http://schemas.microsoft.com/office/drawing/2012/chart" uri="{02D57815-91ED-43cb-92C2-25804820EDAC}">
              <c15:datalabelsRange>
                <c15:f>_RURALIDAD_!$J$28:$J$31</c15:f>
                <c15:dlblRangeCache>
                  <c:ptCount val="4"/>
                  <c:pt idx="0">
                    <c:v>6.8˟</c:v>
                  </c:pt>
                  <c:pt idx="1">
                    <c:v>11.9</c:v>
                  </c:pt>
                  <c:pt idx="3">
                    <c:v>9.6</c:v>
                  </c:pt>
                </c15:dlblRangeCache>
              </c15:datalabelsRange>
            </c:ext>
            <c:ext xmlns:c16="http://schemas.microsoft.com/office/drawing/2014/chart" uri="{C3380CC4-5D6E-409C-BE32-E72D297353CC}">
              <c16:uniqueId val="{00000013-0B10-453B-BC8F-3101736828B4}"/>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D85-457D-8CFD-61934AF5294E}"/>
              </c:ext>
            </c:extLst>
          </c:dPt>
          <c:dPt>
            <c:idx val="3"/>
            <c:marker>
              <c:spPr>
                <a:solidFill>
                  <a:srgbClr val="002060"/>
                </a:solidFill>
                <a:ln>
                  <a:noFill/>
                </a:ln>
              </c:spPr>
            </c:marker>
            <c:bubble3D val="0"/>
            <c:extLst>
              <c:ext xmlns:c16="http://schemas.microsoft.com/office/drawing/2014/chart" uri="{C3380CC4-5D6E-409C-BE32-E72D297353CC}">
                <c16:uniqueId val="{00000001-0D85-457D-8CFD-61934AF5294E}"/>
              </c:ext>
            </c:extLst>
          </c:dPt>
          <c:dPt>
            <c:idx val="5"/>
            <c:marker>
              <c:spPr>
                <a:solidFill>
                  <a:srgbClr val="002060"/>
                </a:solidFill>
                <a:ln>
                  <a:noFill/>
                </a:ln>
              </c:spPr>
            </c:marker>
            <c:bubble3D val="0"/>
            <c:extLst>
              <c:ext xmlns:c16="http://schemas.microsoft.com/office/drawing/2014/chart" uri="{C3380CC4-5D6E-409C-BE32-E72D297353CC}">
                <c16:uniqueId val="{00000002-0D85-457D-8CFD-61934AF5294E}"/>
              </c:ext>
            </c:extLst>
          </c:dPt>
          <c:cat>
            <c:multiLvlStrRef>
              <c:f>_RURALIDAD_INT_!$B$2:$C$7</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_RURALIDAD_INT_!$D$2:$D$7</c:f>
              <c:numCache>
                <c:formatCode>General</c:formatCode>
                <c:ptCount val="6"/>
                <c:pt idx="0">
                  <c:v>504.04</c:v>
                </c:pt>
                <c:pt idx="1">
                  <c:v>501.44299999999998</c:v>
                </c:pt>
                <c:pt idx="2">
                  <c:v>520.25400000000002</c:v>
                </c:pt>
                <c:pt idx="3">
                  <c:v>522.05999999999995</c:v>
                </c:pt>
                <c:pt idx="4">
                  <c:v>478.065</c:v>
                </c:pt>
                <c:pt idx="5">
                  <c:v>468.26900000000001</c:v>
                </c:pt>
              </c:numCache>
            </c:numRef>
          </c:val>
          <c:smooth val="0"/>
          <c:extLst>
            <c:ext xmlns:c16="http://schemas.microsoft.com/office/drawing/2014/chart" uri="{C3380CC4-5D6E-409C-BE32-E72D297353CC}">
              <c16:uniqueId val="{00000003-0D85-457D-8CFD-61934AF5294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D85-457D-8CFD-61934AF5294E}"/>
              </c:ext>
            </c:extLst>
          </c:dPt>
          <c:dPt>
            <c:idx val="3"/>
            <c:marker>
              <c:spPr>
                <a:solidFill>
                  <a:srgbClr val="002060"/>
                </a:solidFill>
                <a:ln>
                  <a:noFill/>
                </a:ln>
              </c:spPr>
            </c:marker>
            <c:bubble3D val="0"/>
            <c:extLst>
              <c:ext xmlns:c16="http://schemas.microsoft.com/office/drawing/2014/chart" uri="{C3380CC4-5D6E-409C-BE32-E72D297353CC}">
                <c16:uniqueId val="{00000005-0D85-457D-8CFD-61934AF5294E}"/>
              </c:ext>
            </c:extLst>
          </c:dPt>
          <c:dPt>
            <c:idx val="5"/>
            <c:marker>
              <c:spPr>
                <a:solidFill>
                  <a:srgbClr val="002060"/>
                </a:solidFill>
                <a:ln>
                  <a:noFill/>
                </a:ln>
              </c:spPr>
            </c:marker>
            <c:bubble3D val="0"/>
            <c:extLst>
              <c:ext xmlns:c16="http://schemas.microsoft.com/office/drawing/2014/chart" uri="{C3380CC4-5D6E-409C-BE32-E72D297353CC}">
                <c16:uniqueId val="{00000006-0D85-457D-8CFD-61934AF5294E}"/>
              </c:ext>
            </c:extLst>
          </c:dPt>
          <c:cat>
            <c:multiLvlStrRef>
              <c:f>_RURALIDAD_INT_!$B$2:$C$7</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_RURALIDAD_INT_!$E$2:$E$7</c:f>
              <c:numCache>
                <c:formatCode>General</c:formatCode>
                <c:ptCount val="6"/>
                <c:pt idx="0">
                  <c:v>519.96</c:v>
                </c:pt>
                <c:pt idx="1">
                  <c:v>518.55700000000002</c:v>
                </c:pt>
                <c:pt idx="2">
                  <c:v>541.74599999999998</c:v>
                </c:pt>
                <c:pt idx="3">
                  <c:v>545.94000000000005</c:v>
                </c:pt>
                <c:pt idx="4">
                  <c:v>503.935</c:v>
                </c:pt>
                <c:pt idx="5">
                  <c:v>495.73099999999999</c:v>
                </c:pt>
              </c:numCache>
            </c:numRef>
          </c:val>
          <c:smooth val="0"/>
          <c:extLst>
            <c:ext xmlns:c16="http://schemas.microsoft.com/office/drawing/2014/chart" uri="{C3380CC4-5D6E-409C-BE32-E72D297353CC}">
              <c16:uniqueId val="{00000007-0D85-457D-8CFD-61934AF5294E}"/>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D85-457D-8CFD-61934AF5294E}"/>
              </c:ext>
            </c:extLst>
          </c:dPt>
          <c:dPt>
            <c:idx val="3"/>
            <c:marker>
              <c:spPr>
                <a:solidFill>
                  <a:srgbClr val="002060"/>
                </a:solidFill>
                <a:ln>
                  <a:noFill/>
                </a:ln>
              </c:spPr>
            </c:marker>
            <c:bubble3D val="0"/>
            <c:extLst>
              <c:ext xmlns:c16="http://schemas.microsoft.com/office/drawing/2014/chart" uri="{C3380CC4-5D6E-409C-BE32-E72D297353CC}">
                <c16:uniqueId val="{00000009-0D85-457D-8CFD-61934AF5294E}"/>
              </c:ext>
            </c:extLst>
          </c:dPt>
          <c:dPt>
            <c:idx val="5"/>
            <c:marker>
              <c:spPr>
                <a:solidFill>
                  <a:srgbClr val="002060"/>
                </a:solidFill>
                <a:ln>
                  <a:noFill/>
                </a:ln>
              </c:spPr>
            </c:marker>
            <c:bubble3D val="0"/>
            <c:extLst>
              <c:ext xmlns:c16="http://schemas.microsoft.com/office/drawing/2014/chart" uri="{C3380CC4-5D6E-409C-BE32-E72D297353CC}">
                <c16:uniqueId val="{0000000A-0D85-457D-8CFD-61934AF5294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85-457D-8CFD-61934AF5294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85-457D-8CFD-61934AF5294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85-457D-8CFD-61934AF5294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_RURALIDAD_INT_!$F$2:$F$7</c:f>
              <c:numCache>
                <c:formatCode>General</c:formatCode>
                <c:ptCount val="6"/>
                <c:pt idx="0">
                  <c:v>512</c:v>
                </c:pt>
                <c:pt idx="1">
                  <c:v>510</c:v>
                </c:pt>
                <c:pt idx="2">
                  <c:v>531</c:v>
                </c:pt>
                <c:pt idx="3">
                  <c:v>534</c:v>
                </c:pt>
                <c:pt idx="4">
                  <c:v>491</c:v>
                </c:pt>
                <c:pt idx="5">
                  <c:v>482</c:v>
                </c:pt>
              </c:numCache>
            </c:numRef>
          </c:val>
          <c:smooth val="0"/>
          <c:extLst>
            <c:ext xmlns:c16="http://schemas.microsoft.com/office/drawing/2014/chart" uri="{C3380CC4-5D6E-409C-BE32-E72D297353CC}">
              <c16:uniqueId val="{0000000B-0D85-457D-8CFD-61934AF5294E}"/>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44F-4AF2-8A76-11B686BC5BF5}"/>
              </c:ext>
            </c:extLst>
          </c:dPt>
          <c:dPt>
            <c:idx val="3"/>
            <c:marker>
              <c:spPr>
                <a:solidFill>
                  <a:srgbClr val="002060"/>
                </a:solidFill>
                <a:ln>
                  <a:noFill/>
                </a:ln>
              </c:spPr>
            </c:marker>
            <c:bubble3D val="0"/>
            <c:extLst>
              <c:ext xmlns:c16="http://schemas.microsoft.com/office/drawing/2014/chart" uri="{C3380CC4-5D6E-409C-BE32-E72D297353CC}">
                <c16:uniqueId val="{00000001-744F-4AF2-8A76-11B686BC5BF5}"/>
              </c:ext>
            </c:extLst>
          </c:dPt>
          <c:dPt>
            <c:idx val="5"/>
            <c:marker>
              <c:spPr>
                <a:solidFill>
                  <a:srgbClr val="002060"/>
                </a:solidFill>
                <a:ln>
                  <a:noFill/>
                </a:ln>
              </c:spPr>
            </c:marker>
            <c:bubble3D val="0"/>
            <c:extLst>
              <c:ext xmlns:c16="http://schemas.microsoft.com/office/drawing/2014/chart" uri="{C3380CC4-5D6E-409C-BE32-E72D297353CC}">
                <c16:uniqueId val="{00000002-744F-4AF2-8A76-11B686BC5BF5}"/>
              </c:ext>
            </c:extLst>
          </c:dPt>
          <c:cat>
            <c:multiLvlStrRef>
              <c:f>_RURALIDAD_INT_!$B$27:$C$32</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_RURALIDAD_INT_!$D$27:$D$32</c:f>
              <c:numCache>
                <c:formatCode>General</c:formatCode>
                <c:ptCount val="6"/>
                <c:pt idx="0">
                  <c:v>507.64699999999999</c:v>
                </c:pt>
                <c:pt idx="1">
                  <c:v>504.05500000000001</c:v>
                </c:pt>
                <c:pt idx="2">
                  <c:v>519.04499999999996</c:v>
                </c:pt>
                <c:pt idx="3">
                  <c:v>517.68200000000002</c:v>
                </c:pt>
                <c:pt idx="4">
                  <c:v>485.89100000000002</c:v>
                </c:pt>
                <c:pt idx="5">
                  <c:v>478.67200000000003</c:v>
                </c:pt>
              </c:numCache>
            </c:numRef>
          </c:val>
          <c:smooth val="0"/>
          <c:extLst>
            <c:ext xmlns:c16="http://schemas.microsoft.com/office/drawing/2014/chart" uri="{C3380CC4-5D6E-409C-BE32-E72D297353CC}">
              <c16:uniqueId val="{00000003-744F-4AF2-8A76-11B686BC5BF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44F-4AF2-8A76-11B686BC5BF5}"/>
              </c:ext>
            </c:extLst>
          </c:dPt>
          <c:dPt>
            <c:idx val="3"/>
            <c:marker>
              <c:spPr>
                <a:solidFill>
                  <a:srgbClr val="002060"/>
                </a:solidFill>
                <a:ln>
                  <a:noFill/>
                </a:ln>
              </c:spPr>
            </c:marker>
            <c:bubble3D val="0"/>
            <c:extLst>
              <c:ext xmlns:c16="http://schemas.microsoft.com/office/drawing/2014/chart" uri="{C3380CC4-5D6E-409C-BE32-E72D297353CC}">
                <c16:uniqueId val="{00000005-744F-4AF2-8A76-11B686BC5BF5}"/>
              </c:ext>
            </c:extLst>
          </c:dPt>
          <c:dPt>
            <c:idx val="5"/>
            <c:marker>
              <c:spPr>
                <a:solidFill>
                  <a:srgbClr val="002060"/>
                </a:solidFill>
                <a:ln>
                  <a:noFill/>
                </a:ln>
              </c:spPr>
            </c:marker>
            <c:bubble3D val="0"/>
            <c:extLst>
              <c:ext xmlns:c16="http://schemas.microsoft.com/office/drawing/2014/chart" uri="{C3380CC4-5D6E-409C-BE32-E72D297353CC}">
                <c16:uniqueId val="{00000006-744F-4AF2-8A76-11B686BC5BF5}"/>
              </c:ext>
            </c:extLst>
          </c:dPt>
          <c:cat>
            <c:multiLvlStrRef>
              <c:f>_RURALIDAD_INT_!$B$27:$C$32</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_RURALIDAD_INT_!$E$27:$E$32</c:f>
              <c:numCache>
                <c:formatCode>General</c:formatCode>
                <c:ptCount val="6"/>
                <c:pt idx="0">
                  <c:v>526.35299999999995</c:v>
                </c:pt>
                <c:pt idx="1">
                  <c:v>525.94500000000005</c:v>
                </c:pt>
                <c:pt idx="2">
                  <c:v>536.95500000000004</c:v>
                </c:pt>
                <c:pt idx="3">
                  <c:v>550.31799999999998</c:v>
                </c:pt>
                <c:pt idx="4">
                  <c:v>522.10900000000004</c:v>
                </c:pt>
                <c:pt idx="5">
                  <c:v>507.32799999999997</c:v>
                </c:pt>
              </c:numCache>
            </c:numRef>
          </c:val>
          <c:smooth val="0"/>
          <c:extLst>
            <c:ext xmlns:c16="http://schemas.microsoft.com/office/drawing/2014/chart" uri="{C3380CC4-5D6E-409C-BE32-E72D297353CC}">
              <c16:uniqueId val="{00000007-744F-4AF2-8A76-11B686BC5BF5}"/>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44F-4AF2-8A76-11B686BC5BF5}"/>
              </c:ext>
            </c:extLst>
          </c:dPt>
          <c:dPt>
            <c:idx val="3"/>
            <c:marker>
              <c:spPr>
                <a:solidFill>
                  <a:srgbClr val="002060"/>
                </a:solidFill>
                <a:ln>
                  <a:noFill/>
                </a:ln>
              </c:spPr>
            </c:marker>
            <c:bubble3D val="0"/>
            <c:extLst>
              <c:ext xmlns:c16="http://schemas.microsoft.com/office/drawing/2014/chart" uri="{C3380CC4-5D6E-409C-BE32-E72D297353CC}">
                <c16:uniqueId val="{00000009-744F-4AF2-8A76-11B686BC5BF5}"/>
              </c:ext>
            </c:extLst>
          </c:dPt>
          <c:dPt>
            <c:idx val="5"/>
            <c:marker>
              <c:spPr>
                <a:solidFill>
                  <a:srgbClr val="002060"/>
                </a:solidFill>
                <a:ln>
                  <a:noFill/>
                </a:ln>
              </c:spPr>
            </c:marker>
            <c:bubble3D val="0"/>
            <c:extLst>
              <c:ext xmlns:c16="http://schemas.microsoft.com/office/drawing/2014/chart" uri="{C3380CC4-5D6E-409C-BE32-E72D297353CC}">
                <c16:uniqueId val="{0000000A-744F-4AF2-8A76-11B686BC5BF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44F-4AF2-8A76-11B686BC5BF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4F-4AF2-8A76-11B686BC5BF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4F-4AF2-8A76-11B686BC5BF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Hidalgo</c:v>
                  </c:pt>
                  <c:pt idx="2">
                    <c:v>Urbana</c:v>
                  </c:pt>
                  <c:pt idx="4">
                    <c:v>Rural</c:v>
                  </c:pt>
                </c:lvl>
              </c:multiLvlStrCache>
            </c:multiLvlStrRef>
          </c:cat>
          <c:val>
            <c:numRef>
              <c:f>_RURALIDAD_INT_!$F$27:$F$32</c:f>
              <c:numCache>
                <c:formatCode>General</c:formatCode>
                <c:ptCount val="6"/>
                <c:pt idx="0">
                  <c:v>517</c:v>
                </c:pt>
                <c:pt idx="1">
                  <c:v>515</c:v>
                </c:pt>
                <c:pt idx="2">
                  <c:v>528</c:v>
                </c:pt>
                <c:pt idx="3">
                  <c:v>534</c:v>
                </c:pt>
                <c:pt idx="4">
                  <c:v>504</c:v>
                </c:pt>
                <c:pt idx="5">
                  <c:v>493</c:v>
                </c:pt>
              </c:numCache>
            </c:numRef>
          </c:val>
          <c:smooth val="0"/>
          <c:extLst>
            <c:ext xmlns:c16="http://schemas.microsoft.com/office/drawing/2014/chart" uri="{C3380CC4-5D6E-409C-BE32-E72D297353CC}">
              <c16:uniqueId val="{0000000B-744F-4AF2-8A76-11B686BC5BF5}"/>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C70-4E5B-96D5-814833783B13}"/>
                </c:ext>
              </c:extLst>
            </c:dLbl>
            <c:dLbl>
              <c:idx val="1"/>
              <c:tx>
                <c:rich>
                  <a:bodyPr/>
                  <a:lstStyle/>
                  <a:p>
                    <a:fld id="{61D6B79B-59A1-46ED-8D57-3A65B8EB44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70-4E5B-96D5-814833783B13}"/>
                </c:ext>
              </c:extLst>
            </c:dLbl>
            <c:dLbl>
              <c:idx val="2"/>
              <c:tx>
                <c:rich>
                  <a:bodyPr/>
                  <a:lstStyle/>
                  <a:p>
                    <a:fld id="{5ACB6851-10AC-4D47-9050-D7582C2FD2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C70-4E5B-96D5-814833783B13}"/>
                </c:ext>
              </c:extLst>
            </c:dLbl>
            <c:dLbl>
              <c:idx val="3"/>
              <c:tx>
                <c:rich>
                  <a:bodyPr/>
                  <a:lstStyle/>
                  <a:p>
                    <a:fld id="{E68CBA84-6459-4E0E-B8DC-02AEDB5746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C70-4E5B-96D5-814833783B13}"/>
                </c:ext>
              </c:extLst>
            </c:dLbl>
            <c:dLbl>
              <c:idx val="4"/>
              <c:tx>
                <c:rich>
                  <a:bodyPr/>
                  <a:lstStyle/>
                  <a:p>
                    <a:fld id="{F0F6580F-2B40-47F3-A730-DF9EC1BBAB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C70-4E5B-96D5-814833783B13}"/>
                </c:ext>
              </c:extLst>
            </c:dLbl>
            <c:dLbl>
              <c:idx val="5"/>
              <c:tx>
                <c:rich>
                  <a:bodyPr/>
                  <a:lstStyle/>
                  <a:p>
                    <a:fld id="{F5B52FF4-2409-4461-90F3-31C84BB766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tx>
                <c:rich>
                  <a:bodyPr/>
                  <a:lstStyle/>
                  <a:p>
                    <a:fld id="{88107D30-5409-496D-95A3-83AC68CCE6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C70-4E5B-96D5-814833783B13}"/>
                </c:ext>
              </c:extLst>
            </c:dLbl>
            <c:dLbl>
              <c:idx val="1"/>
              <c:tx>
                <c:rich>
                  <a:bodyPr/>
                  <a:lstStyle/>
                  <a:p>
                    <a:fld id="{47749990-A254-45B1-B6AF-6DD8A6645E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C70-4E5B-96D5-814833783B13}"/>
                </c:ext>
              </c:extLst>
            </c:dLbl>
            <c:dLbl>
              <c:idx val="2"/>
              <c:tx>
                <c:rich>
                  <a:bodyPr/>
                  <a:lstStyle/>
                  <a:p>
                    <a:fld id="{75B3AC21-B516-4E34-9F68-A4ECB786D4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C70-4E5B-96D5-814833783B13}"/>
                </c:ext>
              </c:extLst>
            </c:dLbl>
            <c:dLbl>
              <c:idx val="3"/>
              <c:tx>
                <c:rich>
                  <a:bodyPr/>
                  <a:lstStyle/>
                  <a:p>
                    <a:fld id="{530D08A3-E464-4EA8-A412-A23810B0BF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70-4E5B-96D5-814833783B13}"/>
                </c:ext>
              </c:extLst>
            </c:dLbl>
            <c:dLbl>
              <c:idx val="4"/>
              <c:tx>
                <c:rich>
                  <a:bodyPr/>
                  <a:lstStyle/>
                  <a:p>
                    <a:fld id="{48C950F6-FE74-4C4F-A0FA-8023650ED6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C70-4E5B-96D5-814833783B13}"/>
                </c:ext>
              </c:extLst>
            </c:dLbl>
            <c:dLbl>
              <c:idx val="5"/>
              <c:tx>
                <c:rich>
                  <a:bodyPr/>
                  <a:lstStyle/>
                  <a:p>
                    <a:fld id="{BAA7FF45-6FD7-4FC2-866E-0661A39581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tx>
                <c:rich>
                  <a:bodyPr/>
                  <a:lstStyle/>
                  <a:p>
                    <a:fld id="{3784FE9B-D844-4B6D-8D9E-E44E4C2043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C70-4E5B-96D5-814833783B13}"/>
                </c:ext>
              </c:extLst>
            </c:dLbl>
            <c:dLbl>
              <c:idx val="1"/>
              <c:tx>
                <c:rich>
                  <a:bodyPr/>
                  <a:lstStyle/>
                  <a:p>
                    <a:fld id="{541796C6-AC5D-4D52-A433-38B74D2627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C70-4E5B-96D5-814833783B13}"/>
                </c:ext>
              </c:extLst>
            </c:dLbl>
            <c:dLbl>
              <c:idx val="2"/>
              <c:tx>
                <c:rich>
                  <a:bodyPr/>
                  <a:lstStyle/>
                  <a:p>
                    <a:fld id="{38175730-CB9A-4F2D-8F1F-A577301EB6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C70-4E5B-96D5-814833783B13}"/>
                </c:ext>
              </c:extLst>
            </c:dLbl>
            <c:dLbl>
              <c:idx val="3"/>
              <c:tx>
                <c:rich>
                  <a:bodyPr/>
                  <a:lstStyle/>
                  <a:p>
                    <a:fld id="{ED74BAFB-91F1-4930-BA47-1D45599E5D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C70-4E5B-96D5-814833783B13}"/>
                </c:ext>
              </c:extLst>
            </c:dLbl>
            <c:dLbl>
              <c:idx val="4"/>
              <c:tx>
                <c:rich>
                  <a:bodyPr/>
                  <a:lstStyle/>
                  <a:p>
                    <a:fld id="{8D6366A4-1958-412B-939D-92A3652232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C70-4E5B-96D5-814833783B13}"/>
                </c:ext>
              </c:extLst>
            </c:dLbl>
            <c:dLbl>
              <c:idx val="5"/>
              <c:tx>
                <c:rich>
                  <a:bodyPr/>
                  <a:lstStyle/>
                  <a:p>
                    <a:fld id="{6A308E68-63CD-41D8-A8DA-3353BBA115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tx>
                <c:rich>
                  <a:bodyPr/>
                  <a:lstStyle/>
                  <a:p>
                    <a:fld id="{551E5DB0-F03B-475D-98A3-511212D123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34-4375-B023-29FC44E0B561}"/>
                </c:ext>
              </c:extLst>
            </c:dLbl>
            <c:dLbl>
              <c:idx val="1"/>
              <c:tx>
                <c:rich>
                  <a:bodyPr/>
                  <a:lstStyle/>
                  <a:p>
                    <a:fld id="{B2A024AD-B915-4B3F-B72A-11DEF125F1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34-4375-B023-29FC44E0B561}"/>
                </c:ext>
              </c:extLst>
            </c:dLbl>
            <c:dLbl>
              <c:idx val="2"/>
              <c:tx>
                <c:rich>
                  <a:bodyPr/>
                  <a:lstStyle/>
                  <a:p>
                    <a:fld id="{BAE5B511-7E83-498A-802F-2DD42E457F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A34-4375-B023-29FC44E0B561}"/>
                </c:ext>
              </c:extLst>
            </c:dLbl>
            <c:dLbl>
              <c:idx val="3"/>
              <c:tx>
                <c:rich>
                  <a:bodyPr/>
                  <a:lstStyle/>
                  <a:p>
                    <a:fld id="{0AC72B99-CB09-4ADF-B0F1-A01AEBE6E2C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A34-4375-B023-29FC44E0B561}"/>
                </c:ext>
              </c:extLst>
            </c:dLbl>
            <c:dLbl>
              <c:idx val="4"/>
              <c:tx>
                <c:rich>
                  <a:bodyPr/>
                  <a:lstStyle/>
                  <a:p>
                    <a:fld id="{4971814D-2DB6-4E64-86B9-AB4B883CF5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A34-4375-B023-29FC44E0B561}"/>
                </c:ext>
              </c:extLst>
            </c:dLbl>
            <c:dLbl>
              <c:idx val="5"/>
              <c:tx>
                <c:rich>
                  <a:bodyPr/>
                  <a:lstStyle/>
                  <a:p>
                    <a:fld id="{5E762D8B-3FF5-426C-B17C-44C54DCE45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tx>
                <c:rich>
                  <a:bodyPr/>
                  <a:lstStyle/>
                  <a:p>
                    <a:fld id="{E081D2D2-DC6C-4412-ABD4-F94FC07539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A34-4375-B023-29FC44E0B561}"/>
                </c:ext>
              </c:extLst>
            </c:dLbl>
            <c:dLbl>
              <c:idx val="1"/>
              <c:tx>
                <c:rich>
                  <a:bodyPr/>
                  <a:lstStyle/>
                  <a:p>
                    <a:fld id="{87F04356-359A-423C-ADC7-8916AE14E0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A34-4375-B023-29FC44E0B561}"/>
                </c:ext>
              </c:extLst>
            </c:dLbl>
            <c:dLbl>
              <c:idx val="2"/>
              <c:tx>
                <c:rich>
                  <a:bodyPr/>
                  <a:lstStyle/>
                  <a:p>
                    <a:fld id="{7D9AE219-3017-4B32-A30F-80EA529852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A34-4375-B023-29FC44E0B561}"/>
                </c:ext>
              </c:extLst>
            </c:dLbl>
            <c:dLbl>
              <c:idx val="3"/>
              <c:tx>
                <c:rich>
                  <a:bodyPr/>
                  <a:lstStyle/>
                  <a:p>
                    <a:fld id="{DEE0EEB2-613D-4724-92F3-FE6E3F6EBC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A34-4375-B023-29FC44E0B561}"/>
                </c:ext>
              </c:extLst>
            </c:dLbl>
            <c:dLbl>
              <c:idx val="4"/>
              <c:tx>
                <c:rich>
                  <a:bodyPr/>
                  <a:lstStyle/>
                  <a:p>
                    <a:fld id="{12DE06E3-7D06-49E2-9706-9C98BC720C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A34-4375-B023-29FC44E0B561}"/>
                </c:ext>
              </c:extLst>
            </c:dLbl>
            <c:dLbl>
              <c:idx val="5"/>
              <c:tx>
                <c:rich>
                  <a:bodyPr/>
                  <a:lstStyle/>
                  <a:p>
                    <a:fld id="{DC81B662-D54A-4F5F-ABF7-A873536E13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tx>
                <c:rich>
                  <a:bodyPr/>
                  <a:lstStyle/>
                  <a:p>
                    <a:fld id="{E551A89E-08E7-44AC-9645-BBB15911EB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34-4375-B023-29FC44E0B561}"/>
                </c:ext>
              </c:extLst>
            </c:dLbl>
            <c:dLbl>
              <c:idx val="1"/>
              <c:tx>
                <c:rich>
                  <a:bodyPr/>
                  <a:lstStyle/>
                  <a:p>
                    <a:fld id="{023150C1-1B30-44EA-A2DF-325A4222C5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A34-4375-B023-29FC44E0B561}"/>
                </c:ext>
              </c:extLst>
            </c:dLbl>
            <c:dLbl>
              <c:idx val="2"/>
              <c:tx>
                <c:rich>
                  <a:bodyPr/>
                  <a:lstStyle/>
                  <a:p>
                    <a:fld id="{57B40BCB-51B3-4FEE-8BA0-886D1FC82B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A34-4375-B023-29FC44E0B561}"/>
                </c:ext>
              </c:extLst>
            </c:dLbl>
            <c:dLbl>
              <c:idx val="3"/>
              <c:tx>
                <c:rich>
                  <a:bodyPr/>
                  <a:lstStyle/>
                  <a:p>
                    <a:fld id="{493912F1-6108-4F4D-B014-8528B4B605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A34-4375-B023-29FC44E0B561}"/>
                </c:ext>
              </c:extLst>
            </c:dLbl>
            <c:dLbl>
              <c:idx val="4"/>
              <c:tx>
                <c:rich>
                  <a:bodyPr/>
                  <a:lstStyle/>
                  <a:p>
                    <a:fld id="{7E268C9B-2656-4E30-9071-5FE933954B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A34-4375-B023-29FC44E0B561}"/>
                </c:ext>
              </c:extLst>
            </c:dLbl>
            <c:dLbl>
              <c:idx val="5"/>
              <c:tx>
                <c:rich>
                  <a:bodyPr/>
                  <a:lstStyle/>
                  <a:p>
                    <a:fld id="{D7F85DAC-5F37-46E0-A11E-9C2D6CFDE0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tx>
                <c:rich>
                  <a:bodyPr/>
                  <a:lstStyle/>
                  <a:p>
                    <a:fld id="{7048C879-E585-48DF-AF21-C655A3B2CC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A34-4375-B023-29FC44E0B561}"/>
                </c:ext>
              </c:extLst>
            </c:dLbl>
            <c:dLbl>
              <c:idx val="2"/>
              <c:tx>
                <c:rich>
                  <a:bodyPr/>
                  <a:lstStyle/>
                  <a:p>
                    <a:fld id="{FEF3D2EC-8D92-4D8A-994D-EE40441248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A34-4375-B023-29FC44E0B561}"/>
                </c:ext>
              </c:extLst>
            </c:dLbl>
            <c:dLbl>
              <c:idx val="3"/>
              <c:tx>
                <c:rich>
                  <a:bodyPr/>
                  <a:lstStyle/>
                  <a:p>
                    <a:fld id="{2E670A0C-88BE-446F-9D1E-8B74F03E1D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A34-4375-B023-29FC44E0B561}"/>
                </c:ext>
              </c:extLst>
            </c:dLbl>
            <c:dLbl>
              <c:idx val="4"/>
              <c:tx>
                <c:rich>
                  <a:bodyPr/>
                  <a:lstStyle/>
                  <a:p>
                    <a:fld id="{9C464C7B-4671-4D97-8DB2-DFC9574718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A34-4375-B023-29FC44E0B561}"/>
                </c:ext>
              </c:extLst>
            </c:dLbl>
            <c:dLbl>
              <c:idx val="5"/>
              <c:tx>
                <c:rich>
                  <a:bodyPr/>
                  <a:lstStyle/>
                  <a:p>
                    <a:fld id="{9E49728C-6B84-457D-AD99-E8D87F7059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tx>
                <c:rich>
                  <a:bodyPr/>
                  <a:lstStyle/>
                  <a:p>
                    <a:fld id="{A1788963-21B3-48E3-B534-51010FE164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457</c:v>
                </c:pt>
                <c:pt idx="1">
                  <c:v>491</c:v>
                </c:pt>
                <c:pt idx="2">
                  <c:v>533</c:v>
                </c:pt>
                <c:pt idx="3">
                  <c:v>550</c:v>
                </c:pt>
              </c:numCache>
            </c:numRef>
          </c:val>
          <c:smooth val="0"/>
          <c:extLst>
            <c:ext xmlns:c16="http://schemas.microsoft.com/office/drawing/2014/chart" uri="{C3380CC4-5D6E-409C-BE32-E72D297353CC}">
              <c16:uniqueId val="{00000000-4FFF-4295-AEA8-5F031F83186A}"/>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463</c:v>
                </c:pt>
                <c:pt idx="1">
                  <c:v>497</c:v>
                </c:pt>
                <c:pt idx="2">
                  <c:v>539</c:v>
                </c:pt>
                <c:pt idx="3">
                  <c:v>548</c:v>
                </c:pt>
              </c:numCache>
            </c:numRef>
          </c:val>
          <c:smooth val="0"/>
          <c:extLst>
            <c:ext xmlns:c16="http://schemas.microsoft.com/office/drawing/2014/chart" uri="{C3380CC4-5D6E-409C-BE32-E72D297353CC}">
              <c16:uniqueId val="{00000000-10CE-44FE-B0C1-C3C1F97978EE}"/>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450</c:v>
                </c:pt>
                <c:pt idx="1">
                  <c:v>462</c:v>
                </c:pt>
                <c:pt idx="2">
                  <c:v>507</c:v>
                </c:pt>
                <c:pt idx="3">
                  <c:v>540</c:v>
                </c:pt>
              </c:numCache>
            </c:numRef>
          </c:val>
          <c:smooth val="0"/>
          <c:extLst>
            <c:ext xmlns:c16="http://schemas.microsoft.com/office/drawing/2014/chart" uri="{C3380CC4-5D6E-409C-BE32-E72D297353CC}">
              <c16:uniqueId val="{00000000-CEE1-482B-A3DF-019F9963C1E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466</c:v>
                </c:pt>
                <c:pt idx="1">
                  <c:v>479</c:v>
                </c:pt>
                <c:pt idx="2">
                  <c:v>511</c:v>
                </c:pt>
                <c:pt idx="3">
                  <c:v>540</c:v>
                </c:pt>
              </c:numCache>
            </c:numRef>
          </c:val>
          <c:smooth val="0"/>
          <c:extLst>
            <c:ext xmlns:c16="http://schemas.microsoft.com/office/drawing/2014/chart" uri="{C3380CC4-5D6E-409C-BE32-E72D297353CC}">
              <c16:uniqueId val="{00000000-D553-4BCF-B36C-32C5371949B0}"/>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462</c:v>
                </c:pt>
                <c:pt idx="1">
                  <c:v>492</c:v>
                </c:pt>
                <c:pt idx="2">
                  <c:v>523</c:v>
                </c:pt>
                <c:pt idx="3">
                  <c:v>547</c:v>
                </c:pt>
              </c:numCache>
            </c:numRef>
          </c:val>
          <c:smooth val="0"/>
          <c:extLst>
            <c:ext xmlns:c16="http://schemas.microsoft.com/office/drawing/2014/chart" uri="{C3380CC4-5D6E-409C-BE32-E72D297353CC}">
              <c16:uniqueId val="{00000000-7BEB-4BD6-B0FD-1AD59CEB9A21}"/>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469</c:v>
                </c:pt>
                <c:pt idx="1">
                  <c:v>496</c:v>
                </c:pt>
                <c:pt idx="2">
                  <c:v>526</c:v>
                </c:pt>
                <c:pt idx="3">
                  <c:v>551</c:v>
                </c:pt>
              </c:numCache>
            </c:numRef>
          </c:val>
          <c:smooth val="0"/>
          <c:extLst>
            <c:ext xmlns:c16="http://schemas.microsoft.com/office/drawing/2014/chart" uri="{C3380CC4-5D6E-409C-BE32-E72D297353CC}">
              <c16:uniqueId val="{00000000-FDAB-4D47-A4CC-CA49498CCD97}"/>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E3CCA66-D725-4170-A102-6D6FB59111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853-4779-9117-9E681FF44526}"/>
                </c:ext>
              </c:extLst>
            </c:dLbl>
            <c:dLbl>
              <c:idx val="1"/>
              <c:tx>
                <c:rich>
                  <a:bodyPr/>
                  <a:lstStyle/>
                  <a:p>
                    <a:fld id="{D885A87C-3287-47A6-84A9-1BF151AEDB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853-4779-9117-9E681FF4452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53-4779-9117-9E681FF44526}"/>
                </c:ext>
              </c:extLst>
            </c:dLbl>
            <c:dLbl>
              <c:idx val="3"/>
              <c:tx>
                <c:rich>
                  <a:bodyPr/>
                  <a:lstStyle/>
                  <a:p>
                    <a:fld id="{493CC792-9236-4C8D-8A0A-44C2C39193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853-4779-9117-9E681FF4452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Hidalgo</c:v>
                </c:pt>
              </c:strCache>
            </c:strRef>
          </c:cat>
          <c:val>
            <c:numRef>
              <c:f>_SEXO_!$C$2:$C$5</c:f>
              <c:numCache>
                <c:formatCode>General</c:formatCode>
                <c:ptCount val="4"/>
                <c:pt idx="0">
                  <c:v>-51.7</c:v>
                </c:pt>
                <c:pt idx="1">
                  <c:v>-38.9</c:v>
                </c:pt>
                <c:pt idx="3">
                  <c:v>-45.2</c:v>
                </c:pt>
              </c:numCache>
            </c:numRef>
          </c:val>
          <c:extLst>
            <c:ext xmlns:c15="http://schemas.microsoft.com/office/drawing/2012/chart" uri="{02D57815-91ED-43cb-92C2-25804820EDAC}">
              <c15:datalabelsRange>
                <c15:f>_SEXO_!$G$2:$G$5</c15:f>
                <c15:dlblRangeCache>
                  <c:ptCount val="4"/>
                  <c:pt idx="0">
                    <c:v>51.7</c:v>
                  </c:pt>
                  <c:pt idx="1">
                    <c:v>38.9</c:v>
                  </c:pt>
                  <c:pt idx="3">
                    <c:v>45.2</c:v>
                  </c:pt>
                </c15:dlblRangeCache>
              </c15:datalabelsRange>
            </c:ext>
            <c:ext xmlns:c16="http://schemas.microsoft.com/office/drawing/2014/chart" uri="{C3380CC4-5D6E-409C-BE32-E72D297353CC}">
              <c16:uniqueId val="{00000004-4853-4779-9117-9E681FF44526}"/>
            </c:ext>
          </c:extLst>
        </c:ser>
        <c:ser>
          <c:idx val="1"/>
          <c:order val="1"/>
          <c:tx>
            <c:v>NII</c:v>
          </c:tx>
          <c:spPr>
            <a:solidFill>
              <a:srgbClr val="B07CAA"/>
            </a:solidFill>
          </c:spPr>
          <c:invertIfNegative val="0"/>
          <c:dLbls>
            <c:dLbl>
              <c:idx val="0"/>
              <c:tx>
                <c:rich>
                  <a:bodyPr/>
                  <a:lstStyle/>
                  <a:p>
                    <a:fld id="{C8A6144B-0CDA-4392-80CE-251F03A849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853-4779-9117-9E681FF44526}"/>
                </c:ext>
              </c:extLst>
            </c:dLbl>
            <c:dLbl>
              <c:idx val="1"/>
              <c:tx>
                <c:rich>
                  <a:bodyPr/>
                  <a:lstStyle/>
                  <a:p>
                    <a:fld id="{3374EDBD-9057-4C57-BAE2-26375E4DFC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853-4779-9117-9E681FF4452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53-4779-9117-9E681FF44526}"/>
                </c:ext>
              </c:extLst>
            </c:dLbl>
            <c:dLbl>
              <c:idx val="3"/>
              <c:tx>
                <c:rich>
                  <a:bodyPr/>
                  <a:lstStyle/>
                  <a:p>
                    <a:fld id="{93A53A82-1AA6-44C7-AC4F-497AC88623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853-4779-9117-9E681FF445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Hidalgo</c:v>
                </c:pt>
              </c:strCache>
            </c:strRef>
          </c:cat>
          <c:val>
            <c:numRef>
              <c:f>_SEXO_!$D$2:$D$5</c:f>
              <c:numCache>
                <c:formatCode>General</c:formatCode>
                <c:ptCount val="4"/>
                <c:pt idx="0">
                  <c:v>32.299999999999997</c:v>
                </c:pt>
                <c:pt idx="1">
                  <c:v>36.9</c:v>
                </c:pt>
                <c:pt idx="3">
                  <c:v>34.6</c:v>
                </c:pt>
              </c:numCache>
            </c:numRef>
          </c:val>
          <c:extLst>
            <c:ext xmlns:c15="http://schemas.microsoft.com/office/drawing/2012/chart" uri="{02D57815-91ED-43cb-92C2-25804820EDAC}">
              <c15:datalabelsRange>
                <c15:f>_SEXO_!$H$2:$H$5</c15:f>
                <c15:dlblRangeCache>
                  <c:ptCount val="4"/>
                  <c:pt idx="0">
                    <c:v>32.3</c:v>
                  </c:pt>
                  <c:pt idx="1">
                    <c:v>36.9</c:v>
                  </c:pt>
                  <c:pt idx="3">
                    <c:v>34.6</c:v>
                  </c:pt>
                </c15:dlblRangeCache>
              </c15:datalabelsRange>
            </c:ext>
            <c:ext xmlns:c16="http://schemas.microsoft.com/office/drawing/2014/chart" uri="{C3380CC4-5D6E-409C-BE32-E72D297353CC}">
              <c16:uniqueId val="{00000009-4853-4779-9117-9E681FF44526}"/>
            </c:ext>
          </c:extLst>
        </c:ser>
        <c:ser>
          <c:idx val="2"/>
          <c:order val="2"/>
          <c:tx>
            <c:v>NIII</c:v>
          </c:tx>
          <c:spPr>
            <a:solidFill>
              <a:srgbClr val="9A528E"/>
            </a:solidFill>
          </c:spPr>
          <c:invertIfNegative val="0"/>
          <c:dLbls>
            <c:dLbl>
              <c:idx val="0"/>
              <c:tx>
                <c:rich>
                  <a:bodyPr/>
                  <a:lstStyle/>
                  <a:p>
                    <a:fld id="{9DC8BCDD-B763-4E08-B724-E3DA784BD1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853-4779-9117-9E681FF44526}"/>
                </c:ext>
              </c:extLst>
            </c:dLbl>
            <c:dLbl>
              <c:idx val="1"/>
              <c:tx>
                <c:rich>
                  <a:bodyPr/>
                  <a:lstStyle/>
                  <a:p>
                    <a:fld id="{FDF080DD-D888-4222-A43F-6F9171A726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853-4779-9117-9E681FF4452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53-4779-9117-9E681FF44526}"/>
                </c:ext>
              </c:extLst>
            </c:dLbl>
            <c:dLbl>
              <c:idx val="3"/>
              <c:tx>
                <c:rich>
                  <a:bodyPr/>
                  <a:lstStyle/>
                  <a:p>
                    <a:fld id="{DA457332-E2D8-4846-AC91-9B73C77488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853-4779-9117-9E681FF445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Hidalgo</c:v>
                </c:pt>
              </c:strCache>
            </c:strRef>
          </c:cat>
          <c:val>
            <c:numRef>
              <c:f>_SEXO_!$E$2:$E$5</c:f>
              <c:numCache>
                <c:formatCode>General</c:formatCode>
                <c:ptCount val="4"/>
                <c:pt idx="0">
                  <c:v>13.2</c:v>
                </c:pt>
                <c:pt idx="1">
                  <c:v>20.399999999999999</c:v>
                </c:pt>
                <c:pt idx="3">
                  <c:v>16.899999999999999</c:v>
                </c:pt>
              </c:numCache>
            </c:numRef>
          </c:val>
          <c:extLst>
            <c:ext xmlns:c15="http://schemas.microsoft.com/office/drawing/2012/chart" uri="{02D57815-91ED-43cb-92C2-25804820EDAC}">
              <c15:datalabelsRange>
                <c15:f>_SEXO_!$I$2:$I$5</c15:f>
                <c15:dlblRangeCache>
                  <c:ptCount val="4"/>
                  <c:pt idx="0">
                    <c:v>13.2</c:v>
                  </c:pt>
                  <c:pt idx="1">
                    <c:v>20.4</c:v>
                  </c:pt>
                  <c:pt idx="3">
                    <c:v>16.9</c:v>
                  </c:pt>
                </c15:dlblRangeCache>
              </c15:datalabelsRange>
            </c:ext>
            <c:ext xmlns:c16="http://schemas.microsoft.com/office/drawing/2014/chart" uri="{C3380CC4-5D6E-409C-BE32-E72D297353CC}">
              <c16:uniqueId val="{0000000E-4853-4779-9117-9E681FF44526}"/>
            </c:ext>
          </c:extLst>
        </c:ser>
        <c:ser>
          <c:idx val="3"/>
          <c:order val="3"/>
          <c:tx>
            <c:v>NIV</c:v>
          </c:tx>
          <c:spPr>
            <a:solidFill>
              <a:srgbClr val="862A77"/>
            </a:solidFill>
          </c:spPr>
          <c:invertIfNegative val="0"/>
          <c:dLbls>
            <c:dLbl>
              <c:idx val="0"/>
              <c:layout>
                <c:manualLayout>
                  <c:x val="3.0303030303030193E-2"/>
                  <c:y val="0"/>
                </c:manualLayout>
              </c:layout>
              <c:tx>
                <c:rich>
                  <a:bodyPr/>
                  <a:lstStyle/>
                  <a:p>
                    <a:fld id="{4F6B1EA5-F898-4BFE-85CA-8FFBF24031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853-4779-9117-9E681FF44526}"/>
                </c:ext>
              </c:extLst>
            </c:dLbl>
            <c:dLbl>
              <c:idx val="1"/>
              <c:layout>
                <c:manualLayout>
                  <c:x val="3.1818181818181815E-2"/>
                  <c:y val="0"/>
                </c:manualLayout>
              </c:layout>
              <c:tx>
                <c:rich>
                  <a:bodyPr/>
                  <a:lstStyle/>
                  <a:p>
                    <a:fld id="{CE0697F1-2564-4927-B926-FD341C8324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853-4779-9117-9E681FF4452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53-4779-9117-9E681FF44526}"/>
                </c:ext>
              </c:extLst>
            </c:dLbl>
            <c:dLbl>
              <c:idx val="3"/>
              <c:layout>
                <c:manualLayout>
                  <c:x val="3.1818181818181815E-2"/>
                  <c:y val="0"/>
                </c:manualLayout>
              </c:layout>
              <c:tx>
                <c:rich>
                  <a:bodyPr/>
                  <a:lstStyle/>
                  <a:p>
                    <a:fld id="{7B995C13-D379-4459-B3A4-8DB2638E58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853-4779-9117-9E681FF44526}"/>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Hidalgo</c:v>
                </c:pt>
              </c:strCache>
            </c:strRef>
          </c:cat>
          <c:val>
            <c:numRef>
              <c:f>_SEXO_!$F$2:$F$5</c:f>
              <c:numCache>
                <c:formatCode>General</c:formatCode>
                <c:ptCount val="4"/>
                <c:pt idx="0">
                  <c:v>2.8</c:v>
                </c:pt>
                <c:pt idx="1">
                  <c:v>3.8</c:v>
                </c:pt>
                <c:pt idx="3">
                  <c:v>3.3</c:v>
                </c:pt>
              </c:numCache>
            </c:numRef>
          </c:val>
          <c:extLst>
            <c:ext xmlns:c15="http://schemas.microsoft.com/office/drawing/2012/chart" uri="{02D57815-91ED-43cb-92C2-25804820EDAC}">
              <c15:datalabelsRange>
                <c15:f>_SEXO_!$J$2:$J$5</c15:f>
                <c15:dlblRangeCache>
                  <c:ptCount val="4"/>
                  <c:pt idx="0">
                    <c:v>2.8˟</c:v>
                  </c:pt>
                  <c:pt idx="1">
                    <c:v>3.8˟</c:v>
                  </c:pt>
                  <c:pt idx="3">
                    <c:v>3.3˟</c:v>
                  </c:pt>
                </c15:dlblRangeCache>
              </c15:datalabelsRange>
            </c:ext>
            <c:ext xmlns:c16="http://schemas.microsoft.com/office/drawing/2014/chart" uri="{C3380CC4-5D6E-409C-BE32-E72D297353CC}">
              <c16:uniqueId val="{00000013-4853-4779-9117-9E681FF44526}"/>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89408B8-255A-4618-ADFE-54DEABBD91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51A-4062-A7CD-1DC72F1AEC1D}"/>
                </c:ext>
              </c:extLst>
            </c:dLbl>
            <c:dLbl>
              <c:idx val="1"/>
              <c:tx>
                <c:rich>
                  <a:bodyPr/>
                  <a:lstStyle/>
                  <a:p>
                    <a:fld id="{278A1041-E565-4959-8879-8DEFE52D74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51A-4062-A7CD-1DC72F1AEC1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1A-4062-A7CD-1DC72F1AEC1D}"/>
                </c:ext>
              </c:extLst>
            </c:dLbl>
            <c:dLbl>
              <c:idx val="3"/>
              <c:tx>
                <c:rich>
                  <a:bodyPr/>
                  <a:lstStyle/>
                  <a:p>
                    <a:fld id="{5A196B3B-DC3B-498E-A895-AB57541514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51A-4062-A7CD-1DC72F1AEC1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Hidalgo</c:v>
                </c:pt>
              </c:strCache>
            </c:strRef>
          </c:cat>
          <c:val>
            <c:numRef>
              <c:f>_SEXO_!$C$28:$C$31</c:f>
              <c:numCache>
                <c:formatCode>General</c:formatCode>
                <c:ptCount val="4"/>
                <c:pt idx="0">
                  <c:v>-56.7</c:v>
                </c:pt>
                <c:pt idx="1">
                  <c:v>-52.6</c:v>
                </c:pt>
                <c:pt idx="3">
                  <c:v>-54.6</c:v>
                </c:pt>
              </c:numCache>
            </c:numRef>
          </c:val>
          <c:extLst>
            <c:ext xmlns:c15="http://schemas.microsoft.com/office/drawing/2012/chart" uri="{02D57815-91ED-43cb-92C2-25804820EDAC}">
              <c15:datalabelsRange>
                <c15:f>_SEXO_!$G$28:$G$31</c15:f>
                <c15:dlblRangeCache>
                  <c:ptCount val="4"/>
                  <c:pt idx="0">
                    <c:v>56.7</c:v>
                  </c:pt>
                  <c:pt idx="1">
                    <c:v>52.6</c:v>
                  </c:pt>
                  <c:pt idx="3">
                    <c:v>54.6</c:v>
                  </c:pt>
                </c15:dlblRangeCache>
              </c15:datalabelsRange>
            </c:ext>
            <c:ext xmlns:c16="http://schemas.microsoft.com/office/drawing/2014/chart" uri="{C3380CC4-5D6E-409C-BE32-E72D297353CC}">
              <c16:uniqueId val="{00000004-D51A-4062-A7CD-1DC72F1AEC1D}"/>
            </c:ext>
          </c:extLst>
        </c:ser>
        <c:ser>
          <c:idx val="1"/>
          <c:order val="1"/>
          <c:tx>
            <c:v>NII</c:v>
          </c:tx>
          <c:spPr>
            <a:solidFill>
              <a:srgbClr val="B07CAA"/>
            </a:solidFill>
          </c:spPr>
          <c:invertIfNegative val="0"/>
          <c:dLbls>
            <c:dLbl>
              <c:idx val="0"/>
              <c:tx>
                <c:rich>
                  <a:bodyPr/>
                  <a:lstStyle/>
                  <a:p>
                    <a:fld id="{8C84742E-D69B-47B9-A256-09BFFE1FC2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51A-4062-A7CD-1DC72F1AEC1D}"/>
                </c:ext>
              </c:extLst>
            </c:dLbl>
            <c:dLbl>
              <c:idx val="1"/>
              <c:tx>
                <c:rich>
                  <a:bodyPr/>
                  <a:lstStyle/>
                  <a:p>
                    <a:fld id="{A2B300D9-1BA5-4A24-B49F-0FA424312A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51A-4062-A7CD-1DC72F1AEC1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1A-4062-A7CD-1DC72F1AEC1D}"/>
                </c:ext>
              </c:extLst>
            </c:dLbl>
            <c:dLbl>
              <c:idx val="3"/>
              <c:tx>
                <c:rich>
                  <a:bodyPr/>
                  <a:lstStyle/>
                  <a:p>
                    <a:fld id="{D1CB0277-11C8-4819-9A34-AC5BC084CB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51A-4062-A7CD-1DC72F1AEC1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Hidalgo</c:v>
                </c:pt>
              </c:strCache>
            </c:strRef>
          </c:cat>
          <c:val>
            <c:numRef>
              <c:f>_SEXO_!$D$28:$D$31</c:f>
              <c:numCache>
                <c:formatCode>General</c:formatCode>
                <c:ptCount val="4"/>
                <c:pt idx="0">
                  <c:v>18.600000000000001</c:v>
                </c:pt>
                <c:pt idx="1">
                  <c:v>20.399999999999999</c:v>
                </c:pt>
                <c:pt idx="3">
                  <c:v>19.5</c:v>
                </c:pt>
              </c:numCache>
            </c:numRef>
          </c:val>
          <c:extLst>
            <c:ext xmlns:c15="http://schemas.microsoft.com/office/drawing/2012/chart" uri="{02D57815-91ED-43cb-92C2-25804820EDAC}">
              <c15:datalabelsRange>
                <c15:f>_SEXO_!$H$28:$H$31</c15:f>
                <c15:dlblRangeCache>
                  <c:ptCount val="4"/>
                  <c:pt idx="0">
                    <c:v>18.6</c:v>
                  </c:pt>
                  <c:pt idx="1">
                    <c:v>20.4</c:v>
                  </c:pt>
                  <c:pt idx="3">
                    <c:v>19.5</c:v>
                  </c:pt>
                </c15:dlblRangeCache>
              </c15:datalabelsRange>
            </c:ext>
            <c:ext xmlns:c16="http://schemas.microsoft.com/office/drawing/2014/chart" uri="{C3380CC4-5D6E-409C-BE32-E72D297353CC}">
              <c16:uniqueId val="{00000009-D51A-4062-A7CD-1DC72F1AEC1D}"/>
            </c:ext>
          </c:extLst>
        </c:ser>
        <c:ser>
          <c:idx val="2"/>
          <c:order val="2"/>
          <c:tx>
            <c:v>NIII</c:v>
          </c:tx>
          <c:spPr>
            <a:solidFill>
              <a:srgbClr val="9A528E"/>
            </a:solidFill>
          </c:spPr>
          <c:invertIfNegative val="0"/>
          <c:dLbls>
            <c:dLbl>
              <c:idx val="0"/>
              <c:tx>
                <c:rich>
                  <a:bodyPr/>
                  <a:lstStyle/>
                  <a:p>
                    <a:fld id="{67E4E857-E014-4390-9E73-C8F2F3D03C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51A-4062-A7CD-1DC72F1AEC1D}"/>
                </c:ext>
              </c:extLst>
            </c:dLbl>
            <c:dLbl>
              <c:idx val="1"/>
              <c:tx>
                <c:rich>
                  <a:bodyPr/>
                  <a:lstStyle/>
                  <a:p>
                    <a:fld id="{28EAFB6F-E256-4760-AD13-E00FE55ED4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51A-4062-A7CD-1DC72F1AEC1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1A-4062-A7CD-1DC72F1AEC1D}"/>
                </c:ext>
              </c:extLst>
            </c:dLbl>
            <c:dLbl>
              <c:idx val="3"/>
              <c:tx>
                <c:rich>
                  <a:bodyPr/>
                  <a:lstStyle/>
                  <a:p>
                    <a:fld id="{1C24DB49-F09A-4EBD-8738-4883AA8E98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51A-4062-A7CD-1DC72F1AEC1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Hidalgo</c:v>
                </c:pt>
              </c:strCache>
            </c:strRef>
          </c:cat>
          <c:val>
            <c:numRef>
              <c:f>_SEXO_!$E$28:$E$31</c:f>
              <c:numCache>
                <c:formatCode>General</c:formatCode>
                <c:ptCount val="4"/>
                <c:pt idx="0">
                  <c:v>15.6</c:v>
                </c:pt>
                <c:pt idx="1">
                  <c:v>16.899999999999999</c:v>
                </c:pt>
                <c:pt idx="3">
                  <c:v>16.3</c:v>
                </c:pt>
              </c:numCache>
            </c:numRef>
          </c:val>
          <c:extLst>
            <c:ext xmlns:c15="http://schemas.microsoft.com/office/drawing/2012/chart" uri="{02D57815-91ED-43cb-92C2-25804820EDAC}">
              <c15:datalabelsRange>
                <c15:f>_SEXO_!$I$28:$I$31</c15:f>
                <c15:dlblRangeCache>
                  <c:ptCount val="4"/>
                  <c:pt idx="0">
                    <c:v>15.6</c:v>
                  </c:pt>
                  <c:pt idx="1">
                    <c:v>16.9</c:v>
                  </c:pt>
                  <c:pt idx="3">
                    <c:v>16.3</c:v>
                  </c:pt>
                </c15:dlblRangeCache>
              </c15:datalabelsRange>
            </c:ext>
            <c:ext xmlns:c16="http://schemas.microsoft.com/office/drawing/2014/chart" uri="{C3380CC4-5D6E-409C-BE32-E72D297353CC}">
              <c16:uniqueId val="{0000000E-D51A-4062-A7CD-1DC72F1AEC1D}"/>
            </c:ext>
          </c:extLst>
        </c:ser>
        <c:ser>
          <c:idx val="3"/>
          <c:order val="3"/>
          <c:tx>
            <c:v>NIV</c:v>
          </c:tx>
          <c:spPr>
            <a:solidFill>
              <a:srgbClr val="862A77"/>
            </a:solidFill>
          </c:spPr>
          <c:invertIfNegative val="0"/>
          <c:dLbls>
            <c:dLbl>
              <c:idx val="0"/>
              <c:tx>
                <c:rich>
                  <a:bodyPr/>
                  <a:lstStyle/>
                  <a:p>
                    <a:fld id="{9F7D8D4D-2A20-4058-A811-29E755B83E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51A-4062-A7CD-1DC72F1AEC1D}"/>
                </c:ext>
              </c:extLst>
            </c:dLbl>
            <c:dLbl>
              <c:idx val="1"/>
              <c:tx>
                <c:rich>
                  <a:bodyPr/>
                  <a:lstStyle/>
                  <a:p>
                    <a:fld id="{340F5E66-5783-4C04-89F6-8F8FA34399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51A-4062-A7CD-1DC72F1AEC1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1A-4062-A7CD-1DC72F1AEC1D}"/>
                </c:ext>
              </c:extLst>
            </c:dLbl>
            <c:dLbl>
              <c:idx val="3"/>
              <c:tx>
                <c:rich>
                  <a:bodyPr/>
                  <a:lstStyle/>
                  <a:p>
                    <a:fld id="{DB8AD9D9-16BD-4FD1-93FA-CB35D6E604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51A-4062-A7CD-1DC72F1AEC1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Hidalgo</c:v>
                </c:pt>
              </c:strCache>
            </c:strRef>
          </c:cat>
          <c:val>
            <c:numRef>
              <c:f>_SEXO_!$F$28:$F$31</c:f>
              <c:numCache>
                <c:formatCode>General</c:formatCode>
                <c:ptCount val="4"/>
                <c:pt idx="0">
                  <c:v>9.1</c:v>
                </c:pt>
                <c:pt idx="1">
                  <c:v>10.1</c:v>
                </c:pt>
                <c:pt idx="3">
                  <c:v>9.6</c:v>
                </c:pt>
              </c:numCache>
            </c:numRef>
          </c:val>
          <c:extLst>
            <c:ext xmlns:c15="http://schemas.microsoft.com/office/drawing/2012/chart" uri="{02D57815-91ED-43cb-92C2-25804820EDAC}">
              <c15:datalabelsRange>
                <c15:f>_SEXO_!$J$28:$J$31</c15:f>
                <c15:dlblRangeCache>
                  <c:ptCount val="4"/>
                  <c:pt idx="0">
                    <c:v>9.1</c:v>
                  </c:pt>
                  <c:pt idx="1">
                    <c:v>10.1</c:v>
                  </c:pt>
                  <c:pt idx="3">
                    <c:v>9.6</c:v>
                  </c:pt>
                </c15:dlblRangeCache>
              </c15:datalabelsRange>
            </c:ext>
            <c:ext xmlns:c16="http://schemas.microsoft.com/office/drawing/2014/chart" uri="{C3380CC4-5D6E-409C-BE32-E72D297353CC}">
              <c16:uniqueId val="{00000013-D51A-4062-A7CD-1DC72F1AEC1D}"/>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674-4C63-9123-FBAD82BB341A}"/>
              </c:ext>
            </c:extLst>
          </c:dPt>
          <c:dPt>
            <c:idx val="3"/>
            <c:marker>
              <c:spPr>
                <a:solidFill>
                  <a:srgbClr val="002060"/>
                </a:solidFill>
                <a:ln>
                  <a:noFill/>
                </a:ln>
              </c:spPr>
            </c:marker>
            <c:bubble3D val="0"/>
            <c:extLst>
              <c:ext xmlns:c16="http://schemas.microsoft.com/office/drawing/2014/chart" uri="{C3380CC4-5D6E-409C-BE32-E72D297353CC}">
                <c16:uniqueId val="{00000001-7674-4C63-9123-FBAD82BB341A}"/>
              </c:ext>
            </c:extLst>
          </c:dPt>
          <c:dPt>
            <c:idx val="5"/>
            <c:marker>
              <c:spPr>
                <a:solidFill>
                  <a:srgbClr val="002060"/>
                </a:solidFill>
                <a:ln>
                  <a:noFill/>
                </a:ln>
              </c:spPr>
            </c:marker>
            <c:bubble3D val="0"/>
            <c:extLst>
              <c:ext xmlns:c16="http://schemas.microsoft.com/office/drawing/2014/chart" uri="{C3380CC4-5D6E-409C-BE32-E72D297353CC}">
                <c16:uniqueId val="{00000002-7674-4C63-9123-FBAD82BB341A}"/>
              </c:ext>
            </c:extLst>
          </c:dPt>
          <c:cat>
            <c:multiLvlStrRef>
              <c:f>_SEXO_INT_!$B$2:$C$7</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_SEXO_INT_!$D$2:$D$7</c:f>
              <c:numCache>
                <c:formatCode>General</c:formatCode>
                <c:ptCount val="6"/>
                <c:pt idx="0">
                  <c:v>504.04</c:v>
                </c:pt>
                <c:pt idx="1">
                  <c:v>501.44299999999998</c:v>
                </c:pt>
                <c:pt idx="2">
                  <c:v>489.05</c:v>
                </c:pt>
                <c:pt idx="3">
                  <c:v>484.25400000000002</c:v>
                </c:pt>
                <c:pt idx="4">
                  <c:v>516.24400000000003</c:v>
                </c:pt>
                <c:pt idx="5">
                  <c:v>515.04999999999995</c:v>
                </c:pt>
              </c:numCache>
            </c:numRef>
          </c:val>
          <c:smooth val="0"/>
          <c:extLst>
            <c:ext xmlns:c16="http://schemas.microsoft.com/office/drawing/2014/chart" uri="{C3380CC4-5D6E-409C-BE32-E72D297353CC}">
              <c16:uniqueId val="{00000003-7674-4C63-9123-FBAD82BB341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674-4C63-9123-FBAD82BB341A}"/>
              </c:ext>
            </c:extLst>
          </c:dPt>
          <c:dPt>
            <c:idx val="3"/>
            <c:marker>
              <c:spPr>
                <a:solidFill>
                  <a:srgbClr val="002060"/>
                </a:solidFill>
                <a:ln>
                  <a:noFill/>
                </a:ln>
              </c:spPr>
            </c:marker>
            <c:bubble3D val="0"/>
            <c:extLst>
              <c:ext xmlns:c16="http://schemas.microsoft.com/office/drawing/2014/chart" uri="{C3380CC4-5D6E-409C-BE32-E72D297353CC}">
                <c16:uniqueId val="{00000005-7674-4C63-9123-FBAD82BB341A}"/>
              </c:ext>
            </c:extLst>
          </c:dPt>
          <c:dPt>
            <c:idx val="5"/>
            <c:marker>
              <c:spPr>
                <a:solidFill>
                  <a:srgbClr val="002060"/>
                </a:solidFill>
                <a:ln>
                  <a:noFill/>
                </a:ln>
              </c:spPr>
            </c:marker>
            <c:bubble3D val="0"/>
            <c:extLst>
              <c:ext xmlns:c16="http://schemas.microsoft.com/office/drawing/2014/chart" uri="{C3380CC4-5D6E-409C-BE32-E72D297353CC}">
                <c16:uniqueId val="{00000006-7674-4C63-9123-FBAD82BB341A}"/>
              </c:ext>
            </c:extLst>
          </c:dPt>
          <c:cat>
            <c:multiLvlStrRef>
              <c:f>_SEXO_INT_!$B$2:$C$7</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_SEXO_INT_!$E$2:$E$7</c:f>
              <c:numCache>
                <c:formatCode>General</c:formatCode>
                <c:ptCount val="6"/>
                <c:pt idx="0">
                  <c:v>519.96</c:v>
                </c:pt>
                <c:pt idx="1">
                  <c:v>518.55700000000002</c:v>
                </c:pt>
                <c:pt idx="2">
                  <c:v>508.95</c:v>
                </c:pt>
                <c:pt idx="3">
                  <c:v>505.74599999999998</c:v>
                </c:pt>
                <c:pt idx="4">
                  <c:v>533.75599999999997</c:v>
                </c:pt>
                <c:pt idx="5">
                  <c:v>534.95000000000005</c:v>
                </c:pt>
              </c:numCache>
            </c:numRef>
          </c:val>
          <c:smooth val="0"/>
          <c:extLst>
            <c:ext xmlns:c16="http://schemas.microsoft.com/office/drawing/2014/chart" uri="{C3380CC4-5D6E-409C-BE32-E72D297353CC}">
              <c16:uniqueId val="{00000007-7674-4C63-9123-FBAD82BB341A}"/>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674-4C63-9123-FBAD82BB341A}"/>
              </c:ext>
            </c:extLst>
          </c:dPt>
          <c:dPt>
            <c:idx val="3"/>
            <c:marker>
              <c:spPr>
                <a:solidFill>
                  <a:srgbClr val="002060"/>
                </a:solidFill>
                <a:ln>
                  <a:noFill/>
                </a:ln>
              </c:spPr>
            </c:marker>
            <c:bubble3D val="0"/>
            <c:extLst>
              <c:ext xmlns:c16="http://schemas.microsoft.com/office/drawing/2014/chart" uri="{C3380CC4-5D6E-409C-BE32-E72D297353CC}">
                <c16:uniqueId val="{00000009-7674-4C63-9123-FBAD82BB341A}"/>
              </c:ext>
            </c:extLst>
          </c:dPt>
          <c:dPt>
            <c:idx val="5"/>
            <c:marker>
              <c:spPr>
                <a:solidFill>
                  <a:srgbClr val="002060"/>
                </a:solidFill>
                <a:ln>
                  <a:noFill/>
                </a:ln>
              </c:spPr>
            </c:marker>
            <c:bubble3D val="0"/>
            <c:extLst>
              <c:ext xmlns:c16="http://schemas.microsoft.com/office/drawing/2014/chart" uri="{C3380CC4-5D6E-409C-BE32-E72D297353CC}">
                <c16:uniqueId val="{0000000A-7674-4C63-9123-FBAD82BB341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74-4C63-9123-FBAD82BB341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74-4C63-9123-FBAD82BB341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74-4C63-9123-FBAD82BB341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_SEXO_INT_!$F$2:$F$7</c:f>
              <c:numCache>
                <c:formatCode>General</c:formatCode>
                <c:ptCount val="6"/>
                <c:pt idx="0">
                  <c:v>512</c:v>
                </c:pt>
                <c:pt idx="1">
                  <c:v>510</c:v>
                </c:pt>
                <c:pt idx="2">
                  <c:v>499</c:v>
                </c:pt>
                <c:pt idx="3">
                  <c:v>495</c:v>
                </c:pt>
                <c:pt idx="4">
                  <c:v>525</c:v>
                </c:pt>
                <c:pt idx="5">
                  <c:v>525</c:v>
                </c:pt>
              </c:numCache>
            </c:numRef>
          </c:val>
          <c:smooth val="0"/>
          <c:extLst>
            <c:ext xmlns:c16="http://schemas.microsoft.com/office/drawing/2014/chart" uri="{C3380CC4-5D6E-409C-BE32-E72D297353CC}">
              <c16:uniqueId val="{0000000B-7674-4C63-9123-FBAD82BB341A}"/>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410-447A-929A-BF71A6C8F180}"/>
              </c:ext>
            </c:extLst>
          </c:dPt>
          <c:dPt>
            <c:idx val="3"/>
            <c:marker>
              <c:spPr>
                <a:solidFill>
                  <a:srgbClr val="002060"/>
                </a:solidFill>
                <a:ln>
                  <a:noFill/>
                </a:ln>
              </c:spPr>
            </c:marker>
            <c:bubble3D val="0"/>
            <c:extLst>
              <c:ext xmlns:c16="http://schemas.microsoft.com/office/drawing/2014/chart" uri="{C3380CC4-5D6E-409C-BE32-E72D297353CC}">
                <c16:uniqueId val="{00000001-7410-447A-929A-BF71A6C8F180}"/>
              </c:ext>
            </c:extLst>
          </c:dPt>
          <c:dPt>
            <c:idx val="5"/>
            <c:marker>
              <c:spPr>
                <a:solidFill>
                  <a:srgbClr val="002060"/>
                </a:solidFill>
                <a:ln>
                  <a:noFill/>
                </a:ln>
              </c:spPr>
            </c:marker>
            <c:bubble3D val="0"/>
            <c:extLst>
              <c:ext xmlns:c16="http://schemas.microsoft.com/office/drawing/2014/chart" uri="{C3380CC4-5D6E-409C-BE32-E72D297353CC}">
                <c16:uniqueId val="{00000002-7410-447A-929A-BF71A6C8F180}"/>
              </c:ext>
            </c:extLst>
          </c:dPt>
          <c:cat>
            <c:multiLvlStrRef>
              <c:f>_SEXO_INT_!$B$27:$C$32</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_SEXO_INT_!$D$27:$D$32</c:f>
              <c:numCache>
                <c:formatCode>General</c:formatCode>
                <c:ptCount val="6"/>
                <c:pt idx="0">
                  <c:v>507.64699999999999</c:v>
                </c:pt>
                <c:pt idx="1">
                  <c:v>504.05500000000001</c:v>
                </c:pt>
                <c:pt idx="2">
                  <c:v>504.85599999999999</c:v>
                </c:pt>
                <c:pt idx="3">
                  <c:v>498.26400000000001</c:v>
                </c:pt>
                <c:pt idx="4">
                  <c:v>508.64699999999999</c:v>
                </c:pt>
                <c:pt idx="5">
                  <c:v>505.86099999999999</c:v>
                </c:pt>
              </c:numCache>
            </c:numRef>
          </c:val>
          <c:smooth val="0"/>
          <c:extLst>
            <c:ext xmlns:c16="http://schemas.microsoft.com/office/drawing/2014/chart" uri="{C3380CC4-5D6E-409C-BE32-E72D297353CC}">
              <c16:uniqueId val="{00000003-7410-447A-929A-BF71A6C8F18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410-447A-929A-BF71A6C8F180}"/>
              </c:ext>
            </c:extLst>
          </c:dPt>
          <c:dPt>
            <c:idx val="3"/>
            <c:marker>
              <c:spPr>
                <a:solidFill>
                  <a:srgbClr val="002060"/>
                </a:solidFill>
                <a:ln>
                  <a:noFill/>
                </a:ln>
              </c:spPr>
            </c:marker>
            <c:bubble3D val="0"/>
            <c:extLst>
              <c:ext xmlns:c16="http://schemas.microsoft.com/office/drawing/2014/chart" uri="{C3380CC4-5D6E-409C-BE32-E72D297353CC}">
                <c16:uniqueId val="{00000005-7410-447A-929A-BF71A6C8F180}"/>
              </c:ext>
            </c:extLst>
          </c:dPt>
          <c:dPt>
            <c:idx val="5"/>
            <c:marker>
              <c:spPr>
                <a:solidFill>
                  <a:srgbClr val="002060"/>
                </a:solidFill>
                <a:ln>
                  <a:noFill/>
                </a:ln>
              </c:spPr>
            </c:marker>
            <c:bubble3D val="0"/>
            <c:extLst>
              <c:ext xmlns:c16="http://schemas.microsoft.com/office/drawing/2014/chart" uri="{C3380CC4-5D6E-409C-BE32-E72D297353CC}">
                <c16:uniqueId val="{00000006-7410-447A-929A-BF71A6C8F180}"/>
              </c:ext>
            </c:extLst>
          </c:dPt>
          <c:cat>
            <c:multiLvlStrRef>
              <c:f>_SEXO_INT_!$B$27:$C$32</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_SEXO_INT_!$E$27:$E$32</c:f>
              <c:numCache>
                <c:formatCode>General</c:formatCode>
                <c:ptCount val="6"/>
                <c:pt idx="0">
                  <c:v>526.35299999999995</c:v>
                </c:pt>
                <c:pt idx="1">
                  <c:v>525.94500000000005</c:v>
                </c:pt>
                <c:pt idx="2">
                  <c:v>527.14400000000001</c:v>
                </c:pt>
                <c:pt idx="3">
                  <c:v>523.73599999999999</c:v>
                </c:pt>
                <c:pt idx="4">
                  <c:v>527.35299999999995</c:v>
                </c:pt>
                <c:pt idx="5">
                  <c:v>530.13900000000001</c:v>
                </c:pt>
              </c:numCache>
            </c:numRef>
          </c:val>
          <c:smooth val="0"/>
          <c:extLst>
            <c:ext xmlns:c16="http://schemas.microsoft.com/office/drawing/2014/chart" uri="{C3380CC4-5D6E-409C-BE32-E72D297353CC}">
              <c16:uniqueId val="{00000007-7410-447A-929A-BF71A6C8F180}"/>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410-447A-929A-BF71A6C8F180}"/>
              </c:ext>
            </c:extLst>
          </c:dPt>
          <c:dPt>
            <c:idx val="3"/>
            <c:marker>
              <c:spPr>
                <a:solidFill>
                  <a:srgbClr val="002060"/>
                </a:solidFill>
                <a:ln>
                  <a:noFill/>
                </a:ln>
              </c:spPr>
            </c:marker>
            <c:bubble3D val="0"/>
            <c:extLst>
              <c:ext xmlns:c16="http://schemas.microsoft.com/office/drawing/2014/chart" uri="{C3380CC4-5D6E-409C-BE32-E72D297353CC}">
                <c16:uniqueId val="{00000009-7410-447A-929A-BF71A6C8F180}"/>
              </c:ext>
            </c:extLst>
          </c:dPt>
          <c:dPt>
            <c:idx val="5"/>
            <c:marker>
              <c:spPr>
                <a:solidFill>
                  <a:srgbClr val="002060"/>
                </a:solidFill>
                <a:ln>
                  <a:noFill/>
                </a:ln>
              </c:spPr>
            </c:marker>
            <c:bubble3D val="0"/>
            <c:extLst>
              <c:ext xmlns:c16="http://schemas.microsoft.com/office/drawing/2014/chart" uri="{C3380CC4-5D6E-409C-BE32-E72D297353CC}">
                <c16:uniqueId val="{0000000A-7410-447A-929A-BF71A6C8F18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410-447A-929A-BF71A6C8F18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10-447A-929A-BF71A6C8F18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10-447A-929A-BF71A6C8F18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Hidalgo</c:v>
                  </c:pt>
                  <c:pt idx="2">
                    <c:v>Hombre</c:v>
                  </c:pt>
                  <c:pt idx="4">
                    <c:v>Mujer</c:v>
                  </c:pt>
                </c:lvl>
              </c:multiLvlStrCache>
            </c:multiLvlStrRef>
          </c:cat>
          <c:val>
            <c:numRef>
              <c:f>_SEXO_INT_!$F$27:$F$32</c:f>
              <c:numCache>
                <c:formatCode>General</c:formatCode>
                <c:ptCount val="6"/>
                <c:pt idx="0">
                  <c:v>517</c:v>
                </c:pt>
                <c:pt idx="1">
                  <c:v>515</c:v>
                </c:pt>
                <c:pt idx="2">
                  <c:v>516</c:v>
                </c:pt>
                <c:pt idx="3">
                  <c:v>511</c:v>
                </c:pt>
                <c:pt idx="4">
                  <c:v>518</c:v>
                </c:pt>
                <c:pt idx="5">
                  <c:v>518</c:v>
                </c:pt>
              </c:numCache>
            </c:numRef>
          </c:val>
          <c:smooth val="0"/>
          <c:extLst>
            <c:ext xmlns:c16="http://schemas.microsoft.com/office/drawing/2014/chart" uri="{C3380CC4-5D6E-409C-BE32-E72D297353CC}">
              <c16:uniqueId val="{0000000B-7410-447A-929A-BF71A6C8F180}"/>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Hidalgo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2787177986"/>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710042046"/>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493401053"/>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248210678"/>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58670104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159523569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89237548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92305621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174553990"/>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524125" y="1123949"/>
              <a:ext cx="960385" cy="1609723"/>
              <a:chOff x="25241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998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5241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9518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22.8</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768884227"/>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38375" y="1133473"/>
              <a:ext cx="753452" cy="1609722"/>
              <a:chOff x="22383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140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383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05447" y="1133475"/>
                <a:ext cx="101122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17.6</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414944768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190750"/>
              <a:ext cx="4372702" cy="876300"/>
              <a:chOff x="2343150" y="2190750"/>
              <a:chExt cx="7780286" cy="1907451"/>
            </a:xfrm>
          </p:grpSpPr>
          <p:sp>
            <p:nvSpPr>
              <p:cNvPr id="14" name="Cerrar llave 13"/>
              <p:cNvSpPr/>
              <p:nvPr/>
            </p:nvSpPr>
            <p:spPr>
              <a:xfrm>
                <a:off x="9556193" y="21907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0982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19075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21" y="2878051"/>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73</a:t>
                </a:r>
              </a:p>
            </p:txBody>
          </p:sp>
        </p:grpSp>
        <p:grpSp>
          <p:nvGrpSpPr>
            <p:cNvPr id="9" name="llave_lyc2"/>
            <p:cNvGrpSpPr/>
            <p:nvPr/>
          </p:nvGrpSpPr>
          <p:grpSpPr>
            <a:xfrm>
              <a:off x="4229082" y="2352675"/>
              <a:ext cx="4590698" cy="714375"/>
              <a:chOff x="4229101" y="2352675"/>
              <a:chExt cx="4882792" cy="1906508"/>
            </a:xfrm>
          </p:grpSpPr>
          <p:sp>
            <p:nvSpPr>
              <p:cNvPr id="10" name="Cerrar llave 9"/>
              <p:cNvSpPr/>
              <p:nvPr/>
            </p:nvSpPr>
            <p:spPr>
              <a:xfrm>
                <a:off x="8737128" y="23526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2591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3526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2996800"/>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58</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0" cy="5016500"/>
            <a:chOff x="0" y="0"/>
            <a:chExt cx="8839970" cy="5016500"/>
          </a:xfrm>
        </p:grpSpPr>
        <p:graphicFrame>
          <p:nvGraphicFramePr>
            <p:cNvPr id="7" name="Chart 2"/>
            <p:cNvGraphicFramePr/>
            <p:nvPr>
              <p:extLst>
                <p:ext uri="{D42A27DB-BD31-4B8C-83A1-F6EECF244321}">
                  <p14:modId xmlns:p14="http://schemas.microsoft.com/office/powerpoint/2010/main" val="39882655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2" y="2305050"/>
              <a:ext cx="4370376" cy="568320"/>
              <a:chOff x="2352676" y="2305050"/>
              <a:chExt cx="7793373" cy="1907451"/>
            </a:xfrm>
          </p:grpSpPr>
          <p:sp>
            <p:nvSpPr>
              <p:cNvPr id="14" name="Cerrar llave 13"/>
              <p:cNvSpPr/>
              <p:nvPr/>
            </p:nvSpPr>
            <p:spPr>
              <a:xfrm>
                <a:off x="9593133" y="23050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2125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30505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6534" y="2811415"/>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47</a:t>
                </a:r>
              </a:p>
            </p:txBody>
          </p:sp>
        </p:grpSp>
        <p:grpSp>
          <p:nvGrpSpPr>
            <p:cNvPr id="9" name="llave_mat2"/>
            <p:cNvGrpSpPr/>
            <p:nvPr/>
          </p:nvGrpSpPr>
          <p:grpSpPr>
            <a:xfrm>
              <a:off x="4229111" y="2419350"/>
              <a:ext cx="4610859" cy="514350"/>
              <a:chOff x="4229101" y="2419350"/>
              <a:chExt cx="4911994" cy="1906511"/>
            </a:xfrm>
          </p:grpSpPr>
          <p:sp>
            <p:nvSpPr>
              <p:cNvPr id="10" name="Cerrar llave 9"/>
              <p:cNvSpPr/>
              <p:nvPr/>
            </p:nvSpPr>
            <p:spPr>
              <a:xfrm>
                <a:off x="8733913" y="24193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3258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4193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5048" y="3166960"/>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045752845"/>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76424" y="1533521"/>
              <a:ext cx="1030247" cy="1152523"/>
              <a:chOff x="1876424" y="1533525"/>
              <a:chExt cx="1944546" cy="1504111"/>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52120" y="91442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876424" y="1983276"/>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74641" y="1533525"/>
                <a:ext cx="906336" cy="380901"/>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22.1</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40868844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638300" y="1524000"/>
              <a:ext cx="959945" cy="1152524"/>
              <a:chOff x="1638300"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51399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63830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955993"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18.3</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76388" cy="5016500"/>
            <a:chOff x="0" y="0"/>
            <a:chExt cx="8676388" cy="5016500"/>
          </a:xfrm>
        </p:grpSpPr>
        <p:graphicFrame>
          <p:nvGraphicFramePr>
            <p:cNvPr id="7" name="Chart 1"/>
            <p:cNvGraphicFramePr/>
            <p:nvPr>
              <p:extLst>
                <p:ext uri="{D42A27DB-BD31-4B8C-83A1-F6EECF244321}">
                  <p14:modId xmlns:p14="http://schemas.microsoft.com/office/powerpoint/2010/main" val="171571069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18" y="2533650"/>
              <a:ext cx="3103148" cy="495300"/>
              <a:chOff x="3133726" y="2533650"/>
              <a:chExt cx="5230106" cy="1907451"/>
            </a:xfrm>
          </p:grpSpPr>
          <p:sp>
            <p:nvSpPr>
              <p:cNvPr id="14" name="Cerrar llave 13"/>
              <p:cNvSpPr/>
              <p:nvPr/>
            </p:nvSpPr>
            <p:spPr>
              <a:xfrm>
                <a:off x="7786032" y="25336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4411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5336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4317" y="3013270"/>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40</a:t>
                </a:r>
              </a:p>
            </p:txBody>
          </p:sp>
        </p:grpSp>
        <p:grpSp>
          <p:nvGrpSpPr>
            <p:cNvPr id="9" name="llave_lyc2"/>
            <p:cNvGrpSpPr/>
            <p:nvPr/>
          </p:nvGrpSpPr>
          <p:grpSpPr>
            <a:xfrm>
              <a:off x="5353035" y="2514601"/>
              <a:ext cx="3323353" cy="628650"/>
              <a:chOff x="5353051" y="2514601"/>
              <a:chExt cx="3344918" cy="1908255"/>
            </a:xfrm>
          </p:grpSpPr>
          <p:sp>
            <p:nvSpPr>
              <p:cNvPr id="10" name="Cerrar llave 9"/>
              <p:cNvSpPr/>
              <p:nvPr/>
            </p:nvSpPr>
            <p:spPr>
              <a:xfrm>
                <a:off x="8335195" y="251460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42110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51460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45668" y="3099535"/>
                <a:ext cx="352301" cy="55497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4" cy="5016500"/>
            <a:chOff x="0" y="0"/>
            <a:chExt cx="8648584" cy="5016500"/>
          </a:xfrm>
        </p:grpSpPr>
        <p:graphicFrame>
          <p:nvGraphicFramePr>
            <p:cNvPr id="7" name="Chart 2"/>
            <p:cNvGraphicFramePr/>
            <p:nvPr>
              <p:extLst>
                <p:ext uri="{D42A27DB-BD31-4B8C-83A1-F6EECF244321}">
                  <p14:modId xmlns:p14="http://schemas.microsoft.com/office/powerpoint/2010/main" val="297413351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52770" y="2571750"/>
              <a:ext cx="3106155" cy="295275"/>
              <a:chOff x="3152775" y="2571750"/>
              <a:chExt cx="5238222" cy="1907451"/>
            </a:xfrm>
          </p:grpSpPr>
          <p:sp>
            <p:nvSpPr>
              <p:cNvPr id="14" name="Cerrar llave 13"/>
              <p:cNvSpPr/>
              <p:nvPr/>
            </p:nvSpPr>
            <p:spPr>
              <a:xfrm>
                <a:off x="7851367" y="25717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5" y="44792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67469" y="25717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1483" y="2784468"/>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24</a:t>
                </a:r>
              </a:p>
            </p:txBody>
          </p:sp>
        </p:grpSp>
        <p:grpSp>
          <p:nvGrpSpPr>
            <p:cNvPr id="9" name="llave_mat2"/>
            <p:cNvGrpSpPr/>
            <p:nvPr/>
          </p:nvGrpSpPr>
          <p:grpSpPr>
            <a:xfrm>
              <a:off x="5362603" y="2505075"/>
              <a:ext cx="3285981" cy="495300"/>
              <a:chOff x="5362576" y="2505075"/>
              <a:chExt cx="3306712" cy="1908019"/>
            </a:xfrm>
          </p:grpSpPr>
          <p:sp>
            <p:nvSpPr>
              <p:cNvPr id="10" name="Cerrar llave 9"/>
              <p:cNvSpPr/>
              <p:nvPr/>
            </p:nvSpPr>
            <p:spPr>
              <a:xfrm>
                <a:off x="8294839" y="25050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41158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505075"/>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6988" y="3006518"/>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Hidalgo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50672462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0102643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49139261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08785595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65627270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138374313"/>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635071923"/>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66330437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94264880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28564922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29482</TotalTime>
  <Words>8777</Words>
  <Application>Microsoft Office PowerPoint</Application>
  <PresentationFormat>Carta (216 x 279 mm)</PresentationFormat>
  <Paragraphs>1249</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Hidalgo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2018-11-30T20:42:52Z</dcterms:modified>
</cp:coreProperties>
</file>