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Morel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9F8CB084-A8B0-4331-AAF0-7393311476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276B75F9-CE97-47F1-8078-D53B0B3E7B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D60D947B-2949-43DA-A405-3B796D5E71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95FEB537-73B3-434D-A565-712398BF77F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005B6175-FBD3-41AB-9819-124996C21DC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C35AC325-37CC-4DD5-94B3-E9DD28C91B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65797913-D614-4C58-B826-0FA91F4035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423ACD67-A47C-4D8A-B4F8-7B66C315B4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A1D654FB-C527-472F-8092-2F8F56D694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73E85C66-B06A-4822-9026-13EBB1F37A5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DE76B712-A7AC-4EB3-A0A4-B433BF1CE6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F2C7BA95-38A0-4997-BD3F-D8AB8F88DF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1CFA1A6A-B380-4211-83D7-4BBF945CF70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0E7AEDE8-EDF1-49B0-A0ED-A3491FA6B82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CB096D7B-B43C-43D4-BEFE-9E09DABFC4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F2B947DC-BD2D-448A-885F-E3FC98C31A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D5B21100-9ADF-4342-88DE-D7A37A79E7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688F2353-942B-456B-B189-443A182EEF2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9F90B03A-FD65-4608-BFAA-9D715F60BB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3436726A-DA46-470F-911B-DBC3B2C979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9566F383-1509-4760-AB77-8E0CF9F415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6906FA6A-8B91-441C-9D34-23A0A9D2CF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720BA9EE-3065-494A-BFE0-C012293626D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6D8C8767-42B4-4EA7-9301-A590E93F23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22714894-057F-4EEA-89D5-0545710A74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909C738B-B2C2-48CC-9A7F-F04971FEBE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8A7D72D5-32B9-418A-98AD-18B5022618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CD82C39A-F30E-4E2D-9710-88F688F3AB1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54455F06-C6F1-4079-864B-7EDF41FE73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75A2539D-0FD6-444E-9E90-D3D2B34E424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650FA2B7-6797-430F-A9A2-F93AF2873E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775C5D49-3FAE-4E68-A502-FDA567E027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8A9C323A-9954-4499-8946-07E0ABEDFA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FD40E40C-60F3-46BE-9040-A47FDAF7A6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E2B7B78E-8120-4BC7-A91D-CC75B74301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ADBE544B-108B-46B4-834B-575DAFCBD1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B0257700-040F-41C3-B3F5-9977DD9E59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7B38DE81-9EA2-441B-86D2-C88A5367C5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C8D3E0FC-57F4-40D1-93D3-BF289CB97F9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317CBAE7-BFBA-4961-84E7-887D17CE243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E2F775A5-F318-45E8-BBB2-3094C214D3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397F146D-CAAC-4F9F-A4A2-886F6E88D04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6F559942-7794-4414-AE9F-9B7310EC7A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8B449C54-B854-4181-B732-B717F2B088B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CED70763-B57E-46D8-9A59-894DB3534F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3CEDBCAD-E7C5-4806-835B-57A3EB91D4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A829C890-1AE7-4F41-B71C-831C663EBF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6CF0D15-BDC1-4AB5-A9F5-0057D63F5B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D05-4783-88B2-4577CB995B63}"/>
                </c:ext>
              </c:extLst>
            </c:dLbl>
            <c:dLbl>
              <c:idx val="1"/>
              <c:tx>
                <c:rich>
                  <a:bodyPr/>
                  <a:lstStyle/>
                  <a:p>
                    <a:fld id="{F87E141E-2E96-4E55-B065-F092228F7B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D05-4783-88B2-4577CB995B6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Morelos</c:v>
                </c:pt>
                <c:pt idx="1">
                  <c:v>Nacional</c:v>
                </c:pt>
              </c:strCache>
            </c:strRef>
          </c:cat>
          <c:val>
            <c:numRef>
              <c:f>'_NACIONAL-ESTADO_'!$C$2:$C$3</c:f>
              <c:numCache>
                <c:formatCode>General</c:formatCode>
                <c:ptCount val="2"/>
                <c:pt idx="0">
                  <c:v>-50.3</c:v>
                </c:pt>
                <c:pt idx="1">
                  <c:v>-49.1</c:v>
                </c:pt>
              </c:numCache>
            </c:numRef>
          </c:val>
          <c:extLst>
            <c:ext xmlns:c15="http://schemas.microsoft.com/office/drawing/2012/chart" uri="{02D57815-91ED-43cb-92C2-25804820EDAC}">
              <c15:datalabelsRange>
                <c15:f>'_NACIONAL-ESTADO_'!$G$2:$G$3</c15:f>
                <c15:dlblRangeCache>
                  <c:ptCount val="2"/>
                  <c:pt idx="0">
                    <c:v>50.3</c:v>
                  </c:pt>
                  <c:pt idx="1">
                    <c:v>49.1</c:v>
                  </c:pt>
                </c15:dlblRangeCache>
              </c15:datalabelsRange>
            </c:ext>
            <c:ext xmlns:c16="http://schemas.microsoft.com/office/drawing/2014/chart" uri="{C3380CC4-5D6E-409C-BE32-E72D297353CC}">
              <c16:uniqueId val="{00000002-3D05-4783-88B2-4577CB995B63}"/>
            </c:ext>
          </c:extLst>
        </c:ser>
        <c:ser>
          <c:idx val="1"/>
          <c:order val="1"/>
          <c:tx>
            <c:v>NII</c:v>
          </c:tx>
          <c:spPr>
            <a:solidFill>
              <a:srgbClr val="B07CAA"/>
            </a:solidFill>
          </c:spPr>
          <c:invertIfNegative val="0"/>
          <c:dLbls>
            <c:dLbl>
              <c:idx val="0"/>
              <c:tx>
                <c:rich>
                  <a:bodyPr/>
                  <a:lstStyle/>
                  <a:p>
                    <a:fld id="{199C6C90-E90A-41D2-96E5-B37002EBF9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D05-4783-88B2-4577CB995B63}"/>
                </c:ext>
              </c:extLst>
            </c:dLbl>
            <c:dLbl>
              <c:idx val="1"/>
              <c:tx>
                <c:rich>
                  <a:bodyPr/>
                  <a:lstStyle/>
                  <a:p>
                    <a:fld id="{A4772F22-7A0A-463F-AA1A-950BABDB09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D05-4783-88B2-4577CB995B6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Morelos</c:v>
                </c:pt>
                <c:pt idx="1">
                  <c:v>Nacional</c:v>
                </c:pt>
              </c:strCache>
            </c:strRef>
          </c:cat>
          <c:val>
            <c:numRef>
              <c:f>'_NACIONAL-ESTADO_'!$D$2:$D$3</c:f>
              <c:numCache>
                <c:formatCode>General</c:formatCode>
                <c:ptCount val="2"/>
                <c:pt idx="0">
                  <c:v>33.700000000000003</c:v>
                </c:pt>
                <c:pt idx="1">
                  <c:v>32.9</c:v>
                </c:pt>
              </c:numCache>
            </c:numRef>
          </c:val>
          <c:extLst>
            <c:ext xmlns:c15="http://schemas.microsoft.com/office/drawing/2012/chart" uri="{02D57815-91ED-43cb-92C2-25804820EDAC}">
              <c15:datalabelsRange>
                <c15:f>'_NACIONAL-ESTADO_'!$H$2:$H$3</c15:f>
                <c15:dlblRangeCache>
                  <c:ptCount val="2"/>
                  <c:pt idx="0">
                    <c:v>33.7</c:v>
                  </c:pt>
                  <c:pt idx="1">
                    <c:v>32.9</c:v>
                  </c:pt>
                </c15:dlblRangeCache>
              </c15:datalabelsRange>
            </c:ext>
            <c:ext xmlns:c16="http://schemas.microsoft.com/office/drawing/2014/chart" uri="{C3380CC4-5D6E-409C-BE32-E72D297353CC}">
              <c16:uniqueId val="{00000005-3D05-4783-88B2-4577CB995B63}"/>
            </c:ext>
          </c:extLst>
        </c:ser>
        <c:ser>
          <c:idx val="2"/>
          <c:order val="2"/>
          <c:tx>
            <c:v>NIII</c:v>
          </c:tx>
          <c:spPr>
            <a:solidFill>
              <a:srgbClr val="9A528E"/>
            </a:solidFill>
          </c:spPr>
          <c:invertIfNegative val="0"/>
          <c:dLbls>
            <c:dLbl>
              <c:idx val="0"/>
              <c:tx>
                <c:rich>
                  <a:bodyPr/>
                  <a:lstStyle/>
                  <a:p>
                    <a:fld id="{0C43874F-DD8E-4D1F-BE33-3BC2B5C48D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D05-4783-88B2-4577CB995B63}"/>
                </c:ext>
              </c:extLst>
            </c:dLbl>
            <c:dLbl>
              <c:idx val="1"/>
              <c:tx>
                <c:rich>
                  <a:bodyPr/>
                  <a:lstStyle/>
                  <a:p>
                    <a:fld id="{42478E16-2183-4A45-A985-849EEA603B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3D05-4783-88B2-4577CB995B6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Morelos</c:v>
                </c:pt>
                <c:pt idx="1">
                  <c:v>Nacional</c:v>
                </c:pt>
              </c:strCache>
            </c:strRef>
          </c:cat>
          <c:val>
            <c:numRef>
              <c:f>'_NACIONAL-ESTADO_'!$E$2:$E$3</c:f>
              <c:numCache>
                <c:formatCode>General</c:formatCode>
                <c:ptCount val="2"/>
                <c:pt idx="0">
                  <c:v>13.7</c:v>
                </c:pt>
                <c:pt idx="1">
                  <c:v>15.1</c:v>
                </c:pt>
              </c:numCache>
            </c:numRef>
          </c:val>
          <c:extLst>
            <c:ext xmlns:c15="http://schemas.microsoft.com/office/drawing/2012/chart" uri="{02D57815-91ED-43cb-92C2-25804820EDAC}">
              <c15:datalabelsRange>
                <c15:f>'_NACIONAL-ESTADO_'!$I$2:$I$3</c15:f>
                <c15:dlblRangeCache>
                  <c:ptCount val="2"/>
                  <c:pt idx="0">
                    <c:v>13.7</c:v>
                  </c:pt>
                  <c:pt idx="1">
                    <c:v>15.1</c:v>
                  </c:pt>
                </c15:dlblRangeCache>
              </c15:datalabelsRange>
            </c:ext>
            <c:ext xmlns:c16="http://schemas.microsoft.com/office/drawing/2014/chart" uri="{C3380CC4-5D6E-409C-BE32-E72D297353CC}">
              <c16:uniqueId val="{00000008-3D05-4783-88B2-4577CB995B63}"/>
            </c:ext>
          </c:extLst>
        </c:ser>
        <c:ser>
          <c:idx val="3"/>
          <c:order val="3"/>
          <c:tx>
            <c:v>NIV</c:v>
          </c:tx>
          <c:spPr>
            <a:solidFill>
              <a:srgbClr val="862A77"/>
            </a:solidFill>
          </c:spPr>
          <c:invertIfNegative val="0"/>
          <c:dLbls>
            <c:dLbl>
              <c:idx val="0"/>
              <c:layout>
                <c:manualLayout>
                  <c:x val="2.5757575757575646E-2"/>
                  <c:y val="0"/>
                </c:manualLayout>
              </c:layout>
              <c:tx>
                <c:rich>
                  <a:bodyPr/>
                  <a:lstStyle/>
                  <a:p>
                    <a:pPr>
                      <a:defRPr sz="1400" b="1" baseline="0">
                        <a:solidFill>
                          <a:srgbClr val="862A77"/>
                        </a:solidFill>
                        <a:latin typeface="Calibri"/>
                      </a:defRPr>
                    </a:pPr>
                    <a:fld id="{0791111F-C47A-45BE-8C36-0524ABFA9E8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3D05-4783-88B2-4577CB995B63}"/>
                </c:ext>
              </c:extLst>
            </c:dLbl>
            <c:dLbl>
              <c:idx val="1"/>
              <c:layout>
                <c:manualLayout>
                  <c:x val="2.8787878787878789E-2"/>
                  <c:y val="0"/>
                </c:manualLayout>
              </c:layout>
              <c:tx>
                <c:rich>
                  <a:bodyPr/>
                  <a:lstStyle/>
                  <a:p>
                    <a:pPr>
                      <a:defRPr sz="1400" b="1" baseline="0">
                        <a:solidFill>
                          <a:srgbClr val="862A77"/>
                        </a:solidFill>
                        <a:latin typeface="Calibri"/>
                      </a:defRPr>
                    </a:pPr>
                    <a:fld id="{92CC800E-9A72-4E2E-9736-E1D5F07CD6C2}"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D05-4783-88B2-4577CB995B6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Morelos</c:v>
                </c:pt>
                <c:pt idx="1">
                  <c:v>Nacional</c:v>
                </c:pt>
              </c:strCache>
            </c:strRef>
          </c:cat>
          <c:val>
            <c:numRef>
              <c:f>'_NACIONAL-ESTADO_'!$F$2:$F$3</c:f>
              <c:numCache>
                <c:formatCode>General</c:formatCode>
                <c:ptCount val="2"/>
                <c:pt idx="0">
                  <c:v>2.2999999999999998</c:v>
                </c:pt>
                <c:pt idx="1">
                  <c:v>2.8</c:v>
                </c:pt>
              </c:numCache>
            </c:numRef>
          </c:val>
          <c:extLst>
            <c:ext xmlns:c15="http://schemas.microsoft.com/office/drawing/2012/chart" uri="{02D57815-91ED-43cb-92C2-25804820EDAC}">
              <c15:datalabelsRange>
                <c15:f>'_NACIONAL-ESTADO_'!$J$2:$J$3</c15:f>
                <c15:dlblRangeCache>
                  <c:ptCount val="2"/>
                  <c:pt idx="0">
                    <c:v>2.3</c:v>
                  </c:pt>
                  <c:pt idx="1">
                    <c:v>2.8</c:v>
                  </c:pt>
                </c15:dlblRangeCache>
              </c15:datalabelsRange>
            </c:ext>
            <c:ext xmlns:c16="http://schemas.microsoft.com/office/drawing/2014/chart" uri="{C3380CC4-5D6E-409C-BE32-E72D297353CC}">
              <c16:uniqueId val="{0000000B-3D05-4783-88B2-4577CB995B63}"/>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A3CF261-3CB5-42E1-B717-A781F0821E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42F-4D20-B66F-7567214F2848}"/>
                </c:ext>
              </c:extLst>
            </c:dLbl>
            <c:dLbl>
              <c:idx val="1"/>
              <c:tx>
                <c:rich>
                  <a:bodyPr/>
                  <a:lstStyle/>
                  <a:p>
                    <a:fld id="{672AF1A5-77B3-4DC8-BC48-BE372528EB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42F-4D20-B66F-7567214F284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Morelos</c:v>
                </c:pt>
                <c:pt idx="1">
                  <c:v>Nacional</c:v>
                </c:pt>
              </c:strCache>
            </c:strRef>
          </c:cat>
          <c:val>
            <c:numRef>
              <c:f>'_NACIONAL-ESTADO_'!$C$27:$C$28</c:f>
              <c:numCache>
                <c:formatCode>General</c:formatCode>
                <c:ptCount val="2"/>
                <c:pt idx="0">
                  <c:v>-64.599999999999994</c:v>
                </c:pt>
                <c:pt idx="1">
                  <c:v>-59.1</c:v>
                </c:pt>
              </c:numCache>
            </c:numRef>
          </c:val>
          <c:extLst>
            <c:ext xmlns:c15="http://schemas.microsoft.com/office/drawing/2012/chart" uri="{02D57815-91ED-43cb-92C2-25804820EDAC}">
              <c15:datalabelsRange>
                <c15:f>'_NACIONAL-ESTADO_'!$G$27:$G$28</c15:f>
                <c15:dlblRangeCache>
                  <c:ptCount val="2"/>
                  <c:pt idx="0">
                    <c:v>64.6</c:v>
                  </c:pt>
                  <c:pt idx="1">
                    <c:v>59.1</c:v>
                  </c:pt>
                </c15:dlblRangeCache>
              </c15:datalabelsRange>
            </c:ext>
            <c:ext xmlns:c16="http://schemas.microsoft.com/office/drawing/2014/chart" uri="{C3380CC4-5D6E-409C-BE32-E72D297353CC}">
              <c16:uniqueId val="{00000002-C42F-4D20-B66F-7567214F2848}"/>
            </c:ext>
          </c:extLst>
        </c:ser>
        <c:ser>
          <c:idx val="1"/>
          <c:order val="1"/>
          <c:tx>
            <c:v>NII</c:v>
          </c:tx>
          <c:spPr>
            <a:solidFill>
              <a:srgbClr val="B07CAA"/>
            </a:solidFill>
          </c:spPr>
          <c:invertIfNegative val="0"/>
          <c:dLbls>
            <c:dLbl>
              <c:idx val="0"/>
              <c:tx>
                <c:rich>
                  <a:bodyPr/>
                  <a:lstStyle/>
                  <a:p>
                    <a:fld id="{D7976BF6-A4B8-4496-AB7B-295BDBEB8A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42F-4D20-B66F-7567214F2848}"/>
                </c:ext>
              </c:extLst>
            </c:dLbl>
            <c:dLbl>
              <c:idx val="1"/>
              <c:tx>
                <c:rich>
                  <a:bodyPr/>
                  <a:lstStyle/>
                  <a:p>
                    <a:fld id="{953BD9C7-5245-4A3D-92E8-1084C5FD05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42F-4D20-B66F-7567214F284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Morelos</c:v>
                </c:pt>
                <c:pt idx="1">
                  <c:v>Nacional</c:v>
                </c:pt>
              </c:strCache>
            </c:strRef>
          </c:cat>
          <c:val>
            <c:numRef>
              <c:f>'_NACIONAL-ESTADO_'!$D$27:$D$28</c:f>
              <c:numCache>
                <c:formatCode>General</c:formatCode>
                <c:ptCount val="2"/>
                <c:pt idx="0">
                  <c:v>17.100000000000001</c:v>
                </c:pt>
                <c:pt idx="1">
                  <c:v>17.899999999999999</c:v>
                </c:pt>
              </c:numCache>
            </c:numRef>
          </c:val>
          <c:extLst>
            <c:ext xmlns:c15="http://schemas.microsoft.com/office/drawing/2012/chart" uri="{02D57815-91ED-43cb-92C2-25804820EDAC}">
              <c15:datalabelsRange>
                <c15:f>'_NACIONAL-ESTADO_'!$H$27:$H$28</c15:f>
                <c15:dlblRangeCache>
                  <c:ptCount val="2"/>
                  <c:pt idx="0">
                    <c:v>17.1</c:v>
                  </c:pt>
                  <c:pt idx="1">
                    <c:v>17.9</c:v>
                  </c:pt>
                </c15:dlblRangeCache>
              </c15:datalabelsRange>
            </c:ext>
            <c:ext xmlns:c16="http://schemas.microsoft.com/office/drawing/2014/chart" uri="{C3380CC4-5D6E-409C-BE32-E72D297353CC}">
              <c16:uniqueId val="{00000005-C42F-4D20-B66F-7567214F2848}"/>
            </c:ext>
          </c:extLst>
        </c:ser>
        <c:ser>
          <c:idx val="2"/>
          <c:order val="2"/>
          <c:tx>
            <c:v>NIII</c:v>
          </c:tx>
          <c:spPr>
            <a:solidFill>
              <a:srgbClr val="9A528E"/>
            </a:solidFill>
          </c:spPr>
          <c:invertIfNegative val="0"/>
          <c:dLbls>
            <c:dLbl>
              <c:idx val="0"/>
              <c:tx>
                <c:rich>
                  <a:bodyPr/>
                  <a:lstStyle/>
                  <a:p>
                    <a:fld id="{986C526C-51B1-4C88-A6F1-A2F0355E8E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42F-4D20-B66F-7567214F2848}"/>
                </c:ext>
              </c:extLst>
            </c:dLbl>
            <c:dLbl>
              <c:idx val="1"/>
              <c:tx>
                <c:rich>
                  <a:bodyPr/>
                  <a:lstStyle/>
                  <a:p>
                    <a:fld id="{AD82F279-5B2C-462A-9A05-124B2E6B15A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42F-4D20-B66F-7567214F284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Morelos</c:v>
                </c:pt>
                <c:pt idx="1">
                  <c:v>Nacional</c:v>
                </c:pt>
              </c:strCache>
            </c:strRef>
          </c:cat>
          <c:val>
            <c:numRef>
              <c:f>'_NACIONAL-ESTADO_'!$E$27:$E$28</c:f>
              <c:numCache>
                <c:formatCode>General</c:formatCode>
                <c:ptCount val="2"/>
                <c:pt idx="0">
                  <c:v>12.6</c:v>
                </c:pt>
                <c:pt idx="1">
                  <c:v>14.8</c:v>
                </c:pt>
              </c:numCache>
            </c:numRef>
          </c:val>
          <c:extLst>
            <c:ext xmlns:c15="http://schemas.microsoft.com/office/drawing/2012/chart" uri="{02D57815-91ED-43cb-92C2-25804820EDAC}">
              <c15:datalabelsRange>
                <c15:f>'_NACIONAL-ESTADO_'!$I$27:$I$28</c15:f>
                <c15:dlblRangeCache>
                  <c:ptCount val="2"/>
                  <c:pt idx="0">
                    <c:v>12.6</c:v>
                  </c:pt>
                  <c:pt idx="1">
                    <c:v>14.8</c:v>
                  </c:pt>
                </c15:dlblRangeCache>
              </c15:datalabelsRange>
            </c:ext>
            <c:ext xmlns:c16="http://schemas.microsoft.com/office/drawing/2014/chart" uri="{C3380CC4-5D6E-409C-BE32-E72D297353CC}">
              <c16:uniqueId val="{00000008-C42F-4D20-B66F-7567214F2848}"/>
            </c:ext>
          </c:extLst>
        </c:ser>
        <c:ser>
          <c:idx val="3"/>
          <c:order val="3"/>
          <c:tx>
            <c:v>NIV</c:v>
          </c:tx>
          <c:spPr>
            <a:solidFill>
              <a:srgbClr val="862A77"/>
            </a:solidFill>
          </c:spPr>
          <c:invertIfNegative val="0"/>
          <c:dLbls>
            <c:dLbl>
              <c:idx val="0"/>
              <c:tx>
                <c:rich>
                  <a:bodyPr/>
                  <a:lstStyle/>
                  <a:p>
                    <a:fld id="{31E77F63-18A7-4EDB-9298-6A1EC767B78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42F-4D20-B66F-7567214F2848}"/>
                </c:ext>
              </c:extLst>
            </c:dLbl>
            <c:dLbl>
              <c:idx val="1"/>
              <c:tx>
                <c:rich>
                  <a:bodyPr/>
                  <a:lstStyle/>
                  <a:p>
                    <a:fld id="{B3BBEE39-DEB0-4097-900B-F19FF2EBB9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42F-4D20-B66F-7567214F284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Morelos</c:v>
                </c:pt>
                <c:pt idx="1">
                  <c:v>Nacional</c:v>
                </c:pt>
              </c:strCache>
            </c:strRef>
          </c:cat>
          <c:val>
            <c:numRef>
              <c:f>'_NACIONAL-ESTADO_'!$F$27:$F$28</c:f>
              <c:numCache>
                <c:formatCode>General</c:formatCode>
                <c:ptCount val="2"/>
                <c:pt idx="0">
                  <c:v>5.7</c:v>
                </c:pt>
                <c:pt idx="1">
                  <c:v>8.1999999999999993</c:v>
                </c:pt>
              </c:numCache>
            </c:numRef>
          </c:val>
          <c:extLst>
            <c:ext xmlns:c15="http://schemas.microsoft.com/office/drawing/2012/chart" uri="{02D57815-91ED-43cb-92C2-25804820EDAC}">
              <c15:datalabelsRange>
                <c15:f>'_NACIONAL-ESTADO_'!$J$27:$J$28</c15:f>
                <c15:dlblRangeCache>
                  <c:ptCount val="2"/>
                  <c:pt idx="0">
                    <c:v>5.7</c:v>
                  </c:pt>
                  <c:pt idx="1">
                    <c:v>8.2</c:v>
                  </c:pt>
                </c15:dlblRangeCache>
              </c15:datalabelsRange>
            </c:ext>
            <c:ext xmlns:c16="http://schemas.microsoft.com/office/drawing/2014/chart" uri="{C3380CC4-5D6E-409C-BE32-E72D297353CC}">
              <c16:uniqueId val="{0000000B-C42F-4D20-B66F-7567214F2848}"/>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D44-484D-9968-EA76DE5ACDE2}"/>
              </c:ext>
            </c:extLst>
          </c:dPt>
          <c:cat>
            <c:numRef>
              <c:f>_ANIO_INT_!$B$2:$B$3</c:f>
              <c:numCache>
                <c:formatCode>General</c:formatCode>
                <c:ptCount val="2"/>
                <c:pt idx="0">
                  <c:v>2015</c:v>
                </c:pt>
                <c:pt idx="1">
                  <c:v>2018</c:v>
                </c:pt>
              </c:numCache>
            </c:numRef>
          </c:cat>
          <c:val>
            <c:numRef>
              <c:f>_ANIO_INT_!$C$2:$C$3</c:f>
              <c:numCache>
                <c:formatCode>General</c:formatCode>
                <c:ptCount val="2"/>
                <c:pt idx="0">
                  <c:v>491.23399999999998</c:v>
                </c:pt>
                <c:pt idx="1">
                  <c:v>491.63200000000001</c:v>
                </c:pt>
              </c:numCache>
            </c:numRef>
          </c:val>
          <c:smooth val="0"/>
          <c:extLst>
            <c:ext xmlns:c16="http://schemas.microsoft.com/office/drawing/2014/chart" uri="{C3380CC4-5D6E-409C-BE32-E72D297353CC}">
              <c16:uniqueId val="{00000001-8D44-484D-9968-EA76DE5ACDE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8D44-484D-9968-EA76DE5ACDE2}"/>
              </c:ext>
            </c:extLst>
          </c:dPt>
          <c:cat>
            <c:numRef>
              <c:f>_ANIO_INT_!$B$2:$B$3</c:f>
              <c:numCache>
                <c:formatCode>General</c:formatCode>
                <c:ptCount val="2"/>
                <c:pt idx="0">
                  <c:v>2015</c:v>
                </c:pt>
                <c:pt idx="1">
                  <c:v>2018</c:v>
                </c:pt>
              </c:numCache>
            </c:numRef>
          </c:cat>
          <c:val>
            <c:numRef>
              <c:f>_ANIO_INT_!$D$2:$D$3</c:f>
              <c:numCache>
                <c:formatCode>General</c:formatCode>
                <c:ptCount val="2"/>
                <c:pt idx="0">
                  <c:v>504.76600000000002</c:v>
                </c:pt>
                <c:pt idx="1">
                  <c:v>504.36799999999999</c:v>
                </c:pt>
              </c:numCache>
            </c:numRef>
          </c:val>
          <c:smooth val="0"/>
          <c:extLst>
            <c:ext xmlns:c16="http://schemas.microsoft.com/office/drawing/2014/chart" uri="{C3380CC4-5D6E-409C-BE32-E72D297353CC}">
              <c16:uniqueId val="{00000003-8D44-484D-9968-EA76DE5ACDE2}"/>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D44-484D-9968-EA76DE5ACDE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D44-484D-9968-EA76DE5ACDE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498</c:v>
                </c:pt>
                <c:pt idx="1">
                  <c:v>498</c:v>
                </c:pt>
              </c:numCache>
            </c:numRef>
          </c:val>
          <c:smooth val="0"/>
          <c:extLst>
            <c:ext xmlns:c16="http://schemas.microsoft.com/office/drawing/2014/chart" uri="{C3380CC4-5D6E-409C-BE32-E72D297353CC}">
              <c16:uniqueId val="{00000005-8D44-484D-9968-EA76DE5ACDE2}"/>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482-4009-A5C3-5DA77624E033}"/>
              </c:ext>
            </c:extLst>
          </c:dPt>
          <c:cat>
            <c:numRef>
              <c:f>_ANIO_INT_!$B$27:$B$28</c:f>
              <c:numCache>
                <c:formatCode>General</c:formatCode>
                <c:ptCount val="2"/>
                <c:pt idx="0">
                  <c:v>2015</c:v>
                </c:pt>
                <c:pt idx="1">
                  <c:v>2018</c:v>
                </c:pt>
              </c:numCache>
            </c:numRef>
          </c:cat>
          <c:val>
            <c:numRef>
              <c:f>_ANIO_INT_!$C$27:$C$28</c:f>
              <c:numCache>
                <c:formatCode>General</c:formatCode>
                <c:ptCount val="2"/>
                <c:pt idx="0">
                  <c:v>477.43799999999999</c:v>
                </c:pt>
                <c:pt idx="1">
                  <c:v>481.637</c:v>
                </c:pt>
              </c:numCache>
            </c:numRef>
          </c:val>
          <c:smooth val="0"/>
          <c:extLst>
            <c:ext xmlns:c16="http://schemas.microsoft.com/office/drawing/2014/chart" uri="{C3380CC4-5D6E-409C-BE32-E72D297353CC}">
              <c16:uniqueId val="{00000001-7482-4009-A5C3-5DA77624E03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7482-4009-A5C3-5DA77624E033}"/>
              </c:ext>
            </c:extLst>
          </c:dPt>
          <c:cat>
            <c:numRef>
              <c:f>_ANIO_INT_!$B$27:$B$28</c:f>
              <c:numCache>
                <c:formatCode>General</c:formatCode>
                <c:ptCount val="2"/>
                <c:pt idx="0">
                  <c:v>2015</c:v>
                </c:pt>
                <c:pt idx="1">
                  <c:v>2018</c:v>
                </c:pt>
              </c:numCache>
            </c:numRef>
          </c:cat>
          <c:val>
            <c:numRef>
              <c:f>_ANIO_INT_!$D$27:$D$28</c:f>
              <c:numCache>
                <c:formatCode>General</c:formatCode>
                <c:ptCount val="2"/>
                <c:pt idx="0">
                  <c:v>492.56200000000001</c:v>
                </c:pt>
                <c:pt idx="1">
                  <c:v>496.363</c:v>
                </c:pt>
              </c:numCache>
            </c:numRef>
          </c:val>
          <c:smooth val="0"/>
          <c:extLst>
            <c:ext xmlns:c16="http://schemas.microsoft.com/office/drawing/2014/chart" uri="{C3380CC4-5D6E-409C-BE32-E72D297353CC}">
              <c16:uniqueId val="{00000003-7482-4009-A5C3-5DA77624E033}"/>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482-4009-A5C3-5DA77624E03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482-4009-A5C3-5DA77624E03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485</c:v>
                </c:pt>
                <c:pt idx="1">
                  <c:v>489</c:v>
                </c:pt>
              </c:numCache>
            </c:numRef>
          </c:val>
          <c:smooth val="0"/>
          <c:extLst>
            <c:ext xmlns:c16="http://schemas.microsoft.com/office/drawing/2014/chart" uri="{C3380CC4-5D6E-409C-BE32-E72D297353CC}">
              <c16:uniqueId val="{00000005-7482-4009-A5C3-5DA77624E033}"/>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E2AD9664-8C3A-4291-AB52-5E6ADEDF592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200-4E18-9BA6-2C4CA9C0AB0C}"/>
                </c:ext>
              </c:extLst>
            </c:dLbl>
            <c:dLbl>
              <c:idx val="1"/>
              <c:tx>
                <c:rich>
                  <a:bodyPr/>
                  <a:lstStyle/>
                  <a:p>
                    <a:fld id="{E69919ED-DB64-4417-A94A-162D7F754D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200-4E18-9BA6-2C4CA9C0AB0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00-4E18-9BA6-2C4CA9C0AB0C}"/>
                </c:ext>
              </c:extLst>
            </c:dLbl>
            <c:dLbl>
              <c:idx val="3"/>
              <c:tx>
                <c:rich>
                  <a:bodyPr/>
                  <a:lstStyle/>
                  <a:p>
                    <a:fld id="{C060A23B-6AAA-4E50-B93B-C047ECB794C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200-4E18-9BA6-2C4CA9C0AB0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Morelos</c:v>
                </c:pt>
              </c:strCache>
            </c:strRef>
          </c:cat>
          <c:val>
            <c:numRef>
              <c:f>_TIP_ESC_!$C$2:$C$5</c:f>
              <c:numCache>
                <c:formatCode>General</c:formatCode>
                <c:ptCount val="4"/>
                <c:pt idx="0">
                  <c:v>-54.3</c:v>
                </c:pt>
                <c:pt idx="1">
                  <c:v>-20.7</c:v>
                </c:pt>
                <c:pt idx="3">
                  <c:v>-50.3</c:v>
                </c:pt>
              </c:numCache>
            </c:numRef>
          </c:val>
          <c:extLst>
            <c:ext xmlns:c15="http://schemas.microsoft.com/office/drawing/2012/chart" uri="{02D57815-91ED-43cb-92C2-25804820EDAC}">
              <c15:datalabelsRange>
                <c15:f>_TIP_ESC_!$G$2:$G$5</c15:f>
                <c15:dlblRangeCache>
                  <c:ptCount val="4"/>
                  <c:pt idx="0">
                    <c:v>54.3</c:v>
                  </c:pt>
                  <c:pt idx="1">
                    <c:v>20.7˟</c:v>
                  </c:pt>
                  <c:pt idx="3">
                    <c:v>50.3</c:v>
                  </c:pt>
                </c15:dlblRangeCache>
              </c15:datalabelsRange>
            </c:ext>
            <c:ext xmlns:c16="http://schemas.microsoft.com/office/drawing/2014/chart" uri="{C3380CC4-5D6E-409C-BE32-E72D297353CC}">
              <c16:uniqueId val="{00000004-0200-4E18-9BA6-2C4CA9C0AB0C}"/>
            </c:ext>
          </c:extLst>
        </c:ser>
        <c:ser>
          <c:idx val="1"/>
          <c:order val="1"/>
          <c:tx>
            <c:v>NII</c:v>
          </c:tx>
          <c:spPr>
            <a:solidFill>
              <a:srgbClr val="B07CAA"/>
            </a:solidFill>
          </c:spPr>
          <c:invertIfNegative val="0"/>
          <c:dLbls>
            <c:dLbl>
              <c:idx val="0"/>
              <c:tx>
                <c:rich>
                  <a:bodyPr/>
                  <a:lstStyle/>
                  <a:p>
                    <a:fld id="{80397A47-9175-4A80-B2E1-0C9DE3F50A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200-4E18-9BA6-2C4CA9C0AB0C}"/>
                </c:ext>
              </c:extLst>
            </c:dLbl>
            <c:dLbl>
              <c:idx val="1"/>
              <c:tx>
                <c:rich>
                  <a:bodyPr/>
                  <a:lstStyle/>
                  <a:p>
                    <a:fld id="{11E48963-043D-4F18-BDFC-EE59D2ABB3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200-4E18-9BA6-2C4CA9C0AB0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00-4E18-9BA6-2C4CA9C0AB0C}"/>
                </c:ext>
              </c:extLst>
            </c:dLbl>
            <c:dLbl>
              <c:idx val="3"/>
              <c:tx>
                <c:rich>
                  <a:bodyPr/>
                  <a:lstStyle/>
                  <a:p>
                    <a:fld id="{C72C2BB3-0F00-45CE-90F1-3DFFF95FDD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200-4E18-9BA6-2C4CA9C0AB0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Morelos</c:v>
                </c:pt>
              </c:strCache>
            </c:strRef>
          </c:cat>
          <c:val>
            <c:numRef>
              <c:f>_TIP_ESC_!$D$2:$D$5</c:f>
              <c:numCache>
                <c:formatCode>General</c:formatCode>
                <c:ptCount val="4"/>
                <c:pt idx="0">
                  <c:v>33.299999999999997</c:v>
                </c:pt>
                <c:pt idx="1">
                  <c:v>37.200000000000003</c:v>
                </c:pt>
                <c:pt idx="3">
                  <c:v>33.700000000000003</c:v>
                </c:pt>
              </c:numCache>
            </c:numRef>
          </c:val>
          <c:extLst>
            <c:ext xmlns:c15="http://schemas.microsoft.com/office/drawing/2012/chart" uri="{02D57815-91ED-43cb-92C2-25804820EDAC}">
              <c15:datalabelsRange>
                <c15:f>_TIP_ESC_!$H$2:$H$5</c15:f>
                <c15:dlblRangeCache>
                  <c:ptCount val="4"/>
                  <c:pt idx="0">
                    <c:v>33.3</c:v>
                  </c:pt>
                  <c:pt idx="1">
                    <c:v>37.2</c:v>
                  </c:pt>
                  <c:pt idx="3">
                    <c:v>33.7</c:v>
                  </c:pt>
                </c15:dlblRangeCache>
              </c15:datalabelsRange>
            </c:ext>
            <c:ext xmlns:c16="http://schemas.microsoft.com/office/drawing/2014/chart" uri="{C3380CC4-5D6E-409C-BE32-E72D297353CC}">
              <c16:uniqueId val="{00000009-0200-4E18-9BA6-2C4CA9C0AB0C}"/>
            </c:ext>
          </c:extLst>
        </c:ser>
        <c:ser>
          <c:idx val="2"/>
          <c:order val="2"/>
          <c:tx>
            <c:v>NIII</c:v>
          </c:tx>
          <c:spPr>
            <a:solidFill>
              <a:srgbClr val="9A528E"/>
            </a:solidFill>
          </c:spPr>
          <c:invertIfNegative val="0"/>
          <c:dLbls>
            <c:dLbl>
              <c:idx val="0"/>
              <c:tx>
                <c:rich>
                  <a:bodyPr/>
                  <a:lstStyle/>
                  <a:p>
                    <a:fld id="{5874288C-68AF-417C-BF0F-B374D17044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200-4E18-9BA6-2C4CA9C0AB0C}"/>
                </c:ext>
              </c:extLst>
            </c:dLbl>
            <c:dLbl>
              <c:idx val="1"/>
              <c:tx>
                <c:rich>
                  <a:bodyPr/>
                  <a:lstStyle/>
                  <a:p>
                    <a:fld id="{7425939F-51A0-4A3C-9FE6-5923F4AAAB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200-4E18-9BA6-2C4CA9C0AB0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00-4E18-9BA6-2C4CA9C0AB0C}"/>
                </c:ext>
              </c:extLst>
            </c:dLbl>
            <c:dLbl>
              <c:idx val="3"/>
              <c:tx>
                <c:rich>
                  <a:bodyPr/>
                  <a:lstStyle/>
                  <a:p>
                    <a:fld id="{2283F482-5E29-485A-B8BC-1F11FB9CDE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200-4E18-9BA6-2C4CA9C0AB0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Morelos</c:v>
                </c:pt>
              </c:strCache>
            </c:strRef>
          </c:cat>
          <c:val>
            <c:numRef>
              <c:f>_TIP_ESC_!$E$2:$E$5</c:f>
              <c:numCache>
                <c:formatCode>General</c:formatCode>
                <c:ptCount val="4"/>
                <c:pt idx="0">
                  <c:v>11.1</c:v>
                </c:pt>
                <c:pt idx="1">
                  <c:v>32.799999999999997</c:v>
                </c:pt>
                <c:pt idx="3">
                  <c:v>13.7</c:v>
                </c:pt>
              </c:numCache>
            </c:numRef>
          </c:val>
          <c:extLst>
            <c:ext xmlns:c15="http://schemas.microsoft.com/office/drawing/2012/chart" uri="{02D57815-91ED-43cb-92C2-25804820EDAC}">
              <c15:datalabelsRange>
                <c15:f>_TIP_ESC_!$I$2:$I$5</c15:f>
                <c15:dlblRangeCache>
                  <c:ptCount val="4"/>
                  <c:pt idx="0">
                    <c:v>11.1</c:v>
                  </c:pt>
                  <c:pt idx="1">
                    <c:v>32.8</c:v>
                  </c:pt>
                  <c:pt idx="3">
                    <c:v>13.7</c:v>
                  </c:pt>
                </c15:dlblRangeCache>
              </c15:datalabelsRange>
            </c:ext>
            <c:ext xmlns:c16="http://schemas.microsoft.com/office/drawing/2014/chart" uri="{C3380CC4-5D6E-409C-BE32-E72D297353CC}">
              <c16:uniqueId val="{0000000E-0200-4E18-9BA6-2C4CA9C0AB0C}"/>
            </c:ext>
          </c:extLst>
        </c:ser>
        <c:ser>
          <c:idx val="3"/>
          <c:order val="3"/>
          <c:tx>
            <c:v>NIV</c:v>
          </c:tx>
          <c:spPr>
            <a:solidFill>
              <a:srgbClr val="862A77"/>
            </a:solidFill>
          </c:spPr>
          <c:invertIfNegative val="0"/>
          <c:dLbls>
            <c:dLbl>
              <c:idx val="0"/>
              <c:layout>
                <c:manualLayout>
                  <c:x val="2.4242424242424242E-2"/>
                  <c:y val="0"/>
                </c:manualLayout>
              </c:layout>
              <c:tx>
                <c:rich>
                  <a:bodyPr/>
                  <a:lstStyle/>
                  <a:p>
                    <a:pPr>
                      <a:defRPr sz="1400" b="1" baseline="0">
                        <a:solidFill>
                          <a:srgbClr val="862A77"/>
                        </a:solidFill>
                        <a:latin typeface="Calibri"/>
                      </a:defRPr>
                    </a:pPr>
                    <a:fld id="{E44718D4-5B8D-40F2-8B87-AAC850F0C82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200-4E18-9BA6-2C4CA9C0AB0C}"/>
                </c:ext>
              </c:extLst>
            </c:dLbl>
            <c:dLbl>
              <c:idx val="1"/>
              <c:tx>
                <c:rich>
                  <a:bodyPr/>
                  <a:lstStyle/>
                  <a:p>
                    <a:fld id="{2C019C9B-A8AC-43A9-8A73-A86730949B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200-4E18-9BA6-2C4CA9C0AB0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200-4E18-9BA6-2C4CA9C0AB0C}"/>
                </c:ext>
              </c:extLst>
            </c:dLbl>
            <c:dLbl>
              <c:idx val="3"/>
              <c:layout>
                <c:manualLayout>
                  <c:x val="2.2727272727272728E-2"/>
                  <c:y val="0"/>
                </c:manualLayout>
              </c:layout>
              <c:tx>
                <c:rich>
                  <a:bodyPr/>
                  <a:lstStyle/>
                  <a:p>
                    <a:pPr>
                      <a:defRPr sz="1400" b="1" baseline="0">
                        <a:solidFill>
                          <a:srgbClr val="862A77"/>
                        </a:solidFill>
                        <a:latin typeface="Calibri"/>
                      </a:defRPr>
                    </a:pPr>
                    <a:fld id="{C1471E9D-FCD5-42FF-89CF-06C5FDECA2E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200-4E18-9BA6-2C4CA9C0AB0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Morelos</c:v>
                </c:pt>
              </c:strCache>
            </c:strRef>
          </c:cat>
          <c:val>
            <c:numRef>
              <c:f>_TIP_ESC_!$F$2:$F$5</c:f>
              <c:numCache>
                <c:formatCode>General</c:formatCode>
                <c:ptCount val="4"/>
                <c:pt idx="0">
                  <c:v>1.3</c:v>
                </c:pt>
                <c:pt idx="1">
                  <c:v>9.3000000000000007</c:v>
                </c:pt>
                <c:pt idx="3">
                  <c:v>2.2999999999999998</c:v>
                </c:pt>
              </c:numCache>
            </c:numRef>
          </c:val>
          <c:extLst>
            <c:ext xmlns:c15="http://schemas.microsoft.com/office/drawing/2012/chart" uri="{02D57815-91ED-43cb-92C2-25804820EDAC}">
              <c15:datalabelsRange>
                <c15:f>_TIP_ESC_!$J$2:$J$5</c15:f>
                <c15:dlblRangeCache>
                  <c:ptCount val="4"/>
                  <c:pt idx="0">
                    <c:v>1.3˟</c:v>
                  </c:pt>
                  <c:pt idx="1">
                    <c:v>9.3</c:v>
                  </c:pt>
                  <c:pt idx="3">
                    <c:v>2.3</c:v>
                  </c:pt>
                </c15:dlblRangeCache>
              </c15:datalabelsRange>
            </c:ext>
            <c:ext xmlns:c16="http://schemas.microsoft.com/office/drawing/2014/chart" uri="{C3380CC4-5D6E-409C-BE32-E72D297353CC}">
              <c16:uniqueId val="{00000013-0200-4E18-9BA6-2C4CA9C0AB0C}"/>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A6722D9-29EC-41E0-81E1-2E93A144E9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A8D-43E1-9640-7DC851A2BBB3}"/>
                </c:ext>
              </c:extLst>
            </c:dLbl>
            <c:dLbl>
              <c:idx val="1"/>
              <c:tx>
                <c:rich>
                  <a:bodyPr/>
                  <a:lstStyle/>
                  <a:p>
                    <a:fld id="{5757D264-4326-4EDC-9989-7442D4CB3F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A8D-43E1-9640-7DC851A2BB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8D-43E1-9640-7DC851A2BBB3}"/>
                </c:ext>
              </c:extLst>
            </c:dLbl>
            <c:dLbl>
              <c:idx val="3"/>
              <c:tx>
                <c:rich>
                  <a:bodyPr/>
                  <a:lstStyle/>
                  <a:p>
                    <a:fld id="{8BE2BACE-697C-49E5-99B7-72060078B8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A8D-43E1-9640-7DC851A2BBB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Morelos</c:v>
                </c:pt>
              </c:strCache>
            </c:strRef>
          </c:cat>
          <c:val>
            <c:numRef>
              <c:f>_TIP_ESC_!$C$28:$C$31</c:f>
              <c:numCache>
                <c:formatCode>General</c:formatCode>
                <c:ptCount val="4"/>
                <c:pt idx="0">
                  <c:v>-67.7</c:v>
                </c:pt>
                <c:pt idx="1">
                  <c:v>-42.1</c:v>
                </c:pt>
                <c:pt idx="3">
                  <c:v>-64.599999999999994</c:v>
                </c:pt>
              </c:numCache>
            </c:numRef>
          </c:val>
          <c:extLst>
            <c:ext xmlns:c15="http://schemas.microsoft.com/office/drawing/2012/chart" uri="{02D57815-91ED-43cb-92C2-25804820EDAC}">
              <c15:datalabelsRange>
                <c15:f>_TIP_ESC_!$G$28:$G$31</c15:f>
                <c15:dlblRangeCache>
                  <c:ptCount val="4"/>
                  <c:pt idx="0">
                    <c:v>67.7</c:v>
                  </c:pt>
                  <c:pt idx="1">
                    <c:v>42.1</c:v>
                  </c:pt>
                  <c:pt idx="3">
                    <c:v>64.6</c:v>
                  </c:pt>
                </c15:dlblRangeCache>
              </c15:datalabelsRange>
            </c:ext>
            <c:ext xmlns:c16="http://schemas.microsoft.com/office/drawing/2014/chart" uri="{C3380CC4-5D6E-409C-BE32-E72D297353CC}">
              <c16:uniqueId val="{00000004-BA8D-43E1-9640-7DC851A2BBB3}"/>
            </c:ext>
          </c:extLst>
        </c:ser>
        <c:ser>
          <c:idx val="1"/>
          <c:order val="1"/>
          <c:tx>
            <c:v>NII</c:v>
          </c:tx>
          <c:spPr>
            <a:solidFill>
              <a:srgbClr val="B07CAA"/>
            </a:solidFill>
          </c:spPr>
          <c:invertIfNegative val="0"/>
          <c:dLbls>
            <c:dLbl>
              <c:idx val="0"/>
              <c:tx>
                <c:rich>
                  <a:bodyPr/>
                  <a:lstStyle/>
                  <a:p>
                    <a:fld id="{45654E40-F720-4CDF-9103-B6C6829979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A8D-43E1-9640-7DC851A2BBB3}"/>
                </c:ext>
              </c:extLst>
            </c:dLbl>
            <c:dLbl>
              <c:idx val="1"/>
              <c:tx>
                <c:rich>
                  <a:bodyPr/>
                  <a:lstStyle/>
                  <a:p>
                    <a:fld id="{BCF8A3D2-6894-4FF5-A68C-BF70A1C8F7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A8D-43E1-9640-7DC851A2BB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8D-43E1-9640-7DC851A2BBB3}"/>
                </c:ext>
              </c:extLst>
            </c:dLbl>
            <c:dLbl>
              <c:idx val="3"/>
              <c:tx>
                <c:rich>
                  <a:bodyPr/>
                  <a:lstStyle/>
                  <a:p>
                    <a:fld id="{880A275B-15AD-45F1-ABB6-FDAB045EA39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A8D-43E1-9640-7DC851A2BB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Morelos</c:v>
                </c:pt>
              </c:strCache>
            </c:strRef>
          </c:cat>
          <c:val>
            <c:numRef>
              <c:f>_TIP_ESC_!$D$28:$D$31</c:f>
              <c:numCache>
                <c:formatCode>General</c:formatCode>
                <c:ptCount val="4"/>
                <c:pt idx="0">
                  <c:v>16.5</c:v>
                </c:pt>
                <c:pt idx="1">
                  <c:v>21.6</c:v>
                </c:pt>
                <c:pt idx="3">
                  <c:v>17.100000000000001</c:v>
                </c:pt>
              </c:numCache>
            </c:numRef>
          </c:val>
          <c:extLst>
            <c:ext xmlns:c15="http://schemas.microsoft.com/office/drawing/2012/chart" uri="{02D57815-91ED-43cb-92C2-25804820EDAC}">
              <c15:datalabelsRange>
                <c15:f>_TIP_ESC_!$H$28:$H$31</c15:f>
                <c15:dlblRangeCache>
                  <c:ptCount val="4"/>
                  <c:pt idx="0">
                    <c:v>16.5</c:v>
                  </c:pt>
                  <c:pt idx="1">
                    <c:v>21.6</c:v>
                  </c:pt>
                  <c:pt idx="3">
                    <c:v>17.1</c:v>
                  </c:pt>
                </c15:dlblRangeCache>
              </c15:datalabelsRange>
            </c:ext>
            <c:ext xmlns:c16="http://schemas.microsoft.com/office/drawing/2014/chart" uri="{C3380CC4-5D6E-409C-BE32-E72D297353CC}">
              <c16:uniqueId val="{00000009-BA8D-43E1-9640-7DC851A2BBB3}"/>
            </c:ext>
          </c:extLst>
        </c:ser>
        <c:ser>
          <c:idx val="2"/>
          <c:order val="2"/>
          <c:tx>
            <c:v>NIII</c:v>
          </c:tx>
          <c:spPr>
            <a:solidFill>
              <a:srgbClr val="9A528E"/>
            </a:solidFill>
          </c:spPr>
          <c:invertIfNegative val="0"/>
          <c:dLbls>
            <c:dLbl>
              <c:idx val="0"/>
              <c:tx>
                <c:rich>
                  <a:bodyPr/>
                  <a:lstStyle/>
                  <a:p>
                    <a:fld id="{4C109FA4-1530-44F8-9780-110A72FD0A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A8D-43E1-9640-7DC851A2BBB3}"/>
                </c:ext>
              </c:extLst>
            </c:dLbl>
            <c:dLbl>
              <c:idx val="1"/>
              <c:tx>
                <c:rich>
                  <a:bodyPr/>
                  <a:lstStyle/>
                  <a:p>
                    <a:fld id="{B671D97E-F70F-4F1C-982F-C8B882BC47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A8D-43E1-9640-7DC851A2BB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8D-43E1-9640-7DC851A2BBB3}"/>
                </c:ext>
              </c:extLst>
            </c:dLbl>
            <c:dLbl>
              <c:idx val="3"/>
              <c:tx>
                <c:rich>
                  <a:bodyPr/>
                  <a:lstStyle/>
                  <a:p>
                    <a:fld id="{6540B89A-72CA-4354-80F9-C52CD60889C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A8D-43E1-9640-7DC851A2BB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Morelos</c:v>
                </c:pt>
              </c:strCache>
            </c:strRef>
          </c:cat>
          <c:val>
            <c:numRef>
              <c:f>_TIP_ESC_!$E$28:$E$31</c:f>
              <c:numCache>
                <c:formatCode>General</c:formatCode>
                <c:ptCount val="4"/>
                <c:pt idx="0">
                  <c:v>11.2</c:v>
                </c:pt>
                <c:pt idx="1">
                  <c:v>22.2</c:v>
                </c:pt>
                <c:pt idx="3">
                  <c:v>12.6</c:v>
                </c:pt>
              </c:numCache>
            </c:numRef>
          </c:val>
          <c:extLst>
            <c:ext xmlns:c15="http://schemas.microsoft.com/office/drawing/2012/chart" uri="{02D57815-91ED-43cb-92C2-25804820EDAC}">
              <c15:datalabelsRange>
                <c15:f>_TIP_ESC_!$I$28:$I$31</c15:f>
                <c15:dlblRangeCache>
                  <c:ptCount val="4"/>
                  <c:pt idx="0">
                    <c:v>11.2</c:v>
                  </c:pt>
                  <c:pt idx="1">
                    <c:v>22.2</c:v>
                  </c:pt>
                  <c:pt idx="3">
                    <c:v>12.6</c:v>
                  </c:pt>
                </c15:dlblRangeCache>
              </c15:datalabelsRange>
            </c:ext>
            <c:ext xmlns:c16="http://schemas.microsoft.com/office/drawing/2014/chart" uri="{C3380CC4-5D6E-409C-BE32-E72D297353CC}">
              <c16:uniqueId val="{0000000E-BA8D-43E1-9640-7DC851A2BBB3}"/>
            </c:ext>
          </c:extLst>
        </c:ser>
        <c:ser>
          <c:idx val="3"/>
          <c:order val="3"/>
          <c:tx>
            <c:v>NIV</c:v>
          </c:tx>
          <c:spPr>
            <a:solidFill>
              <a:srgbClr val="862A77"/>
            </a:solidFill>
          </c:spPr>
          <c:invertIfNegative val="0"/>
          <c:dLbls>
            <c:dLbl>
              <c:idx val="0"/>
              <c:layout>
                <c:manualLayout>
                  <c:x val="2.8787878787878789E-2"/>
                  <c:y val="0"/>
                </c:manualLayout>
              </c:layout>
              <c:tx>
                <c:rich>
                  <a:bodyPr/>
                  <a:lstStyle/>
                  <a:p>
                    <a:pPr>
                      <a:defRPr sz="1400" b="1" baseline="0">
                        <a:solidFill>
                          <a:srgbClr val="862A77"/>
                        </a:solidFill>
                        <a:latin typeface="Calibri"/>
                      </a:defRPr>
                    </a:pPr>
                    <a:fld id="{9808AB16-8F11-432A-9E88-1F0DAAA47B8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A8D-43E1-9640-7DC851A2BBB3}"/>
                </c:ext>
              </c:extLst>
            </c:dLbl>
            <c:dLbl>
              <c:idx val="1"/>
              <c:tx>
                <c:rich>
                  <a:bodyPr/>
                  <a:lstStyle/>
                  <a:p>
                    <a:fld id="{44AD8680-14C7-4E56-83A4-CFA06536E1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A8D-43E1-9640-7DC851A2BB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8D-43E1-9640-7DC851A2BBB3}"/>
                </c:ext>
              </c:extLst>
            </c:dLbl>
            <c:dLbl>
              <c:idx val="3"/>
              <c:tx>
                <c:rich>
                  <a:bodyPr/>
                  <a:lstStyle/>
                  <a:p>
                    <a:fld id="{2A549D2D-C473-4052-8285-F571E4CF0E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A8D-43E1-9640-7DC851A2BB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Morelos</c:v>
                </c:pt>
              </c:strCache>
            </c:strRef>
          </c:cat>
          <c:val>
            <c:numRef>
              <c:f>_TIP_ESC_!$F$28:$F$31</c:f>
              <c:numCache>
                <c:formatCode>General</c:formatCode>
                <c:ptCount val="4"/>
                <c:pt idx="0">
                  <c:v>4.5</c:v>
                </c:pt>
                <c:pt idx="1">
                  <c:v>14.1</c:v>
                </c:pt>
                <c:pt idx="3">
                  <c:v>5.7</c:v>
                </c:pt>
              </c:numCache>
            </c:numRef>
          </c:val>
          <c:extLst>
            <c:ext xmlns:c15="http://schemas.microsoft.com/office/drawing/2012/chart" uri="{02D57815-91ED-43cb-92C2-25804820EDAC}">
              <c15:datalabelsRange>
                <c15:f>_TIP_ESC_!$J$28:$J$31</c15:f>
                <c15:dlblRangeCache>
                  <c:ptCount val="4"/>
                  <c:pt idx="0">
                    <c:v>4.5</c:v>
                  </c:pt>
                  <c:pt idx="1">
                    <c:v>14.1</c:v>
                  </c:pt>
                  <c:pt idx="3">
                    <c:v>5.7</c:v>
                  </c:pt>
                </c15:dlblRangeCache>
              </c15:datalabelsRange>
            </c:ext>
            <c:ext xmlns:c16="http://schemas.microsoft.com/office/drawing/2014/chart" uri="{C3380CC4-5D6E-409C-BE32-E72D297353CC}">
              <c16:uniqueId val="{00000013-BA8D-43E1-9640-7DC851A2BBB3}"/>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7B9-4CB7-AD28-A9C829EB0806}"/>
              </c:ext>
            </c:extLst>
          </c:dPt>
          <c:dPt>
            <c:idx val="3"/>
            <c:marker>
              <c:spPr>
                <a:solidFill>
                  <a:srgbClr val="002060"/>
                </a:solidFill>
                <a:ln>
                  <a:noFill/>
                </a:ln>
              </c:spPr>
            </c:marker>
            <c:bubble3D val="0"/>
            <c:extLst>
              <c:ext xmlns:c16="http://schemas.microsoft.com/office/drawing/2014/chart" uri="{C3380CC4-5D6E-409C-BE32-E72D297353CC}">
                <c16:uniqueId val="{00000001-57B9-4CB7-AD28-A9C829EB0806}"/>
              </c:ext>
            </c:extLst>
          </c:dPt>
          <c:dPt>
            <c:idx val="5"/>
            <c:marker>
              <c:spPr>
                <a:solidFill>
                  <a:srgbClr val="002060"/>
                </a:solidFill>
                <a:ln>
                  <a:noFill/>
                </a:ln>
              </c:spPr>
            </c:marker>
            <c:bubble3D val="0"/>
            <c:extLst>
              <c:ext xmlns:c16="http://schemas.microsoft.com/office/drawing/2014/chart" uri="{C3380CC4-5D6E-409C-BE32-E72D297353CC}">
                <c16:uniqueId val="{00000002-57B9-4CB7-AD28-A9C829EB0806}"/>
              </c:ext>
            </c:extLst>
          </c:dPt>
          <c:cat>
            <c:multiLvlStrRef>
              <c:f>_TIP_ESC_INT_!$B$2:$C$7</c:f>
              <c:multiLvlStrCache>
                <c:ptCount val="6"/>
                <c:lvl>
                  <c:pt idx="0">
                    <c:v>2015</c:v>
                  </c:pt>
                  <c:pt idx="1">
                    <c:v>2018</c:v>
                  </c:pt>
                  <c:pt idx="2">
                    <c:v>2015</c:v>
                  </c:pt>
                  <c:pt idx="3">
                    <c:v>2018</c:v>
                  </c:pt>
                  <c:pt idx="4">
                    <c:v>2015</c:v>
                  </c:pt>
                  <c:pt idx="5">
                    <c:v>2018</c:v>
                  </c:pt>
                </c:lvl>
                <c:lvl>
                  <c:pt idx="0">
                    <c:v>Morelos</c:v>
                  </c:pt>
                  <c:pt idx="2">
                    <c:v>General Pública</c:v>
                  </c:pt>
                  <c:pt idx="4">
                    <c:v>Privada</c:v>
                  </c:pt>
                </c:lvl>
              </c:multiLvlStrCache>
            </c:multiLvlStrRef>
          </c:cat>
          <c:val>
            <c:numRef>
              <c:f>_TIP_ESC_INT_!$D$2:$D$7</c:f>
              <c:numCache>
                <c:formatCode>General</c:formatCode>
                <c:ptCount val="6"/>
                <c:pt idx="0">
                  <c:v>491.23399999999998</c:v>
                </c:pt>
                <c:pt idx="1">
                  <c:v>491.63200000000001</c:v>
                </c:pt>
                <c:pt idx="2">
                  <c:v>478.83600000000001</c:v>
                </c:pt>
                <c:pt idx="3">
                  <c:v>481.43299999999999</c:v>
                </c:pt>
                <c:pt idx="4">
                  <c:v>567.15</c:v>
                </c:pt>
                <c:pt idx="5">
                  <c:v>554.30899999999997</c:v>
                </c:pt>
              </c:numCache>
            </c:numRef>
          </c:val>
          <c:smooth val="0"/>
          <c:extLst>
            <c:ext xmlns:c16="http://schemas.microsoft.com/office/drawing/2014/chart" uri="{C3380CC4-5D6E-409C-BE32-E72D297353CC}">
              <c16:uniqueId val="{00000003-57B9-4CB7-AD28-A9C829EB080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7B9-4CB7-AD28-A9C829EB0806}"/>
              </c:ext>
            </c:extLst>
          </c:dPt>
          <c:dPt>
            <c:idx val="3"/>
            <c:marker>
              <c:spPr>
                <a:solidFill>
                  <a:srgbClr val="002060"/>
                </a:solidFill>
                <a:ln>
                  <a:noFill/>
                </a:ln>
              </c:spPr>
            </c:marker>
            <c:bubble3D val="0"/>
            <c:extLst>
              <c:ext xmlns:c16="http://schemas.microsoft.com/office/drawing/2014/chart" uri="{C3380CC4-5D6E-409C-BE32-E72D297353CC}">
                <c16:uniqueId val="{00000005-57B9-4CB7-AD28-A9C829EB0806}"/>
              </c:ext>
            </c:extLst>
          </c:dPt>
          <c:dPt>
            <c:idx val="5"/>
            <c:marker>
              <c:spPr>
                <a:solidFill>
                  <a:srgbClr val="002060"/>
                </a:solidFill>
                <a:ln>
                  <a:noFill/>
                </a:ln>
              </c:spPr>
            </c:marker>
            <c:bubble3D val="0"/>
            <c:extLst>
              <c:ext xmlns:c16="http://schemas.microsoft.com/office/drawing/2014/chart" uri="{C3380CC4-5D6E-409C-BE32-E72D297353CC}">
                <c16:uniqueId val="{00000006-57B9-4CB7-AD28-A9C829EB0806}"/>
              </c:ext>
            </c:extLst>
          </c:dPt>
          <c:cat>
            <c:multiLvlStrRef>
              <c:f>_TIP_ESC_INT_!$B$2:$C$7</c:f>
              <c:multiLvlStrCache>
                <c:ptCount val="6"/>
                <c:lvl>
                  <c:pt idx="0">
                    <c:v>2015</c:v>
                  </c:pt>
                  <c:pt idx="1">
                    <c:v>2018</c:v>
                  </c:pt>
                  <c:pt idx="2">
                    <c:v>2015</c:v>
                  </c:pt>
                  <c:pt idx="3">
                    <c:v>2018</c:v>
                  </c:pt>
                  <c:pt idx="4">
                    <c:v>2015</c:v>
                  </c:pt>
                  <c:pt idx="5">
                    <c:v>2018</c:v>
                  </c:pt>
                </c:lvl>
                <c:lvl>
                  <c:pt idx="0">
                    <c:v>Morelos</c:v>
                  </c:pt>
                  <c:pt idx="2">
                    <c:v>General Pública</c:v>
                  </c:pt>
                  <c:pt idx="4">
                    <c:v>Privada</c:v>
                  </c:pt>
                </c:lvl>
              </c:multiLvlStrCache>
            </c:multiLvlStrRef>
          </c:cat>
          <c:val>
            <c:numRef>
              <c:f>_TIP_ESC_INT_!$E$2:$E$7</c:f>
              <c:numCache>
                <c:formatCode>General</c:formatCode>
                <c:ptCount val="6"/>
                <c:pt idx="0">
                  <c:v>504.76600000000002</c:v>
                </c:pt>
                <c:pt idx="1">
                  <c:v>504.36799999999999</c:v>
                </c:pt>
                <c:pt idx="2">
                  <c:v>493.16399999999999</c:v>
                </c:pt>
                <c:pt idx="3">
                  <c:v>494.56700000000001</c:v>
                </c:pt>
                <c:pt idx="4">
                  <c:v>626.85</c:v>
                </c:pt>
                <c:pt idx="5">
                  <c:v>597.69100000000003</c:v>
                </c:pt>
              </c:numCache>
            </c:numRef>
          </c:val>
          <c:smooth val="0"/>
          <c:extLst>
            <c:ext xmlns:c16="http://schemas.microsoft.com/office/drawing/2014/chart" uri="{C3380CC4-5D6E-409C-BE32-E72D297353CC}">
              <c16:uniqueId val="{00000007-57B9-4CB7-AD28-A9C829EB0806}"/>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7B9-4CB7-AD28-A9C829EB0806}"/>
              </c:ext>
            </c:extLst>
          </c:dPt>
          <c:dPt>
            <c:idx val="3"/>
            <c:marker>
              <c:spPr>
                <a:solidFill>
                  <a:srgbClr val="002060"/>
                </a:solidFill>
                <a:ln>
                  <a:noFill/>
                </a:ln>
              </c:spPr>
            </c:marker>
            <c:bubble3D val="0"/>
            <c:extLst>
              <c:ext xmlns:c16="http://schemas.microsoft.com/office/drawing/2014/chart" uri="{C3380CC4-5D6E-409C-BE32-E72D297353CC}">
                <c16:uniqueId val="{00000009-57B9-4CB7-AD28-A9C829EB0806}"/>
              </c:ext>
            </c:extLst>
          </c:dPt>
          <c:dPt>
            <c:idx val="5"/>
            <c:marker>
              <c:spPr>
                <a:solidFill>
                  <a:srgbClr val="002060"/>
                </a:solidFill>
                <a:ln>
                  <a:noFill/>
                </a:ln>
              </c:spPr>
            </c:marker>
            <c:bubble3D val="0"/>
            <c:extLst>
              <c:ext xmlns:c16="http://schemas.microsoft.com/office/drawing/2014/chart" uri="{C3380CC4-5D6E-409C-BE32-E72D297353CC}">
                <c16:uniqueId val="{0000000A-57B9-4CB7-AD28-A9C829EB080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7B9-4CB7-AD28-A9C829EB080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7B9-4CB7-AD28-A9C829EB0806}"/>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7B9-4CB7-AD28-A9C829EB080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Morelos</c:v>
                  </c:pt>
                  <c:pt idx="2">
                    <c:v>General Pública</c:v>
                  </c:pt>
                  <c:pt idx="4">
                    <c:v>Privada</c:v>
                  </c:pt>
                </c:lvl>
              </c:multiLvlStrCache>
            </c:multiLvlStrRef>
          </c:cat>
          <c:val>
            <c:numRef>
              <c:f>_TIP_ESC_INT_!$F$2:$F$7</c:f>
              <c:numCache>
                <c:formatCode>General</c:formatCode>
                <c:ptCount val="6"/>
                <c:pt idx="0">
                  <c:v>498</c:v>
                </c:pt>
                <c:pt idx="1">
                  <c:v>498</c:v>
                </c:pt>
                <c:pt idx="2">
                  <c:v>486</c:v>
                </c:pt>
                <c:pt idx="3">
                  <c:v>488</c:v>
                </c:pt>
                <c:pt idx="4">
                  <c:v>597</c:v>
                </c:pt>
                <c:pt idx="5">
                  <c:v>576</c:v>
                </c:pt>
              </c:numCache>
            </c:numRef>
          </c:val>
          <c:smooth val="0"/>
          <c:extLst>
            <c:ext xmlns:c16="http://schemas.microsoft.com/office/drawing/2014/chart" uri="{C3380CC4-5D6E-409C-BE32-E72D297353CC}">
              <c16:uniqueId val="{0000000B-57B9-4CB7-AD28-A9C829EB0806}"/>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83D8-4EA9-9B0B-27D207B6F6AD}"/>
              </c:ext>
            </c:extLst>
          </c:dPt>
          <c:dPt>
            <c:idx val="3"/>
            <c:marker>
              <c:spPr>
                <a:solidFill>
                  <a:srgbClr val="002060"/>
                </a:solidFill>
                <a:ln>
                  <a:noFill/>
                </a:ln>
              </c:spPr>
            </c:marker>
            <c:bubble3D val="0"/>
            <c:extLst>
              <c:ext xmlns:c16="http://schemas.microsoft.com/office/drawing/2014/chart" uri="{C3380CC4-5D6E-409C-BE32-E72D297353CC}">
                <c16:uniqueId val="{00000001-83D8-4EA9-9B0B-27D207B6F6AD}"/>
              </c:ext>
            </c:extLst>
          </c:dPt>
          <c:dPt>
            <c:idx val="5"/>
            <c:marker>
              <c:spPr>
                <a:solidFill>
                  <a:srgbClr val="002060"/>
                </a:solidFill>
                <a:ln>
                  <a:noFill/>
                </a:ln>
              </c:spPr>
            </c:marker>
            <c:bubble3D val="0"/>
            <c:extLst>
              <c:ext xmlns:c16="http://schemas.microsoft.com/office/drawing/2014/chart" uri="{C3380CC4-5D6E-409C-BE32-E72D297353CC}">
                <c16:uniqueId val="{00000002-83D8-4EA9-9B0B-27D207B6F6AD}"/>
              </c:ext>
            </c:extLst>
          </c:dPt>
          <c:cat>
            <c:multiLvlStrRef>
              <c:f>_TIP_ESC_INT_!$B$27:$C$32</c:f>
              <c:multiLvlStrCache>
                <c:ptCount val="6"/>
                <c:lvl>
                  <c:pt idx="0">
                    <c:v>2015</c:v>
                  </c:pt>
                  <c:pt idx="1">
                    <c:v>2018</c:v>
                  </c:pt>
                  <c:pt idx="2">
                    <c:v>2015</c:v>
                  </c:pt>
                  <c:pt idx="3">
                    <c:v>2018</c:v>
                  </c:pt>
                  <c:pt idx="4">
                    <c:v>2015</c:v>
                  </c:pt>
                  <c:pt idx="5">
                    <c:v>2018</c:v>
                  </c:pt>
                </c:lvl>
                <c:lvl>
                  <c:pt idx="0">
                    <c:v>Morelos</c:v>
                  </c:pt>
                  <c:pt idx="2">
                    <c:v>General Pública</c:v>
                  </c:pt>
                  <c:pt idx="4">
                    <c:v>Privada</c:v>
                  </c:pt>
                </c:lvl>
              </c:multiLvlStrCache>
            </c:multiLvlStrRef>
          </c:cat>
          <c:val>
            <c:numRef>
              <c:f>_TIP_ESC_INT_!$D$27:$D$32</c:f>
              <c:numCache>
                <c:formatCode>General</c:formatCode>
                <c:ptCount val="6"/>
                <c:pt idx="0">
                  <c:v>477.43799999999999</c:v>
                </c:pt>
                <c:pt idx="1">
                  <c:v>481.637</c:v>
                </c:pt>
                <c:pt idx="2">
                  <c:v>468.23899999999998</c:v>
                </c:pt>
                <c:pt idx="3">
                  <c:v>473.23899999999998</c:v>
                </c:pt>
                <c:pt idx="4">
                  <c:v>521.19000000000005</c:v>
                </c:pt>
                <c:pt idx="5">
                  <c:v>520.51800000000003</c:v>
                </c:pt>
              </c:numCache>
            </c:numRef>
          </c:val>
          <c:smooth val="0"/>
          <c:extLst>
            <c:ext xmlns:c16="http://schemas.microsoft.com/office/drawing/2014/chart" uri="{C3380CC4-5D6E-409C-BE32-E72D297353CC}">
              <c16:uniqueId val="{00000003-83D8-4EA9-9B0B-27D207B6F6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83D8-4EA9-9B0B-27D207B6F6AD}"/>
              </c:ext>
            </c:extLst>
          </c:dPt>
          <c:dPt>
            <c:idx val="3"/>
            <c:marker>
              <c:spPr>
                <a:solidFill>
                  <a:srgbClr val="002060"/>
                </a:solidFill>
                <a:ln>
                  <a:noFill/>
                </a:ln>
              </c:spPr>
            </c:marker>
            <c:bubble3D val="0"/>
            <c:extLst>
              <c:ext xmlns:c16="http://schemas.microsoft.com/office/drawing/2014/chart" uri="{C3380CC4-5D6E-409C-BE32-E72D297353CC}">
                <c16:uniqueId val="{00000005-83D8-4EA9-9B0B-27D207B6F6AD}"/>
              </c:ext>
            </c:extLst>
          </c:dPt>
          <c:dPt>
            <c:idx val="5"/>
            <c:marker>
              <c:spPr>
                <a:solidFill>
                  <a:srgbClr val="002060"/>
                </a:solidFill>
                <a:ln>
                  <a:noFill/>
                </a:ln>
              </c:spPr>
            </c:marker>
            <c:bubble3D val="0"/>
            <c:extLst>
              <c:ext xmlns:c16="http://schemas.microsoft.com/office/drawing/2014/chart" uri="{C3380CC4-5D6E-409C-BE32-E72D297353CC}">
                <c16:uniqueId val="{00000006-83D8-4EA9-9B0B-27D207B6F6AD}"/>
              </c:ext>
            </c:extLst>
          </c:dPt>
          <c:cat>
            <c:multiLvlStrRef>
              <c:f>_TIP_ESC_INT_!$B$27:$C$32</c:f>
              <c:multiLvlStrCache>
                <c:ptCount val="6"/>
                <c:lvl>
                  <c:pt idx="0">
                    <c:v>2015</c:v>
                  </c:pt>
                  <c:pt idx="1">
                    <c:v>2018</c:v>
                  </c:pt>
                  <c:pt idx="2">
                    <c:v>2015</c:v>
                  </c:pt>
                  <c:pt idx="3">
                    <c:v>2018</c:v>
                  </c:pt>
                  <c:pt idx="4">
                    <c:v>2015</c:v>
                  </c:pt>
                  <c:pt idx="5">
                    <c:v>2018</c:v>
                  </c:pt>
                </c:lvl>
                <c:lvl>
                  <c:pt idx="0">
                    <c:v>Morelos</c:v>
                  </c:pt>
                  <c:pt idx="2">
                    <c:v>General Pública</c:v>
                  </c:pt>
                  <c:pt idx="4">
                    <c:v>Privada</c:v>
                  </c:pt>
                </c:lvl>
              </c:multiLvlStrCache>
            </c:multiLvlStrRef>
          </c:cat>
          <c:val>
            <c:numRef>
              <c:f>_TIP_ESC_INT_!$E$27:$E$32</c:f>
              <c:numCache>
                <c:formatCode>General</c:formatCode>
                <c:ptCount val="6"/>
                <c:pt idx="0">
                  <c:v>492.56200000000001</c:v>
                </c:pt>
                <c:pt idx="1">
                  <c:v>496.363</c:v>
                </c:pt>
                <c:pt idx="2">
                  <c:v>483.76100000000002</c:v>
                </c:pt>
                <c:pt idx="3">
                  <c:v>488.76100000000002</c:v>
                </c:pt>
                <c:pt idx="4">
                  <c:v>596.80999999999995</c:v>
                </c:pt>
                <c:pt idx="5">
                  <c:v>567.48199999999997</c:v>
                </c:pt>
              </c:numCache>
            </c:numRef>
          </c:val>
          <c:smooth val="0"/>
          <c:extLst>
            <c:ext xmlns:c16="http://schemas.microsoft.com/office/drawing/2014/chart" uri="{C3380CC4-5D6E-409C-BE32-E72D297353CC}">
              <c16:uniqueId val="{00000007-83D8-4EA9-9B0B-27D207B6F6AD}"/>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83D8-4EA9-9B0B-27D207B6F6AD}"/>
              </c:ext>
            </c:extLst>
          </c:dPt>
          <c:dPt>
            <c:idx val="3"/>
            <c:marker>
              <c:spPr>
                <a:solidFill>
                  <a:srgbClr val="002060"/>
                </a:solidFill>
                <a:ln>
                  <a:noFill/>
                </a:ln>
              </c:spPr>
            </c:marker>
            <c:bubble3D val="0"/>
            <c:extLst>
              <c:ext xmlns:c16="http://schemas.microsoft.com/office/drawing/2014/chart" uri="{C3380CC4-5D6E-409C-BE32-E72D297353CC}">
                <c16:uniqueId val="{00000009-83D8-4EA9-9B0B-27D207B6F6AD}"/>
              </c:ext>
            </c:extLst>
          </c:dPt>
          <c:dPt>
            <c:idx val="5"/>
            <c:marker>
              <c:spPr>
                <a:solidFill>
                  <a:srgbClr val="002060"/>
                </a:solidFill>
                <a:ln>
                  <a:noFill/>
                </a:ln>
              </c:spPr>
            </c:marker>
            <c:bubble3D val="0"/>
            <c:extLst>
              <c:ext xmlns:c16="http://schemas.microsoft.com/office/drawing/2014/chart" uri="{C3380CC4-5D6E-409C-BE32-E72D297353CC}">
                <c16:uniqueId val="{0000000A-83D8-4EA9-9B0B-27D207B6F6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3D8-4EA9-9B0B-27D207B6F6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3D8-4EA9-9B0B-27D207B6F6AD}"/>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3D8-4EA9-9B0B-27D207B6F6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Morelos</c:v>
                  </c:pt>
                  <c:pt idx="2">
                    <c:v>General Pública</c:v>
                  </c:pt>
                  <c:pt idx="4">
                    <c:v>Privada</c:v>
                  </c:pt>
                </c:lvl>
              </c:multiLvlStrCache>
            </c:multiLvlStrRef>
          </c:cat>
          <c:val>
            <c:numRef>
              <c:f>_TIP_ESC_INT_!$F$27:$F$32</c:f>
              <c:numCache>
                <c:formatCode>General</c:formatCode>
                <c:ptCount val="6"/>
                <c:pt idx="0">
                  <c:v>485</c:v>
                </c:pt>
                <c:pt idx="1">
                  <c:v>489</c:v>
                </c:pt>
                <c:pt idx="2">
                  <c:v>476</c:v>
                </c:pt>
                <c:pt idx="3">
                  <c:v>481</c:v>
                </c:pt>
                <c:pt idx="4">
                  <c:v>559</c:v>
                </c:pt>
                <c:pt idx="5">
                  <c:v>544</c:v>
                </c:pt>
              </c:numCache>
            </c:numRef>
          </c:val>
          <c:smooth val="0"/>
          <c:extLst>
            <c:ext xmlns:c16="http://schemas.microsoft.com/office/drawing/2014/chart" uri="{C3380CC4-5D6E-409C-BE32-E72D297353CC}">
              <c16:uniqueId val="{0000000B-83D8-4EA9-9B0B-27D207B6F6AD}"/>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21FE8BE-104B-4D3D-AC19-BF4B25B9ACB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405-452C-B13D-E3DA7FB74EF0}"/>
                </c:ext>
              </c:extLst>
            </c:dLbl>
            <c:dLbl>
              <c:idx val="1"/>
              <c:tx>
                <c:rich>
                  <a:bodyPr/>
                  <a:lstStyle/>
                  <a:p>
                    <a:fld id="{33AA3C67-28B6-4643-95B9-DB8120E26F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405-452C-B13D-E3DA7FB74EF0}"/>
                </c:ext>
              </c:extLst>
            </c:dLbl>
            <c:dLbl>
              <c:idx val="2"/>
              <c:tx>
                <c:rich>
                  <a:bodyPr/>
                  <a:lstStyle/>
                  <a:p>
                    <a:fld id="{684FB9D2-6229-4968-9DA1-8DE203FE858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405-452C-B13D-E3DA7FB74EF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05-452C-B13D-E3DA7FB74EF0}"/>
                </c:ext>
              </c:extLst>
            </c:dLbl>
            <c:dLbl>
              <c:idx val="4"/>
              <c:tx>
                <c:rich>
                  <a:bodyPr/>
                  <a:lstStyle/>
                  <a:p>
                    <a:fld id="{EB097BC9-F801-4F16-9F2B-593FA4FFAF9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405-452C-B13D-E3DA7FB74EF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Morelos</c:v>
                </c:pt>
              </c:strCache>
            </c:strRef>
          </c:cat>
          <c:val>
            <c:numRef>
              <c:f>_MARGINC_!$C$2:$C$6</c:f>
              <c:numCache>
                <c:formatCode>General</c:formatCode>
                <c:ptCount val="5"/>
                <c:pt idx="0">
                  <c:v>-59.6</c:v>
                </c:pt>
                <c:pt idx="1">
                  <c:v>-46.4</c:v>
                </c:pt>
                <c:pt idx="2">
                  <c:v>-39.299999999999997</c:v>
                </c:pt>
                <c:pt idx="4">
                  <c:v>-50.3</c:v>
                </c:pt>
              </c:numCache>
            </c:numRef>
          </c:val>
          <c:extLst>
            <c:ext xmlns:c15="http://schemas.microsoft.com/office/drawing/2012/chart" uri="{02D57815-91ED-43cb-92C2-25804820EDAC}">
              <c15:datalabelsRange>
                <c15:f>_MARGINC_!$G$2:$G$6</c15:f>
                <c15:dlblRangeCache>
                  <c:ptCount val="5"/>
                  <c:pt idx="0">
                    <c:v>59.6</c:v>
                  </c:pt>
                  <c:pt idx="1">
                    <c:v>46.4</c:v>
                  </c:pt>
                  <c:pt idx="2">
                    <c:v>39.3</c:v>
                  </c:pt>
                  <c:pt idx="4">
                    <c:v>50.3</c:v>
                  </c:pt>
                </c15:dlblRangeCache>
              </c15:datalabelsRange>
            </c:ext>
            <c:ext xmlns:c16="http://schemas.microsoft.com/office/drawing/2014/chart" uri="{C3380CC4-5D6E-409C-BE32-E72D297353CC}">
              <c16:uniqueId val="{00000005-5405-452C-B13D-E3DA7FB74EF0}"/>
            </c:ext>
          </c:extLst>
        </c:ser>
        <c:ser>
          <c:idx val="1"/>
          <c:order val="1"/>
          <c:tx>
            <c:v>NII</c:v>
          </c:tx>
          <c:spPr>
            <a:solidFill>
              <a:srgbClr val="B07CAA"/>
            </a:solidFill>
          </c:spPr>
          <c:invertIfNegative val="0"/>
          <c:dLbls>
            <c:dLbl>
              <c:idx val="0"/>
              <c:tx>
                <c:rich>
                  <a:bodyPr/>
                  <a:lstStyle/>
                  <a:p>
                    <a:fld id="{B627F981-F399-40B9-B327-B6F2504285B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405-452C-B13D-E3DA7FB74EF0}"/>
                </c:ext>
              </c:extLst>
            </c:dLbl>
            <c:dLbl>
              <c:idx val="1"/>
              <c:tx>
                <c:rich>
                  <a:bodyPr/>
                  <a:lstStyle/>
                  <a:p>
                    <a:fld id="{D65CDDAA-1149-41C3-93CA-F3D649E168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405-452C-B13D-E3DA7FB74EF0}"/>
                </c:ext>
              </c:extLst>
            </c:dLbl>
            <c:dLbl>
              <c:idx val="2"/>
              <c:tx>
                <c:rich>
                  <a:bodyPr/>
                  <a:lstStyle/>
                  <a:p>
                    <a:fld id="{59D3D8C0-AA4F-4FEC-8301-8DB64131A9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405-452C-B13D-E3DA7FB74EF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05-452C-B13D-E3DA7FB74EF0}"/>
                </c:ext>
              </c:extLst>
            </c:dLbl>
            <c:dLbl>
              <c:idx val="4"/>
              <c:tx>
                <c:rich>
                  <a:bodyPr/>
                  <a:lstStyle/>
                  <a:p>
                    <a:fld id="{469C7972-157B-4122-AE8B-970F45E7AA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405-452C-B13D-E3DA7FB74E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Morelos</c:v>
                </c:pt>
              </c:strCache>
            </c:strRef>
          </c:cat>
          <c:val>
            <c:numRef>
              <c:f>_MARGINC_!$D$2:$D$6</c:f>
              <c:numCache>
                <c:formatCode>General</c:formatCode>
                <c:ptCount val="5"/>
                <c:pt idx="0">
                  <c:v>30.4</c:v>
                </c:pt>
                <c:pt idx="1">
                  <c:v>36.9</c:v>
                </c:pt>
                <c:pt idx="2">
                  <c:v>34.4</c:v>
                </c:pt>
                <c:pt idx="4">
                  <c:v>33.700000000000003</c:v>
                </c:pt>
              </c:numCache>
            </c:numRef>
          </c:val>
          <c:extLst>
            <c:ext xmlns:c15="http://schemas.microsoft.com/office/drawing/2012/chart" uri="{02D57815-91ED-43cb-92C2-25804820EDAC}">
              <c15:datalabelsRange>
                <c15:f>_MARGINC_!$H$2:$H$6</c15:f>
                <c15:dlblRangeCache>
                  <c:ptCount val="5"/>
                  <c:pt idx="0">
                    <c:v>30.4</c:v>
                  </c:pt>
                  <c:pt idx="1">
                    <c:v>36.9</c:v>
                  </c:pt>
                  <c:pt idx="2">
                    <c:v>34.4</c:v>
                  </c:pt>
                  <c:pt idx="4">
                    <c:v>33.7</c:v>
                  </c:pt>
                </c15:dlblRangeCache>
              </c15:datalabelsRange>
            </c:ext>
            <c:ext xmlns:c16="http://schemas.microsoft.com/office/drawing/2014/chart" uri="{C3380CC4-5D6E-409C-BE32-E72D297353CC}">
              <c16:uniqueId val="{0000000B-5405-452C-B13D-E3DA7FB74EF0}"/>
            </c:ext>
          </c:extLst>
        </c:ser>
        <c:ser>
          <c:idx val="2"/>
          <c:order val="2"/>
          <c:tx>
            <c:v>NIII</c:v>
          </c:tx>
          <c:spPr>
            <a:solidFill>
              <a:srgbClr val="9A528E"/>
            </a:solidFill>
          </c:spPr>
          <c:invertIfNegative val="0"/>
          <c:dLbls>
            <c:dLbl>
              <c:idx val="0"/>
              <c:tx>
                <c:rich>
                  <a:bodyPr/>
                  <a:lstStyle/>
                  <a:p>
                    <a:fld id="{7942BB26-4B81-4FCE-BBC0-895B306A630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405-452C-B13D-E3DA7FB74EF0}"/>
                </c:ext>
              </c:extLst>
            </c:dLbl>
            <c:dLbl>
              <c:idx val="1"/>
              <c:tx>
                <c:rich>
                  <a:bodyPr/>
                  <a:lstStyle/>
                  <a:p>
                    <a:fld id="{4A09B3C5-B0A5-4A43-AB46-B6EBA07202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405-452C-B13D-E3DA7FB74EF0}"/>
                </c:ext>
              </c:extLst>
            </c:dLbl>
            <c:dLbl>
              <c:idx val="2"/>
              <c:tx>
                <c:rich>
                  <a:bodyPr/>
                  <a:lstStyle/>
                  <a:p>
                    <a:fld id="{C004CE26-4ABB-4A73-A6AD-D7A8CCEF80A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5405-452C-B13D-E3DA7FB74EF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405-452C-B13D-E3DA7FB74EF0}"/>
                </c:ext>
              </c:extLst>
            </c:dLbl>
            <c:dLbl>
              <c:idx val="4"/>
              <c:tx>
                <c:rich>
                  <a:bodyPr/>
                  <a:lstStyle/>
                  <a:p>
                    <a:fld id="{A978734C-6C4B-43D3-8619-13E729A2D9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405-452C-B13D-E3DA7FB74E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Morelos</c:v>
                </c:pt>
              </c:strCache>
            </c:strRef>
          </c:cat>
          <c:val>
            <c:numRef>
              <c:f>_MARGINC_!$E$2:$E$6</c:f>
              <c:numCache>
                <c:formatCode>General</c:formatCode>
                <c:ptCount val="5"/>
                <c:pt idx="0">
                  <c:v>9.1999999999999993</c:v>
                </c:pt>
                <c:pt idx="1">
                  <c:v>14.1</c:v>
                </c:pt>
                <c:pt idx="2">
                  <c:v>21.6</c:v>
                </c:pt>
                <c:pt idx="4">
                  <c:v>13.7</c:v>
                </c:pt>
              </c:numCache>
            </c:numRef>
          </c:val>
          <c:extLst>
            <c:ext xmlns:c15="http://schemas.microsoft.com/office/drawing/2012/chart" uri="{02D57815-91ED-43cb-92C2-25804820EDAC}">
              <c15:datalabelsRange>
                <c15:f>_MARGINC_!$I$2:$I$6</c15:f>
                <c15:dlblRangeCache>
                  <c:ptCount val="5"/>
                  <c:pt idx="0">
                    <c:v>9.2</c:v>
                  </c:pt>
                  <c:pt idx="1">
                    <c:v>14.1</c:v>
                  </c:pt>
                  <c:pt idx="2">
                    <c:v>21.6</c:v>
                  </c:pt>
                  <c:pt idx="4">
                    <c:v>13.7</c:v>
                  </c:pt>
                </c15:dlblRangeCache>
              </c15:datalabelsRange>
            </c:ext>
            <c:ext xmlns:c16="http://schemas.microsoft.com/office/drawing/2014/chart" uri="{C3380CC4-5D6E-409C-BE32-E72D297353CC}">
              <c16:uniqueId val="{00000011-5405-452C-B13D-E3DA7FB74EF0}"/>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FD0BB754-A66D-4CE9-883F-3FCBF287037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405-452C-B13D-E3DA7FB74EF0}"/>
                </c:ext>
              </c:extLst>
            </c:dLbl>
            <c:dLbl>
              <c:idx val="1"/>
              <c:layout>
                <c:manualLayout>
                  <c:x val="2.7272727272727271E-2"/>
                  <c:y val="0"/>
                </c:manualLayout>
              </c:layout>
              <c:tx>
                <c:rich>
                  <a:bodyPr/>
                  <a:lstStyle/>
                  <a:p>
                    <a:pPr>
                      <a:defRPr sz="1400" b="1" baseline="0">
                        <a:solidFill>
                          <a:srgbClr val="862A77"/>
                        </a:solidFill>
                        <a:latin typeface="Calibri"/>
                      </a:defRPr>
                    </a:pPr>
                    <a:fld id="{53127EFF-B723-49CC-8D53-722658B9761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5405-452C-B13D-E3DA7FB74EF0}"/>
                </c:ext>
              </c:extLst>
            </c:dLbl>
            <c:dLbl>
              <c:idx val="2"/>
              <c:layout>
                <c:manualLayout>
                  <c:x val="3.1818181818181704E-2"/>
                  <c:y val="-6.111040515849597E-17"/>
                </c:manualLayout>
              </c:layout>
              <c:tx>
                <c:rich>
                  <a:bodyPr/>
                  <a:lstStyle/>
                  <a:p>
                    <a:pPr>
                      <a:defRPr sz="1400" b="1" baseline="0">
                        <a:solidFill>
                          <a:srgbClr val="862A77"/>
                        </a:solidFill>
                        <a:latin typeface="Calibri"/>
                      </a:defRPr>
                    </a:pPr>
                    <a:fld id="{F4965258-F648-46F4-B73E-37C00DD12BD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5405-452C-B13D-E3DA7FB74EF0}"/>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405-452C-B13D-E3DA7FB74EF0}"/>
                </c:ext>
              </c:extLst>
            </c:dLbl>
            <c:dLbl>
              <c:idx val="4"/>
              <c:layout>
                <c:manualLayout>
                  <c:x val="2.2727272727272728E-2"/>
                  <c:y val="-1.5277601289623993E-17"/>
                </c:manualLayout>
              </c:layout>
              <c:tx>
                <c:rich>
                  <a:bodyPr/>
                  <a:lstStyle/>
                  <a:p>
                    <a:pPr>
                      <a:defRPr sz="1400" b="1" baseline="0">
                        <a:solidFill>
                          <a:srgbClr val="862A77"/>
                        </a:solidFill>
                        <a:latin typeface="Calibri"/>
                      </a:defRPr>
                    </a:pPr>
                    <a:fld id="{EDB517C0-DC0D-4297-94F1-58AD6C66F62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5405-452C-B13D-E3DA7FB74EF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Morelos</c:v>
                </c:pt>
              </c:strCache>
            </c:strRef>
          </c:cat>
          <c:val>
            <c:numRef>
              <c:f>_MARGINC_!$F$2:$F$6</c:f>
              <c:numCache>
                <c:formatCode>General</c:formatCode>
                <c:ptCount val="5"/>
                <c:pt idx="0">
                  <c:v>0.8</c:v>
                </c:pt>
                <c:pt idx="1">
                  <c:v>2.6</c:v>
                </c:pt>
                <c:pt idx="2">
                  <c:v>4.7</c:v>
                </c:pt>
                <c:pt idx="4">
                  <c:v>2.2999999999999998</c:v>
                </c:pt>
              </c:numCache>
            </c:numRef>
          </c:val>
          <c:extLst>
            <c:ext xmlns:c15="http://schemas.microsoft.com/office/drawing/2012/chart" uri="{02D57815-91ED-43cb-92C2-25804820EDAC}">
              <c15:datalabelsRange>
                <c15:f>_MARGINC_!$J$2:$J$6</c15:f>
                <c15:dlblRangeCache>
                  <c:ptCount val="5"/>
                  <c:pt idx="0">
                    <c:v>0.8˟</c:v>
                  </c:pt>
                  <c:pt idx="1">
                    <c:v>2.6˟</c:v>
                  </c:pt>
                  <c:pt idx="2">
                    <c:v>4.7˟</c:v>
                  </c:pt>
                  <c:pt idx="4">
                    <c:v>2.3</c:v>
                  </c:pt>
                </c15:dlblRangeCache>
              </c15:datalabelsRange>
            </c:ext>
            <c:ext xmlns:c16="http://schemas.microsoft.com/office/drawing/2014/chart" uri="{C3380CC4-5D6E-409C-BE32-E72D297353CC}">
              <c16:uniqueId val="{00000017-5405-452C-B13D-E3DA7FB74EF0}"/>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BE3A4FB-34E3-47B3-B1D7-A0099C36B9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B5A-4D31-B843-FC8195469E91}"/>
                </c:ext>
              </c:extLst>
            </c:dLbl>
            <c:dLbl>
              <c:idx val="1"/>
              <c:tx>
                <c:rich>
                  <a:bodyPr/>
                  <a:lstStyle/>
                  <a:p>
                    <a:fld id="{11D4371B-9008-4C9E-B2FF-E36681115A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B5A-4D31-B843-FC8195469E91}"/>
                </c:ext>
              </c:extLst>
            </c:dLbl>
            <c:dLbl>
              <c:idx val="2"/>
              <c:tx>
                <c:rich>
                  <a:bodyPr/>
                  <a:lstStyle/>
                  <a:p>
                    <a:fld id="{96F3F315-F759-400A-BA4A-66BCA1DEB2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2B5A-4D31-B843-FC8195469E9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5A-4D31-B843-FC8195469E91}"/>
                </c:ext>
              </c:extLst>
            </c:dLbl>
            <c:dLbl>
              <c:idx val="4"/>
              <c:tx>
                <c:rich>
                  <a:bodyPr/>
                  <a:lstStyle/>
                  <a:p>
                    <a:fld id="{D320CA9D-8E42-44B2-B3F3-8A528FB30F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2B5A-4D31-B843-FC8195469E9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Morelos</c:v>
                </c:pt>
              </c:strCache>
            </c:strRef>
          </c:cat>
          <c:val>
            <c:numRef>
              <c:f>_MARGINC_!$C$28:$C$32</c:f>
              <c:numCache>
                <c:formatCode>General</c:formatCode>
                <c:ptCount val="5"/>
                <c:pt idx="0">
                  <c:v>-69.599999999999994</c:v>
                </c:pt>
                <c:pt idx="1">
                  <c:v>-63.3</c:v>
                </c:pt>
                <c:pt idx="2">
                  <c:v>-57.4</c:v>
                </c:pt>
                <c:pt idx="4">
                  <c:v>-64.599999999999994</c:v>
                </c:pt>
              </c:numCache>
            </c:numRef>
          </c:val>
          <c:extLst>
            <c:ext xmlns:c15="http://schemas.microsoft.com/office/drawing/2012/chart" uri="{02D57815-91ED-43cb-92C2-25804820EDAC}">
              <c15:datalabelsRange>
                <c15:f>_MARGINC_!$G$28:$G$32</c15:f>
                <c15:dlblRangeCache>
                  <c:ptCount val="5"/>
                  <c:pt idx="0">
                    <c:v>69.6</c:v>
                  </c:pt>
                  <c:pt idx="1">
                    <c:v>63.3</c:v>
                  </c:pt>
                  <c:pt idx="2">
                    <c:v>57.4</c:v>
                  </c:pt>
                  <c:pt idx="4">
                    <c:v>64.6</c:v>
                  </c:pt>
                </c15:dlblRangeCache>
              </c15:datalabelsRange>
            </c:ext>
            <c:ext xmlns:c16="http://schemas.microsoft.com/office/drawing/2014/chart" uri="{C3380CC4-5D6E-409C-BE32-E72D297353CC}">
              <c16:uniqueId val="{00000005-2B5A-4D31-B843-FC8195469E91}"/>
            </c:ext>
          </c:extLst>
        </c:ser>
        <c:ser>
          <c:idx val="1"/>
          <c:order val="1"/>
          <c:tx>
            <c:v>NII</c:v>
          </c:tx>
          <c:spPr>
            <a:solidFill>
              <a:srgbClr val="B07CAA"/>
            </a:solidFill>
          </c:spPr>
          <c:invertIfNegative val="0"/>
          <c:dLbls>
            <c:dLbl>
              <c:idx val="0"/>
              <c:tx>
                <c:rich>
                  <a:bodyPr/>
                  <a:lstStyle/>
                  <a:p>
                    <a:fld id="{DC3AF57F-2305-4BB4-84C4-B55A714C4E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B5A-4D31-B843-FC8195469E91}"/>
                </c:ext>
              </c:extLst>
            </c:dLbl>
            <c:dLbl>
              <c:idx val="1"/>
              <c:tx>
                <c:rich>
                  <a:bodyPr/>
                  <a:lstStyle/>
                  <a:p>
                    <a:fld id="{C7DE3201-5338-43A8-B496-D039CC2A4C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B5A-4D31-B843-FC8195469E91}"/>
                </c:ext>
              </c:extLst>
            </c:dLbl>
            <c:dLbl>
              <c:idx val="2"/>
              <c:tx>
                <c:rich>
                  <a:bodyPr/>
                  <a:lstStyle/>
                  <a:p>
                    <a:fld id="{8C6ED2CB-93E4-4632-8713-7C96ECA90A4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B5A-4D31-B843-FC8195469E9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5A-4D31-B843-FC8195469E91}"/>
                </c:ext>
              </c:extLst>
            </c:dLbl>
            <c:dLbl>
              <c:idx val="4"/>
              <c:tx>
                <c:rich>
                  <a:bodyPr/>
                  <a:lstStyle/>
                  <a:p>
                    <a:fld id="{A5C78238-2F0B-4008-85FA-10B53DB196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B5A-4D31-B843-FC8195469E9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Morelos</c:v>
                </c:pt>
              </c:strCache>
            </c:strRef>
          </c:cat>
          <c:val>
            <c:numRef>
              <c:f>_MARGINC_!$D$28:$D$32</c:f>
              <c:numCache>
                <c:formatCode>General</c:formatCode>
                <c:ptCount val="5"/>
                <c:pt idx="0">
                  <c:v>15.9</c:v>
                </c:pt>
                <c:pt idx="1">
                  <c:v>17.8</c:v>
                </c:pt>
                <c:pt idx="2">
                  <c:v>18.399999999999999</c:v>
                </c:pt>
                <c:pt idx="4">
                  <c:v>17.100000000000001</c:v>
                </c:pt>
              </c:numCache>
            </c:numRef>
          </c:val>
          <c:extLst>
            <c:ext xmlns:c15="http://schemas.microsoft.com/office/drawing/2012/chart" uri="{02D57815-91ED-43cb-92C2-25804820EDAC}">
              <c15:datalabelsRange>
                <c15:f>_MARGINC_!$H$28:$H$32</c15:f>
                <c15:dlblRangeCache>
                  <c:ptCount val="5"/>
                  <c:pt idx="0">
                    <c:v>15.9</c:v>
                  </c:pt>
                  <c:pt idx="1">
                    <c:v>17.8</c:v>
                  </c:pt>
                  <c:pt idx="2">
                    <c:v>18.4</c:v>
                  </c:pt>
                  <c:pt idx="4">
                    <c:v>17.1</c:v>
                  </c:pt>
                </c15:dlblRangeCache>
              </c15:datalabelsRange>
            </c:ext>
            <c:ext xmlns:c16="http://schemas.microsoft.com/office/drawing/2014/chart" uri="{C3380CC4-5D6E-409C-BE32-E72D297353CC}">
              <c16:uniqueId val="{0000000B-2B5A-4D31-B843-FC8195469E91}"/>
            </c:ext>
          </c:extLst>
        </c:ser>
        <c:ser>
          <c:idx val="2"/>
          <c:order val="2"/>
          <c:tx>
            <c:v>NIII</c:v>
          </c:tx>
          <c:spPr>
            <a:solidFill>
              <a:srgbClr val="9A528E"/>
            </a:solidFill>
          </c:spPr>
          <c:invertIfNegative val="0"/>
          <c:dLbls>
            <c:dLbl>
              <c:idx val="0"/>
              <c:tx>
                <c:rich>
                  <a:bodyPr/>
                  <a:lstStyle/>
                  <a:p>
                    <a:fld id="{9833F5EC-224A-4BA4-8B31-2727074C63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B5A-4D31-B843-FC8195469E91}"/>
                </c:ext>
              </c:extLst>
            </c:dLbl>
            <c:dLbl>
              <c:idx val="1"/>
              <c:tx>
                <c:rich>
                  <a:bodyPr/>
                  <a:lstStyle/>
                  <a:p>
                    <a:fld id="{94DDE468-6EFD-46D6-B3A9-5BD6C78B8A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B5A-4D31-B843-FC8195469E91}"/>
                </c:ext>
              </c:extLst>
            </c:dLbl>
            <c:dLbl>
              <c:idx val="2"/>
              <c:tx>
                <c:rich>
                  <a:bodyPr/>
                  <a:lstStyle/>
                  <a:p>
                    <a:fld id="{087572B2-3029-45E6-BF14-F0EAB756A5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2B5A-4D31-B843-FC8195469E9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5A-4D31-B843-FC8195469E91}"/>
                </c:ext>
              </c:extLst>
            </c:dLbl>
            <c:dLbl>
              <c:idx val="4"/>
              <c:tx>
                <c:rich>
                  <a:bodyPr/>
                  <a:lstStyle/>
                  <a:p>
                    <a:fld id="{3A5ABCC3-9F4C-4117-ACA0-7CEFE1D99A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B5A-4D31-B843-FC8195469E9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Morelos</c:v>
                </c:pt>
              </c:strCache>
            </c:strRef>
          </c:cat>
          <c:val>
            <c:numRef>
              <c:f>_MARGINC_!$E$28:$E$32</c:f>
              <c:numCache>
                <c:formatCode>General</c:formatCode>
                <c:ptCount val="5"/>
                <c:pt idx="0">
                  <c:v>10.6</c:v>
                </c:pt>
                <c:pt idx="1">
                  <c:v>12.7</c:v>
                </c:pt>
                <c:pt idx="2">
                  <c:v>16.100000000000001</c:v>
                </c:pt>
                <c:pt idx="4">
                  <c:v>12.6</c:v>
                </c:pt>
              </c:numCache>
            </c:numRef>
          </c:val>
          <c:extLst>
            <c:ext xmlns:c15="http://schemas.microsoft.com/office/drawing/2012/chart" uri="{02D57815-91ED-43cb-92C2-25804820EDAC}">
              <c15:datalabelsRange>
                <c15:f>_MARGINC_!$I$28:$I$32</c15:f>
                <c15:dlblRangeCache>
                  <c:ptCount val="5"/>
                  <c:pt idx="0">
                    <c:v>10.6</c:v>
                  </c:pt>
                  <c:pt idx="1">
                    <c:v>12.7</c:v>
                  </c:pt>
                  <c:pt idx="2">
                    <c:v>16.1</c:v>
                  </c:pt>
                  <c:pt idx="4">
                    <c:v>12.6</c:v>
                  </c:pt>
                </c15:dlblRangeCache>
              </c15:datalabelsRange>
            </c:ext>
            <c:ext xmlns:c16="http://schemas.microsoft.com/office/drawing/2014/chart" uri="{C3380CC4-5D6E-409C-BE32-E72D297353CC}">
              <c16:uniqueId val="{00000011-2B5A-4D31-B843-FC8195469E91}"/>
            </c:ext>
          </c:extLst>
        </c:ser>
        <c:ser>
          <c:idx val="3"/>
          <c:order val="3"/>
          <c:tx>
            <c:v>NIV</c:v>
          </c:tx>
          <c:spPr>
            <a:solidFill>
              <a:srgbClr val="862A77"/>
            </a:solidFill>
          </c:spPr>
          <c:invertIfNegative val="0"/>
          <c:dLbls>
            <c:dLbl>
              <c:idx val="0"/>
              <c:layout>
                <c:manualLayout>
                  <c:x val="3.1818181818181704E-2"/>
                  <c:y val="0"/>
                </c:manualLayout>
              </c:layout>
              <c:tx>
                <c:rich>
                  <a:bodyPr/>
                  <a:lstStyle/>
                  <a:p>
                    <a:pPr>
                      <a:defRPr sz="1400" b="1" baseline="0">
                        <a:solidFill>
                          <a:srgbClr val="862A77"/>
                        </a:solidFill>
                        <a:latin typeface="Calibri"/>
                      </a:defRPr>
                    </a:pPr>
                    <a:fld id="{9E04B333-7B98-4919-AD13-232D152BA2D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B5A-4D31-B843-FC8195469E91}"/>
                </c:ext>
              </c:extLst>
            </c:dLbl>
            <c:dLbl>
              <c:idx val="1"/>
              <c:tx>
                <c:rich>
                  <a:bodyPr/>
                  <a:lstStyle/>
                  <a:p>
                    <a:fld id="{7D1705F8-9343-4349-AD21-0E50864034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2B5A-4D31-B843-FC8195469E91}"/>
                </c:ext>
              </c:extLst>
            </c:dLbl>
            <c:dLbl>
              <c:idx val="2"/>
              <c:tx>
                <c:rich>
                  <a:bodyPr/>
                  <a:lstStyle/>
                  <a:p>
                    <a:fld id="{BA0C9098-E1FD-4C83-8F99-7B960087DA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2B5A-4D31-B843-FC8195469E9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5A-4D31-B843-FC8195469E91}"/>
                </c:ext>
              </c:extLst>
            </c:dLbl>
            <c:dLbl>
              <c:idx val="4"/>
              <c:tx>
                <c:rich>
                  <a:bodyPr/>
                  <a:lstStyle/>
                  <a:p>
                    <a:fld id="{2F508753-A310-4C9F-B757-FA424DFBC4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2B5A-4D31-B843-FC8195469E9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Morelos</c:v>
                </c:pt>
              </c:strCache>
            </c:strRef>
          </c:cat>
          <c:val>
            <c:numRef>
              <c:f>_MARGINC_!$F$28:$F$32</c:f>
              <c:numCache>
                <c:formatCode>General</c:formatCode>
                <c:ptCount val="5"/>
                <c:pt idx="0">
                  <c:v>3.9</c:v>
                </c:pt>
                <c:pt idx="1">
                  <c:v>6.2</c:v>
                </c:pt>
                <c:pt idx="2">
                  <c:v>8.1999999999999993</c:v>
                </c:pt>
                <c:pt idx="4">
                  <c:v>5.7</c:v>
                </c:pt>
              </c:numCache>
            </c:numRef>
          </c:val>
          <c:extLst>
            <c:ext xmlns:c15="http://schemas.microsoft.com/office/drawing/2012/chart" uri="{02D57815-91ED-43cb-92C2-25804820EDAC}">
              <c15:datalabelsRange>
                <c15:f>_MARGINC_!$J$28:$J$32</c15:f>
                <c15:dlblRangeCache>
                  <c:ptCount val="5"/>
                  <c:pt idx="0">
                    <c:v>3.9˟</c:v>
                  </c:pt>
                  <c:pt idx="1">
                    <c:v>6.2˟</c:v>
                  </c:pt>
                  <c:pt idx="2">
                    <c:v>8.2</c:v>
                  </c:pt>
                  <c:pt idx="4">
                    <c:v>5.7</c:v>
                  </c:pt>
                </c15:dlblRangeCache>
              </c15:datalabelsRange>
            </c:ext>
            <c:ext xmlns:c16="http://schemas.microsoft.com/office/drawing/2014/chart" uri="{C3380CC4-5D6E-409C-BE32-E72D297353CC}">
              <c16:uniqueId val="{00000017-2B5A-4D31-B843-FC8195469E91}"/>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6C0-4349-B56F-4898F6291EA5}"/>
              </c:ext>
            </c:extLst>
          </c:dPt>
          <c:dPt>
            <c:idx val="3"/>
            <c:marker>
              <c:spPr>
                <a:solidFill>
                  <a:srgbClr val="002060"/>
                </a:solidFill>
                <a:ln>
                  <a:noFill/>
                </a:ln>
              </c:spPr>
            </c:marker>
            <c:bubble3D val="0"/>
            <c:extLst>
              <c:ext xmlns:c16="http://schemas.microsoft.com/office/drawing/2014/chart" uri="{C3380CC4-5D6E-409C-BE32-E72D297353CC}">
                <c16:uniqueId val="{00000001-96C0-4349-B56F-4898F6291EA5}"/>
              </c:ext>
            </c:extLst>
          </c:dPt>
          <c:dPt>
            <c:idx val="5"/>
            <c:marker>
              <c:spPr>
                <a:solidFill>
                  <a:srgbClr val="002060"/>
                </a:solidFill>
                <a:ln>
                  <a:noFill/>
                </a:ln>
              </c:spPr>
            </c:marker>
            <c:bubble3D val="0"/>
            <c:extLst>
              <c:ext xmlns:c16="http://schemas.microsoft.com/office/drawing/2014/chart" uri="{C3380CC4-5D6E-409C-BE32-E72D297353CC}">
                <c16:uniqueId val="{00000002-96C0-4349-B56F-4898F6291EA5}"/>
              </c:ext>
            </c:extLst>
          </c:dPt>
          <c:dPt>
            <c:idx val="7"/>
            <c:marker>
              <c:spPr>
                <a:solidFill>
                  <a:srgbClr val="002060"/>
                </a:solidFill>
                <a:ln>
                  <a:noFill/>
                </a:ln>
              </c:spPr>
            </c:marker>
            <c:bubble3D val="0"/>
            <c:extLst>
              <c:ext xmlns:c16="http://schemas.microsoft.com/office/drawing/2014/chart" uri="{C3380CC4-5D6E-409C-BE32-E72D297353CC}">
                <c16:uniqueId val="{00000003-96C0-4349-B56F-4898F6291EA5}"/>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Morelos</c:v>
                  </c:pt>
                  <c:pt idx="2">
                    <c:v>Muy Alta y Alta</c:v>
                  </c:pt>
                  <c:pt idx="4">
                    <c:v>Media</c:v>
                  </c:pt>
                  <c:pt idx="6">
                    <c:v>Baja y Muy Baja</c:v>
                  </c:pt>
                </c:lvl>
              </c:multiLvlStrCache>
            </c:multiLvlStrRef>
          </c:cat>
          <c:val>
            <c:numRef>
              <c:f>_MARGINC_INT_!$D$2:$D$9</c:f>
              <c:numCache>
                <c:formatCode>General</c:formatCode>
                <c:ptCount val="8"/>
                <c:pt idx="0">
                  <c:v>491.23399999999998</c:v>
                </c:pt>
                <c:pt idx="1">
                  <c:v>491.63200000000001</c:v>
                </c:pt>
                <c:pt idx="2">
                  <c:v>465.45299999999997</c:v>
                </c:pt>
                <c:pt idx="3">
                  <c:v>465.24900000000002</c:v>
                </c:pt>
                <c:pt idx="4">
                  <c:v>490.065</c:v>
                </c:pt>
                <c:pt idx="5">
                  <c:v>495.45299999999997</c:v>
                </c:pt>
                <c:pt idx="6">
                  <c:v>519.25900000000001</c:v>
                </c:pt>
                <c:pt idx="7">
                  <c:v>517.05999999999995</c:v>
                </c:pt>
              </c:numCache>
            </c:numRef>
          </c:val>
          <c:smooth val="0"/>
          <c:extLst>
            <c:ext xmlns:c16="http://schemas.microsoft.com/office/drawing/2014/chart" uri="{C3380CC4-5D6E-409C-BE32-E72D297353CC}">
              <c16:uniqueId val="{00000004-96C0-4349-B56F-4898F6291EA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96C0-4349-B56F-4898F6291EA5}"/>
              </c:ext>
            </c:extLst>
          </c:dPt>
          <c:dPt>
            <c:idx val="3"/>
            <c:marker>
              <c:spPr>
                <a:solidFill>
                  <a:srgbClr val="002060"/>
                </a:solidFill>
                <a:ln>
                  <a:noFill/>
                </a:ln>
              </c:spPr>
            </c:marker>
            <c:bubble3D val="0"/>
            <c:extLst>
              <c:ext xmlns:c16="http://schemas.microsoft.com/office/drawing/2014/chart" uri="{C3380CC4-5D6E-409C-BE32-E72D297353CC}">
                <c16:uniqueId val="{00000006-96C0-4349-B56F-4898F6291EA5}"/>
              </c:ext>
            </c:extLst>
          </c:dPt>
          <c:dPt>
            <c:idx val="5"/>
            <c:marker>
              <c:spPr>
                <a:solidFill>
                  <a:srgbClr val="002060"/>
                </a:solidFill>
                <a:ln>
                  <a:noFill/>
                </a:ln>
              </c:spPr>
            </c:marker>
            <c:bubble3D val="0"/>
            <c:extLst>
              <c:ext xmlns:c16="http://schemas.microsoft.com/office/drawing/2014/chart" uri="{C3380CC4-5D6E-409C-BE32-E72D297353CC}">
                <c16:uniqueId val="{00000007-96C0-4349-B56F-4898F6291EA5}"/>
              </c:ext>
            </c:extLst>
          </c:dPt>
          <c:dPt>
            <c:idx val="7"/>
            <c:marker>
              <c:spPr>
                <a:solidFill>
                  <a:srgbClr val="002060"/>
                </a:solidFill>
                <a:ln>
                  <a:noFill/>
                </a:ln>
              </c:spPr>
            </c:marker>
            <c:bubble3D val="0"/>
            <c:extLst>
              <c:ext xmlns:c16="http://schemas.microsoft.com/office/drawing/2014/chart" uri="{C3380CC4-5D6E-409C-BE32-E72D297353CC}">
                <c16:uniqueId val="{00000008-96C0-4349-B56F-4898F6291EA5}"/>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Morelos</c:v>
                  </c:pt>
                  <c:pt idx="2">
                    <c:v>Muy Alta y Alta</c:v>
                  </c:pt>
                  <c:pt idx="4">
                    <c:v>Media</c:v>
                  </c:pt>
                  <c:pt idx="6">
                    <c:v>Baja y Muy Baja</c:v>
                  </c:pt>
                </c:lvl>
              </c:multiLvlStrCache>
            </c:multiLvlStrRef>
          </c:cat>
          <c:val>
            <c:numRef>
              <c:f>_MARGINC_INT_!$E$2:$E$9</c:f>
              <c:numCache>
                <c:formatCode>General</c:formatCode>
                <c:ptCount val="8"/>
                <c:pt idx="0">
                  <c:v>504.76600000000002</c:v>
                </c:pt>
                <c:pt idx="1">
                  <c:v>504.36799999999999</c:v>
                </c:pt>
                <c:pt idx="2">
                  <c:v>486.54700000000003</c:v>
                </c:pt>
                <c:pt idx="3">
                  <c:v>484.75099999999998</c:v>
                </c:pt>
                <c:pt idx="4">
                  <c:v>515.93499999999995</c:v>
                </c:pt>
                <c:pt idx="5">
                  <c:v>516.54700000000003</c:v>
                </c:pt>
                <c:pt idx="6">
                  <c:v>542.74099999999999</c:v>
                </c:pt>
                <c:pt idx="7">
                  <c:v>540.94000000000005</c:v>
                </c:pt>
              </c:numCache>
            </c:numRef>
          </c:val>
          <c:smooth val="0"/>
          <c:extLst>
            <c:ext xmlns:c16="http://schemas.microsoft.com/office/drawing/2014/chart" uri="{C3380CC4-5D6E-409C-BE32-E72D297353CC}">
              <c16:uniqueId val="{00000009-96C0-4349-B56F-4898F6291EA5}"/>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96C0-4349-B56F-4898F6291EA5}"/>
              </c:ext>
            </c:extLst>
          </c:dPt>
          <c:dPt>
            <c:idx val="3"/>
            <c:marker>
              <c:spPr>
                <a:solidFill>
                  <a:srgbClr val="002060"/>
                </a:solidFill>
                <a:ln>
                  <a:noFill/>
                </a:ln>
              </c:spPr>
            </c:marker>
            <c:bubble3D val="0"/>
            <c:extLst>
              <c:ext xmlns:c16="http://schemas.microsoft.com/office/drawing/2014/chart" uri="{C3380CC4-5D6E-409C-BE32-E72D297353CC}">
                <c16:uniqueId val="{0000000B-96C0-4349-B56F-4898F6291EA5}"/>
              </c:ext>
            </c:extLst>
          </c:dPt>
          <c:dPt>
            <c:idx val="5"/>
            <c:marker>
              <c:spPr>
                <a:solidFill>
                  <a:srgbClr val="002060"/>
                </a:solidFill>
                <a:ln>
                  <a:noFill/>
                </a:ln>
              </c:spPr>
            </c:marker>
            <c:bubble3D val="0"/>
            <c:extLst>
              <c:ext xmlns:c16="http://schemas.microsoft.com/office/drawing/2014/chart" uri="{C3380CC4-5D6E-409C-BE32-E72D297353CC}">
                <c16:uniqueId val="{0000000C-96C0-4349-B56F-4898F6291EA5}"/>
              </c:ext>
            </c:extLst>
          </c:dPt>
          <c:dPt>
            <c:idx val="7"/>
            <c:marker>
              <c:spPr>
                <a:solidFill>
                  <a:srgbClr val="002060"/>
                </a:solidFill>
                <a:ln>
                  <a:noFill/>
                </a:ln>
              </c:spPr>
            </c:marker>
            <c:bubble3D val="0"/>
            <c:extLst>
              <c:ext xmlns:c16="http://schemas.microsoft.com/office/drawing/2014/chart" uri="{C3380CC4-5D6E-409C-BE32-E72D297353CC}">
                <c16:uniqueId val="{0000000D-96C0-4349-B56F-4898F6291EA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6C0-4349-B56F-4898F6291EA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6C0-4349-B56F-4898F6291EA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6C0-4349-B56F-4898F6291EA5}"/>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6C0-4349-B56F-4898F6291EA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Morelos</c:v>
                  </c:pt>
                  <c:pt idx="2">
                    <c:v>Muy Alta y Alta</c:v>
                  </c:pt>
                  <c:pt idx="4">
                    <c:v>Media</c:v>
                  </c:pt>
                  <c:pt idx="6">
                    <c:v>Baja y Muy Baja</c:v>
                  </c:pt>
                </c:lvl>
              </c:multiLvlStrCache>
            </c:multiLvlStrRef>
          </c:cat>
          <c:val>
            <c:numRef>
              <c:f>_MARGINC_INT_!$F$2:$F$9</c:f>
              <c:numCache>
                <c:formatCode>General</c:formatCode>
                <c:ptCount val="8"/>
                <c:pt idx="0">
                  <c:v>498</c:v>
                </c:pt>
                <c:pt idx="1">
                  <c:v>498</c:v>
                </c:pt>
                <c:pt idx="2">
                  <c:v>476</c:v>
                </c:pt>
                <c:pt idx="3">
                  <c:v>475</c:v>
                </c:pt>
                <c:pt idx="4">
                  <c:v>503</c:v>
                </c:pt>
                <c:pt idx="5">
                  <c:v>506</c:v>
                </c:pt>
                <c:pt idx="6">
                  <c:v>531</c:v>
                </c:pt>
                <c:pt idx="7">
                  <c:v>529</c:v>
                </c:pt>
              </c:numCache>
            </c:numRef>
          </c:val>
          <c:smooth val="0"/>
          <c:extLst>
            <c:ext xmlns:c16="http://schemas.microsoft.com/office/drawing/2014/chart" uri="{C3380CC4-5D6E-409C-BE32-E72D297353CC}">
              <c16:uniqueId val="{0000000E-96C0-4349-B56F-4898F6291EA5}"/>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923C-47C9-A9F7-DF10190A7D09}"/>
              </c:ext>
            </c:extLst>
          </c:dPt>
          <c:dPt>
            <c:idx val="3"/>
            <c:marker>
              <c:spPr>
                <a:solidFill>
                  <a:srgbClr val="002060"/>
                </a:solidFill>
                <a:ln>
                  <a:noFill/>
                </a:ln>
              </c:spPr>
            </c:marker>
            <c:bubble3D val="0"/>
            <c:extLst>
              <c:ext xmlns:c16="http://schemas.microsoft.com/office/drawing/2014/chart" uri="{C3380CC4-5D6E-409C-BE32-E72D297353CC}">
                <c16:uniqueId val="{00000001-923C-47C9-A9F7-DF10190A7D09}"/>
              </c:ext>
            </c:extLst>
          </c:dPt>
          <c:dPt>
            <c:idx val="5"/>
            <c:marker>
              <c:spPr>
                <a:solidFill>
                  <a:srgbClr val="002060"/>
                </a:solidFill>
                <a:ln>
                  <a:noFill/>
                </a:ln>
              </c:spPr>
            </c:marker>
            <c:bubble3D val="0"/>
            <c:extLst>
              <c:ext xmlns:c16="http://schemas.microsoft.com/office/drawing/2014/chart" uri="{C3380CC4-5D6E-409C-BE32-E72D297353CC}">
                <c16:uniqueId val="{00000002-923C-47C9-A9F7-DF10190A7D09}"/>
              </c:ext>
            </c:extLst>
          </c:dPt>
          <c:dPt>
            <c:idx val="7"/>
            <c:marker>
              <c:spPr>
                <a:solidFill>
                  <a:srgbClr val="002060"/>
                </a:solidFill>
                <a:ln>
                  <a:noFill/>
                </a:ln>
              </c:spPr>
            </c:marker>
            <c:bubble3D val="0"/>
            <c:extLst>
              <c:ext xmlns:c16="http://schemas.microsoft.com/office/drawing/2014/chart" uri="{C3380CC4-5D6E-409C-BE32-E72D297353CC}">
                <c16:uniqueId val="{00000003-923C-47C9-A9F7-DF10190A7D09}"/>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Morelos</c:v>
                  </c:pt>
                  <c:pt idx="2">
                    <c:v>Muy Alta y Alta</c:v>
                  </c:pt>
                  <c:pt idx="4">
                    <c:v>Media</c:v>
                  </c:pt>
                  <c:pt idx="6">
                    <c:v>Baja y Muy Baja</c:v>
                  </c:pt>
                </c:lvl>
              </c:multiLvlStrCache>
            </c:multiLvlStrRef>
          </c:cat>
          <c:val>
            <c:numRef>
              <c:f>_MARGINC_INT_!$D$27:$D$34</c:f>
              <c:numCache>
                <c:formatCode>General</c:formatCode>
                <c:ptCount val="8"/>
                <c:pt idx="0">
                  <c:v>477.43799999999999</c:v>
                </c:pt>
                <c:pt idx="1">
                  <c:v>481.637</c:v>
                </c:pt>
                <c:pt idx="2">
                  <c:v>459.05500000000001</c:v>
                </c:pt>
                <c:pt idx="3">
                  <c:v>464.25400000000002</c:v>
                </c:pt>
                <c:pt idx="4">
                  <c:v>473.47800000000001</c:v>
                </c:pt>
                <c:pt idx="5">
                  <c:v>479.86599999999999</c:v>
                </c:pt>
                <c:pt idx="6">
                  <c:v>492.065</c:v>
                </c:pt>
                <c:pt idx="7">
                  <c:v>492.274</c:v>
                </c:pt>
              </c:numCache>
            </c:numRef>
          </c:val>
          <c:smooth val="0"/>
          <c:extLst>
            <c:ext xmlns:c16="http://schemas.microsoft.com/office/drawing/2014/chart" uri="{C3380CC4-5D6E-409C-BE32-E72D297353CC}">
              <c16:uniqueId val="{00000004-923C-47C9-A9F7-DF10190A7D0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923C-47C9-A9F7-DF10190A7D09}"/>
              </c:ext>
            </c:extLst>
          </c:dPt>
          <c:dPt>
            <c:idx val="3"/>
            <c:marker>
              <c:spPr>
                <a:solidFill>
                  <a:srgbClr val="002060"/>
                </a:solidFill>
                <a:ln>
                  <a:noFill/>
                </a:ln>
              </c:spPr>
            </c:marker>
            <c:bubble3D val="0"/>
            <c:extLst>
              <c:ext xmlns:c16="http://schemas.microsoft.com/office/drawing/2014/chart" uri="{C3380CC4-5D6E-409C-BE32-E72D297353CC}">
                <c16:uniqueId val="{00000006-923C-47C9-A9F7-DF10190A7D09}"/>
              </c:ext>
            </c:extLst>
          </c:dPt>
          <c:dPt>
            <c:idx val="5"/>
            <c:marker>
              <c:spPr>
                <a:solidFill>
                  <a:srgbClr val="002060"/>
                </a:solidFill>
                <a:ln>
                  <a:noFill/>
                </a:ln>
              </c:spPr>
            </c:marker>
            <c:bubble3D val="0"/>
            <c:extLst>
              <c:ext xmlns:c16="http://schemas.microsoft.com/office/drawing/2014/chart" uri="{C3380CC4-5D6E-409C-BE32-E72D297353CC}">
                <c16:uniqueId val="{00000007-923C-47C9-A9F7-DF10190A7D09}"/>
              </c:ext>
            </c:extLst>
          </c:dPt>
          <c:dPt>
            <c:idx val="7"/>
            <c:marker>
              <c:spPr>
                <a:solidFill>
                  <a:srgbClr val="002060"/>
                </a:solidFill>
                <a:ln>
                  <a:noFill/>
                </a:ln>
              </c:spPr>
            </c:marker>
            <c:bubble3D val="0"/>
            <c:extLst>
              <c:ext xmlns:c16="http://schemas.microsoft.com/office/drawing/2014/chart" uri="{C3380CC4-5D6E-409C-BE32-E72D297353CC}">
                <c16:uniqueId val="{00000008-923C-47C9-A9F7-DF10190A7D09}"/>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Morelos</c:v>
                  </c:pt>
                  <c:pt idx="2">
                    <c:v>Muy Alta y Alta</c:v>
                  </c:pt>
                  <c:pt idx="4">
                    <c:v>Media</c:v>
                  </c:pt>
                  <c:pt idx="6">
                    <c:v>Baja y Muy Baja</c:v>
                  </c:pt>
                </c:lvl>
              </c:multiLvlStrCache>
            </c:multiLvlStrRef>
          </c:cat>
          <c:val>
            <c:numRef>
              <c:f>_MARGINC_INT_!$E$27:$E$34</c:f>
              <c:numCache>
                <c:formatCode>General</c:formatCode>
                <c:ptCount val="8"/>
                <c:pt idx="0">
                  <c:v>492.56200000000001</c:v>
                </c:pt>
                <c:pt idx="1">
                  <c:v>496.363</c:v>
                </c:pt>
                <c:pt idx="2">
                  <c:v>480.94499999999999</c:v>
                </c:pt>
                <c:pt idx="3">
                  <c:v>485.74599999999998</c:v>
                </c:pt>
                <c:pt idx="4">
                  <c:v>504.52199999999999</c:v>
                </c:pt>
                <c:pt idx="5">
                  <c:v>506.13400000000001</c:v>
                </c:pt>
                <c:pt idx="6">
                  <c:v>517.93499999999995</c:v>
                </c:pt>
                <c:pt idx="7">
                  <c:v>521.726</c:v>
                </c:pt>
              </c:numCache>
            </c:numRef>
          </c:val>
          <c:smooth val="0"/>
          <c:extLst>
            <c:ext xmlns:c16="http://schemas.microsoft.com/office/drawing/2014/chart" uri="{C3380CC4-5D6E-409C-BE32-E72D297353CC}">
              <c16:uniqueId val="{00000009-923C-47C9-A9F7-DF10190A7D09}"/>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923C-47C9-A9F7-DF10190A7D09}"/>
              </c:ext>
            </c:extLst>
          </c:dPt>
          <c:dPt>
            <c:idx val="3"/>
            <c:marker>
              <c:spPr>
                <a:solidFill>
                  <a:srgbClr val="002060"/>
                </a:solidFill>
                <a:ln>
                  <a:noFill/>
                </a:ln>
              </c:spPr>
            </c:marker>
            <c:bubble3D val="0"/>
            <c:extLst>
              <c:ext xmlns:c16="http://schemas.microsoft.com/office/drawing/2014/chart" uri="{C3380CC4-5D6E-409C-BE32-E72D297353CC}">
                <c16:uniqueId val="{0000000B-923C-47C9-A9F7-DF10190A7D09}"/>
              </c:ext>
            </c:extLst>
          </c:dPt>
          <c:dPt>
            <c:idx val="5"/>
            <c:marker>
              <c:spPr>
                <a:solidFill>
                  <a:srgbClr val="002060"/>
                </a:solidFill>
                <a:ln>
                  <a:noFill/>
                </a:ln>
              </c:spPr>
            </c:marker>
            <c:bubble3D val="0"/>
            <c:extLst>
              <c:ext xmlns:c16="http://schemas.microsoft.com/office/drawing/2014/chart" uri="{C3380CC4-5D6E-409C-BE32-E72D297353CC}">
                <c16:uniqueId val="{0000000C-923C-47C9-A9F7-DF10190A7D09}"/>
              </c:ext>
            </c:extLst>
          </c:dPt>
          <c:dPt>
            <c:idx val="7"/>
            <c:marker>
              <c:spPr>
                <a:solidFill>
                  <a:srgbClr val="002060"/>
                </a:solidFill>
                <a:ln>
                  <a:noFill/>
                </a:ln>
              </c:spPr>
            </c:marker>
            <c:bubble3D val="0"/>
            <c:extLst>
              <c:ext xmlns:c16="http://schemas.microsoft.com/office/drawing/2014/chart" uri="{C3380CC4-5D6E-409C-BE32-E72D297353CC}">
                <c16:uniqueId val="{0000000D-923C-47C9-A9F7-DF10190A7D0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23C-47C9-A9F7-DF10190A7D0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23C-47C9-A9F7-DF10190A7D0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23C-47C9-A9F7-DF10190A7D09}"/>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23C-47C9-A9F7-DF10190A7D0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Morelos</c:v>
                  </c:pt>
                  <c:pt idx="2">
                    <c:v>Muy Alta y Alta</c:v>
                  </c:pt>
                  <c:pt idx="4">
                    <c:v>Media</c:v>
                  </c:pt>
                  <c:pt idx="6">
                    <c:v>Baja y Muy Baja</c:v>
                  </c:pt>
                </c:lvl>
              </c:multiLvlStrCache>
            </c:multiLvlStrRef>
          </c:cat>
          <c:val>
            <c:numRef>
              <c:f>_MARGINC_INT_!$F$27:$F$34</c:f>
              <c:numCache>
                <c:formatCode>General</c:formatCode>
                <c:ptCount val="8"/>
                <c:pt idx="0">
                  <c:v>485</c:v>
                </c:pt>
                <c:pt idx="1">
                  <c:v>489</c:v>
                </c:pt>
                <c:pt idx="2">
                  <c:v>470</c:v>
                </c:pt>
                <c:pt idx="3">
                  <c:v>475</c:v>
                </c:pt>
                <c:pt idx="4">
                  <c:v>489</c:v>
                </c:pt>
                <c:pt idx="5">
                  <c:v>493</c:v>
                </c:pt>
                <c:pt idx="6">
                  <c:v>505</c:v>
                </c:pt>
                <c:pt idx="7">
                  <c:v>507</c:v>
                </c:pt>
              </c:numCache>
            </c:numRef>
          </c:val>
          <c:smooth val="0"/>
          <c:extLst>
            <c:ext xmlns:c16="http://schemas.microsoft.com/office/drawing/2014/chart" uri="{C3380CC4-5D6E-409C-BE32-E72D297353CC}">
              <c16:uniqueId val="{0000000E-923C-47C9-A9F7-DF10190A7D09}"/>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6AE24BA-276D-4996-B303-A8AFC3F4D5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F36-4F4E-B455-7E22B0ACE55B}"/>
                </c:ext>
              </c:extLst>
            </c:dLbl>
            <c:dLbl>
              <c:idx val="1"/>
              <c:tx>
                <c:rich>
                  <a:bodyPr/>
                  <a:lstStyle/>
                  <a:p>
                    <a:fld id="{13F34DFB-5F44-4574-B72A-166DC143D0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F36-4F4E-B455-7E22B0ACE55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36-4F4E-B455-7E22B0ACE55B}"/>
                </c:ext>
              </c:extLst>
            </c:dLbl>
            <c:dLbl>
              <c:idx val="3"/>
              <c:tx>
                <c:rich>
                  <a:bodyPr/>
                  <a:lstStyle/>
                  <a:p>
                    <a:fld id="{7F76C879-ACB1-4470-8DA3-9584E0AC83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F36-4F4E-B455-7E22B0ACE55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Morelos</c:v>
                </c:pt>
              </c:strCache>
            </c:strRef>
          </c:cat>
          <c:val>
            <c:numRef>
              <c:f>_RURALIDAD_!$C$2:$C$5</c:f>
              <c:numCache>
                <c:formatCode>General</c:formatCode>
                <c:ptCount val="4"/>
                <c:pt idx="0">
                  <c:v>-60</c:v>
                </c:pt>
                <c:pt idx="1">
                  <c:v>-48.9</c:v>
                </c:pt>
                <c:pt idx="3">
                  <c:v>-50.3</c:v>
                </c:pt>
              </c:numCache>
            </c:numRef>
          </c:val>
          <c:extLst>
            <c:ext xmlns:c15="http://schemas.microsoft.com/office/drawing/2012/chart" uri="{02D57815-91ED-43cb-92C2-25804820EDAC}">
              <c15:datalabelsRange>
                <c15:f>_RURALIDAD_!$G$2:$G$5</c15:f>
                <c15:dlblRangeCache>
                  <c:ptCount val="4"/>
                  <c:pt idx="0">
                    <c:v>60.0</c:v>
                  </c:pt>
                  <c:pt idx="1">
                    <c:v>48.9</c:v>
                  </c:pt>
                  <c:pt idx="3">
                    <c:v>50.3</c:v>
                  </c:pt>
                </c15:dlblRangeCache>
              </c15:datalabelsRange>
            </c:ext>
            <c:ext xmlns:c16="http://schemas.microsoft.com/office/drawing/2014/chart" uri="{C3380CC4-5D6E-409C-BE32-E72D297353CC}">
              <c16:uniqueId val="{00000004-AF36-4F4E-B455-7E22B0ACE55B}"/>
            </c:ext>
          </c:extLst>
        </c:ser>
        <c:ser>
          <c:idx val="1"/>
          <c:order val="1"/>
          <c:tx>
            <c:v>NII</c:v>
          </c:tx>
          <c:spPr>
            <a:solidFill>
              <a:srgbClr val="B07CAA"/>
            </a:solidFill>
          </c:spPr>
          <c:invertIfNegative val="0"/>
          <c:dLbls>
            <c:dLbl>
              <c:idx val="0"/>
              <c:tx>
                <c:rich>
                  <a:bodyPr/>
                  <a:lstStyle/>
                  <a:p>
                    <a:fld id="{CA467F42-4586-436E-BC3D-D16EC1C1BE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F36-4F4E-B455-7E22B0ACE55B}"/>
                </c:ext>
              </c:extLst>
            </c:dLbl>
            <c:dLbl>
              <c:idx val="1"/>
              <c:tx>
                <c:rich>
                  <a:bodyPr/>
                  <a:lstStyle/>
                  <a:p>
                    <a:fld id="{82B6EE91-9429-4CCE-A3B0-98E32A0921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F36-4F4E-B455-7E22B0ACE55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36-4F4E-B455-7E22B0ACE55B}"/>
                </c:ext>
              </c:extLst>
            </c:dLbl>
            <c:dLbl>
              <c:idx val="3"/>
              <c:tx>
                <c:rich>
                  <a:bodyPr/>
                  <a:lstStyle/>
                  <a:p>
                    <a:fld id="{4C254E5F-922B-43DE-8D96-F090598EC8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F36-4F4E-B455-7E22B0ACE55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Morelos</c:v>
                </c:pt>
              </c:strCache>
            </c:strRef>
          </c:cat>
          <c:val>
            <c:numRef>
              <c:f>_RURALIDAD_!$D$2:$D$5</c:f>
              <c:numCache>
                <c:formatCode>General</c:formatCode>
                <c:ptCount val="4"/>
                <c:pt idx="0">
                  <c:v>31.5</c:v>
                </c:pt>
                <c:pt idx="1">
                  <c:v>34</c:v>
                </c:pt>
                <c:pt idx="3">
                  <c:v>33.700000000000003</c:v>
                </c:pt>
              </c:numCache>
            </c:numRef>
          </c:val>
          <c:extLst>
            <c:ext xmlns:c15="http://schemas.microsoft.com/office/drawing/2012/chart" uri="{02D57815-91ED-43cb-92C2-25804820EDAC}">
              <c15:datalabelsRange>
                <c15:f>_RURALIDAD_!$H$2:$H$5</c15:f>
                <c15:dlblRangeCache>
                  <c:ptCount val="4"/>
                  <c:pt idx="0">
                    <c:v>31.5</c:v>
                  </c:pt>
                  <c:pt idx="1">
                    <c:v>34.0</c:v>
                  </c:pt>
                  <c:pt idx="3">
                    <c:v>33.7</c:v>
                  </c:pt>
                </c15:dlblRangeCache>
              </c15:datalabelsRange>
            </c:ext>
            <c:ext xmlns:c16="http://schemas.microsoft.com/office/drawing/2014/chart" uri="{C3380CC4-5D6E-409C-BE32-E72D297353CC}">
              <c16:uniqueId val="{00000009-AF36-4F4E-B455-7E22B0ACE55B}"/>
            </c:ext>
          </c:extLst>
        </c:ser>
        <c:ser>
          <c:idx val="2"/>
          <c:order val="2"/>
          <c:tx>
            <c:v>NIII</c:v>
          </c:tx>
          <c:spPr>
            <a:solidFill>
              <a:srgbClr val="9A528E"/>
            </a:solidFill>
          </c:spPr>
          <c:invertIfNegative val="0"/>
          <c:dLbls>
            <c:dLbl>
              <c:idx val="0"/>
              <c:tx>
                <c:rich>
                  <a:bodyPr/>
                  <a:lstStyle/>
                  <a:p>
                    <a:fld id="{E2EC46F3-8C85-43C9-A2C0-4F45DA212E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F36-4F4E-B455-7E22B0ACE55B}"/>
                </c:ext>
              </c:extLst>
            </c:dLbl>
            <c:dLbl>
              <c:idx val="1"/>
              <c:tx>
                <c:rich>
                  <a:bodyPr/>
                  <a:lstStyle/>
                  <a:p>
                    <a:fld id="{BAABAA68-5B76-48EF-AC23-F925BE0FA7F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F36-4F4E-B455-7E22B0ACE55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36-4F4E-B455-7E22B0ACE55B}"/>
                </c:ext>
              </c:extLst>
            </c:dLbl>
            <c:dLbl>
              <c:idx val="3"/>
              <c:tx>
                <c:rich>
                  <a:bodyPr/>
                  <a:lstStyle/>
                  <a:p>
                    <a:fld id="{D553C754-A6D9-4DD7-8642-DF5BD23EB4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F36-4F4E-B455-7E22B0ACE55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Morelos</c:v>
                </c:pt>
              </c:strCache>
            </c:strRef>
          </c:cat>
          <c:val>
            <c:numRef>
              <c:f>_RURALIDAD_!$E$2:$E$5</c:f>
              <c:numCache>
                <c:formatCode>General</c:formatCode>
                <c:ptCount val="4"/>
                <c:pt idx="0">
                  <c:v>7.8</c:v>
                </c:pt>
                <c:pt idx="1">
                  <c:v>14.5</c:v>
                </c:pt>
                <c:pt idx="3">
                  <c:v>13.7</c:v>
                </c:pt>
              </c:numCache>
            </c:numRef>
          </c:val>
          <c:extLst>
            <c:ext xmlns:c15="http://schemas.microsoft.com/office/drawing/2012/chart" uri="{02D57815-91ED-43cb-92C2-25804820EDAC}">
              <c15:datalabelsRange>
                <c15:f>_RURALIDAD_!$I$2:$I$5</c15:f>
                <c15:dlblRangeCache>
                  <c:ptCount val="4"/>
                  <c:pt idx="0">
                    <c:v>7.8˟</c:v>
                  </c:pt>
                  <c:pt idx="1">
                    <c:v>14.5</c:v>
                  </c:pt>
                  <c:pt idx="3">
                    <c:v>13.7</c:v>
                  </c:pt>
                </c15:dlblRangeCache>
              </c15:datalabelsRange>
            </c:ext>
            <c:ext xmlns:c16="http://schemas.microsoft.com/office/drawing/2014/chart" uri="{C3380CC4-5D6E-409C-BE32-E72D297353CC}">
              <c16:uniqueId val="{0000000E-AF36-4F4E-B455-7E22B0ACE55B}"/>
            </c:ext>
          </c:extLst>
        </c:ser>
        <c:ser>
          <c:idx val="3"/>
          <c:order val="3"/>
          <c:tx>
            <c:v>NIV</c:v>
          </c:tx>
          <c:spPr>
            <a:solidFill>
              <a:srgbClr val="862A77"/>
            </a:solidFill>
          </c:spPr>
          <c:invertIfNegative val="0"/>
          <c:dLbls>
            <c:dLbl>
              <c:idx val="0"/>
              <c:layout>
                <c:manualLayout>
                  <c:x val="2.2727272727272728E-2"/>
                  <c:y val="0"/>
                </c:manualLayout>
              </c:layout>
              <c:tx>
                <c:rich>
                  <a:bodyPr/>
                  <a:lstStyle/>
                  <a:p>
                    <a:fld id="{0894F1EF-6199-45ED-AC01-15B1554B39A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F36-4F4E-B455-7E22B0ACE55B}"/>
                </c:ext>
              </c:extLst>
            </c:dLbl>
            <c:dLbl>
              <c:idx val="1"/>
              <c:layout>
                <c:manualLayout>
                  <c:x val="2.4242424242424242E-2"/>
                  <c:y val="0"/>
                </c:manualLayout>
              </c:layout>
              <c:tx>
                <c:rich>
                  <a:bodyPr/>
                  <a:lstStyle/>
                  <a:p>
                    <a:fld id="{2F485FA0-12DD-40C4-B77B-43AE27BED16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F36-4F4E-B455-7E22B0ACE55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36-4F4E-B455-7E22B0ACE55B}"/>
                </c:ext>
              </c:extLst>
            </c:dLbl>
            <c:dLbl>
              <c:idx val="3"/>
              <c:layout>
                <c:manualLayout>
                  <c:x val="2.2727272727272617E-2"/>
                  <c:y val="0"/>
                </c:manualLayout>
              </c:layout>
              <c:tx>
                <c:rich>
                  <a:bodyPr/>
                  <a:lstStyle/>
                  <a:p>
                    <a:fld id="{A02C290A-DF6B-40E6-BF11-99856A80501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F36-4F4E-B455-7E22B0ACE55B}"/>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Morelos</c:v>
                </c:pt>
              </c:strCache>
            </c:strRef>
          </c:cat>
          <c:val>
            <c:numRef>
              <c:f>_RURALIDAD_!$F$2:$F$5</c:f>
              <c:numCache>
                <c:formatCode>General</c:formatCode>
                <c:ptCount val="4"/>
                <c:pt idx="0">
                  <c:v>0.6</c:v>
                </c:pt>
                <c:pt idx="1">
                  <c:v>2.6</c:v>
                </c:pt>
                <c:pt idx="3">
                  <c:v>2.2999999999999998</c:v>
                </c:pt>
              </c:numCache>
            </c:numRef>
          </c:val>
          <c:extLst>
            <c:ext xmlns:c15="http://schemas.microsoft.com/office/drawing/2012/chart" uri="{02D57815-91ED-43cb-92C2-25804820EDAC}">
              <c15:datalabelsRange>
                <c15:f>_RURALIDAD_!$J$2:$J$5</c15:f>
                <c15:dlblRangeCache>
                  <c:ptCount val="4"/>
                  <c:pt idx="0">
                    <c:v>0.6˟</c:v>
                  </c:pt>
                  <c:pt idx="1">
                    <c:v>2.6</c:v>
                  </c:pt>
                  <c:pt idx="3">
                    <c:v>2.3</c:v>
                  </c:pt>
                </c15:dlblRangeCache>
              </c15:datalabelsRange>
            </c:ext>
            <c:ext xmlns:c16="http://schemas.microsoft.com/office/drawing/2014/chart" uri="{C3380CC4-5D6E-409C-BE32-E72D297353CC}">
              <c16:uniqueId val="{00000013-AF36-4F4E-B455-7E22B0ACE55B}"/>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271DF53-2CA2-49AA-8944-8B88B59A732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791-4FC4-91E8-845FFEDCCA03}"/>
                </c:ext>
              </c:extLst>
            </c:dLbl>
            <c:dLbl>
              <c:idx val="1"/>
              <c:tx>
                <c:rich>
                  <a:bodyPr/>
                  <a:lstStyle/>
                  <a:p>
                    <a:fld id="{5E05AFE0-D7D9-47B8-9840-62DBF76E7B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791-4FC4-91E8-845FFEDCCA0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91-4FC4-91E8-845FFEDCCA03}"/>
                </c:ext>
              </c:extLst>
            </c:dLbl>
            <c:dLbl>
              <c:idx val="3"/>
              <c:tx>
                <c:rich>
                  <a:bodyPr/>
                  <a:lstStyle/>
                  <a:p>
                    <a:fld id="{E3EDAA8D-47CA-4E28-8F3B-92A342E61A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791-4FC4-91E8-845FFEDCCA0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Morelos</c:v>
                </c:pt>
              </c:strCache>
            </c:strRef>
          </c:cat>
          <c:val>
            <c:numRef>
              <c:f>_RURALIDAD_!$C$28:$C$31</c:f>
              <c:numCache>
                <c:formatCode>General</c:formatCode>
                <c:ptCount val="4"/>
                <c:pt idx="0">
                  <c:v>-70.599999999999994</c:v>
                </c:pt>
                <c:pt idx="1">
                  <c:v>-63.7</c:v>
                </c:pt>
                <c:pt idx="3">
                  <c:v>-64.599999999999994</c:v>
                </c:pt>
              </c:numCache>
            </c:numRef>
          </c:val>
          <c:extLst>
            <c:ext xmlns:c15="http://schemas.microsoft.com/office/drawing/2012/chart" uri="{02D57815-91ED-43cb-92C2-25804820EDAC}">
              <c15:datalabelsRange>
                <c15:f>_RURALIDAD_!$G$28:$G$31</c15:f>
                <c15:dlblRangeCache>
                  <c:ptCount val="4"/>
                  <c:pt idx="0">
                    <c:v>70.6</c:v>
                  </c:pt>
                  <c:pt idx="1">
                    <c:v>63.7</c:v>
                  </c:pt>
                  <c:pt idx="3">
                    <c:v>64.6</c:v>
                  </c:pt>
                </c15:dlblRangeCache>
              </c15:datalabelsRange>
            </c:ext>
            <c:ext xmlns:c16="http://schemas.microsoft.com/office/drawing/2014/chart" uri="{C3380CC4-5D6E-409C-BE32-E72D297353CC}">
              <c16:uniqueId val="{00000004-A791-4FC4-91E8-845FFEDCCA03}"/>
            </c:ext>
          </c:extLst>
        </c:ser>
        <c:ser>
          <c:idx val="1"/>
          <c:order val="1"/>
          <c:tx>
            <c:v>NII</c:v>
          </c:tx>
          <c:spPr>
            <a:solidFill>
              <a:srgbClr val="B07CAA"/>
            </a:solidFill>
          </c:spPr>
          <c:invertIfNegative val="0"/>
          <c:dLbls>
            <c:dLbl>
              <c:idx val="0"/>
              <c:tx>
                <c:rich>
                  <a:bodyPr/>
                  <a:lstStyle/>
                  <a:p>
                    <a:fld id="{49CC01B4-6F3D-4555-824C-9B72618DA0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791-4FC4-91E8-845FFEDCCA03}"/>
                </c:ext>
              </c:extLst>
            </c:dLbl>
            <c:dLbl>
              <c:idx val="1"/>
              <c:tx>
                <c:rich>
                  <a:bodyPr/>
                  <a:lstStyle/>
                  <a:p>
                    <a:fld id="{A92F111A-6678-40D0-8EA0-FD9E0F9496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791-4FC4-91E8-845FFEDCCA0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91-4FC4-91E8-845FFEDCCA03}"/>
                </c:ext>
              </c:extLst>
            </c:dLbl>
            <c:dLbl>
              <c:idx val="3"/>
              <c:tx>
                <c:rich>
                  <a:bodyPr/>
                  <a:lstStyle/>
                  <a:p>
                    <a:fld id="{0F492788-805B-47B8-8049-B6681544B3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791-4FC4-91E8-845FFEDCCA0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Morelos</c:v>
                </c:pt>
              </c:strCache>
            </c:strRef>
          </c:cat>
          <c:val>
            <c:numRef>
              <c:f>_RURALIDAD_!$D$28:$D$31</c:f>
              <c:numCache>
                <c:formatCode>General</c:formatCode>
                <c:ptCount val="4"/>
                <c:pt idx="0">
                  <c:v>14.9</c:v>
                </c:pt>
                <c:pt idx="1">
                  <c:v>17.399999999999999</c:v>
                </c:pt>
                <c:pt idx="3">
                  <c:v>17.100000000000001</c:v>
                </c:pt>
              </c:numCache>
            </c:numRef>
          </c:val>
          <c:extLst>
            <c:ext xmlns:c15="http://schemas.microsoft.com/office/drawing/2012/chart" uri="{02D57815-91ED-43cb-92C2-25804820EDAC}">
              <c15:datalabelsRange>
                <c15:f>_RURALIDAD_!$H$28:$H$31</c15:f>
                <c15:dlblRangeCache>
                  <c:ptCount val="4"/>
                  <c:pt idx="0">
                    <c:v>14.9</c:v>
                  </c:pt>
                  <c:pt idx="1">
                    <c:v>17.4</c:v>
                  </c:pt>
                  <c:pt idx="3">
                    <c:v>17.1</c:v>
                  </c:pt>
                </c15:dlblRangeCache>
              </c15:datalabelsRange>
            </c:ext>
            <c:ext xmlns:c16="http://schemas.microsoft.com/office/drawing/2014/chart" uri="{C3380CC4-5D6E-409C-BE32-E72D297353CC}">
              <c16:uniqueId val="{00000009-A791-4FC4-91E8-845FFEDCCA03}"/>
            </c:ext>
          </c:extLst>
        </c:ser>
        <c:ser>
          <c:idx val="2"/>
          <c:order val="2"/>
          <c:tx>
            <c:v>NIII</c:v>
          </c:tx>
          <c:spPr>
            <a:solidFill>
              <a:srgbClr val="9A528E"/>
            </a:solidFill>
          </c:spPr>
          <c:invertIfNegative val="0"/>
          <c:dLbls>
            <c:dLbl>
              <c:idx val="0"/>
              <c:tx>
                <c:rich>
                  <a:bodyPr/>
                  <a:lstStyle/>
                  <a:p>
                    <a:fld id="{DA76C97F-C4BB-4A4D-BD9A-0D1B7211C68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791-4FC4-91E8-845FFEDCCA03}"/>
                </c:ext>
              </c:extLst>
            </c:dLbl>
            <c:dLbl>
              <c:idx val="1"/>
              <c:tx>
                <c:rich>
                  <a:bodyPr/>
                  <a:lstStyle/>
                  <a:p>
                    <a:fld id="{401DF3EF-00F8-4D44-87C3-CA90DF0DA2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791-4FC4-91E8-845FFEDCCA0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91-4FC4-91E8-845FFEDCCA03}"/>
                </c:ext>
              </c:extLst>
            </c:dLbl>
            <c:dLbl>
              <c:idx val="3"/>
              <c:tx>
                <c:rich>
                  <a:bodyPr/>
                  <a:lstStyle/>
                  <a:p>
                    <a:fld id="{9735D787-3BF5-4A88-8D8F-4284D457E1F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791-4FC4-91E8-845FFEDCCA0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Morelos</c:v>
                </c:pt>
              </c:strCache>
            </c:strRef>
          </c:cat>
          <c:val>
            <c:numRef>
              <c:f>_RURALIDAD_!$E$28:$E$31</c:f>
              <c:numCache>
                <c:formatCode>General</c:formatCode>
                <c:ptCount val="4"/>
                <c:pt idx="0">
                  <c:v>11.1</c:v>
                </c:pt>
                <c:pt idx="1">
                  <c:v>12.8</c:v>
                </c:pt>
                <c:pt idx="3">
                  <c:v>12.6</c:v>
                </c:pt>
              </c:numCache>
            </c:numRef>
          </c:val>
          <c:extLst>
            <c:ext xmlns:c15="http://schemas.microsoft.com/office/drawing/2012/chart" uri="{02D57815-91ED-43cb-92C2-25804820EDAC}">
              <c15:datalabelsRange>
                <c15:f>_RURALIDAD_!$I$28:$I$31</c15:f>
                <c15:dlblRangeCache>
                  <c:ptCount val="4"/>
                  <c:pt idx="0">
                    <c:v>11.1˟</c:v>
                  </c:pt>
                  <c:pt idx="1">
                    <c:v>12.8</c:v>
                  </c:pt>
                  <c:pt idx="3">
                    <c:v>12.6</c:v>
                  </c:pt>
                </c15:dlblRangeCache>
              </c15:datalabelsRange>
            </c:ext>
            <c:ext xmlns:c16="http://schemas.microsoft.com/office/drawing/2014/chart" uri="{C3380CC4-5D6E-409C-BE32-E72D297353CC}">
              <c16:uniqueId val="{0000000E-A791-4FC4-91E8-845FFEDCCA03}"/>
            </c:ext>
          </c:extLst>
        </c:ser>
        <c:ser>
          <c:idx val="3"/>
          <c:order val="3"/>
          <c:tx>
            <c:v>NIV</c:v>
          </c:tx>
          <c:spPr>
            <a:solidFill>
              <a:srgbClr val="862A77"/>
            </a:solidFill>
          </c:spPr>
          <c:invertIfNegative val="0"/>
          <c:dLbls>
            <c:dLbl>
              <c:idx val="0"/>
              <c:layout>
                <c:manualLayout>
                  <c:x val="3.0303030303030082E-2"/>
                  <c:y val="0"/>
                </c:manualLayout>
              </c:layout>
              <c:tx>
                <c:rich>
                  <a:bodyPr/>
                  <a:lstStyle/>
                  <a:p>
                    <a:pPr>
                      <a:defRPr sz="1400" b="1" baseline="0">
                        <a:solidFill>
                          <a:srgbClr val="862A77"/>
                        </a:solidFill>
                        <a:latin typeface="Calibri"/>
                      </a:defRPr>
                    </a:pPr>
                    <a:fld id="{0DFAAB75-1C2A-44AF-B601-3F6E597888F2}"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791-4FC4-91E8-845FFEDCCA03}"/>
                </c:ext>
              </c:extLst>
            </c:dLbl>
            <c:dLbl>
              <c:idx val="1"/>
              <c:tx>
                <c:rich>
                  <a:bodyPr/>
                  <a:lstStyle/>
                  <a:p>
                    <a:fld id="{6E145963-7B40-4F0B-A855-EE983FECEA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791-4FC4-91E8-845FFEDCCA0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91-4FC4-91E8-845FFEDCCA03}"/>
                </c:ext>
              </c:extLst>
            </c:dLbl>
            <c:dLbl>
              <c:idx val="3"/>
              <c:tx>
                <c:rich>
                  <a:bodyPr/>
                  <a:lstStyle/>
                  <a:p>
                    <a:fld id="{2A73F72D-11C3-4D49-B25F-5C9F6340450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791-4FC4-91E8-845FFEDCCA0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Morelos</c:v>
                </c:pt>
              </c:strCache>
            </c:strRef>
          </c:cat>
          <c:val>
            <c:numRef>
              <c:f>_RURALIDAD_!$F$28:$F$31</c:f>
              <c:numCache>
                <c:formatCode>General</c:formatCode>
                <c:ptCount val="4"/>
                <c:pt idx="0">
                  <c:v>3.4</c:v>
                </c:pt>
                <c:pt idx="1">
                  <c:v>6</c:v>
                </c:pt>
                <c:pt idx="3">
                  <c:v>5.7</c:v>
                </c:pt>
              </c:numCache>
            </c:numRef>
          </c:val>
          <c:extLst>
            <c:ext xmlns:c15="http://schemas.microsoft.com/office/drawing/2012/chart" uri="{02D57815-91ED-43cb-92C2-25804820EDAC}">
              <c15:datalabelsRange>
                <c15:f>_RURALIDAD_!$J$28:$J$31</c15:f>
                <c15:dlblRangeCache>
                  <c:ptCount val="4"/>
                  <c:pt idx="0">
                    <c:v>3.4˟</c:v>
                  </c:pt>
                  <c:pt idx="1">
                    <c:v>6.0</c:v>
                  </c:pt>
                  <c:pt idx="3">
                    <c:v>5.7</c:v>
                  </c:pt>
                </c15:dlblRangeCache>
              </c15:datalabelsRange>
            </c:ext>
            <c:ext xmlns:c16="http://schemas.microsoft.com/office/drawing/2014/chart" uri="{C3380CC4-5D6E-409C-BE32-E72D297353CC}">
              <c16:uniqueId val="{00000013-A791-4FC4-91E8-845FFEDCCA03}"/>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2B1-46F2-9B45-7A359E676DF8}"/>
              </c:ext>
            </c:extLst>
          </c:dPt>
          <c:dPt>
            <c:idx val="3"/>
            <c:marker>
              <c:spPr>
                <a:solidFill>
                  <a:srgbClr val="002060"/>
                </a:solidFill>
                <a:ln>
                  <a:noFill/>
                </a:ln>
              </c:spPr>
            </c:marker>
            <c:bubble3D val="0"/>
            <c:extLst>
              <c:ext xmlns:c16="http://schemas.microsoft.com/office/drawing/2014/chart" uri="{C3380CC4-5D6E-409C-BE32-E72D297353CC}">
                <c16:uniqueId val="{00000001-52B1-46F2-9B45-7A359E676DF8}"/>
              </c:ext>
            </c:extLst>
          </c:dPt>
          <c:dPt>
            <c:idx val="5"/>
            <c:marker>
              <c:spPr>
                <a:solidFill>
                  <a:srgbClr val="002060"/>
                </a:solidFill>
                <a:ln>
                  <a:noFill/>
                </a:ln>
              </c:spPr>
            </c:marker>
            <c:bubble3D val="0"/>
            <c:extLst>
              <c:ext xmlns:c16="http://schemas.microsoft.com/office/drawing/2014/chart" uri="{C3380CC4-5D6E-409C-BE32-E72D297353CC}">
                <c16:uniqueId val="{00000002-52B1-46F2-9B45-7A359E676DF8}"/>
              </c:ext>
            </c:extLst>
          </c:dPt>
          <c:cat>
            <c:multiLvlStrRef>
              <c:f>_RURALIDAD_INT_!$B$2:$C$7</c:f>
              <c:multiLvlStrCache>
                <c:ptCount val="6"/>
                <c:lvl>
                  <c:pt idx="0">
                    <c:v>2015</c:v>
                  </c:pt>
                  <c:pt idx="1">
                    <c:v>2018</c:v>
                  </c:pt>
                  <c:pt idx="2">
                    <c:v>2015</c:v>
                  </c:pt>
                  <c:pt idx="3">
                    <c:v>2018</c:v>
                  </c:pt>
                  <c:pt idx="4">
                    <c:v>2015</c:v>
                  </c:pt>
                  <c:pt idx="5">
                    <c:v>2018</c:v>
                  </c:pt>
                </c:lvl>
                <c:lvl>
                  <c:pt idx="0">
                    <c:v>Morelos</c:v>
                  </c:pt>
                  <c:pt idx="2">
                    <c:v>Urbana</c:v>
                  </c:pt>
                  <c:pt idx="4">
                    <c:v>Rural</c:v>
                  </c:pt>
                </c:lvl>
              </c:multiLvlStrCache>
            </c:multiLvlStrRef>
          </c:cat>
          <c:val>
            <c:numRef>
              <c:f>_RURALIDAD_INT_!$D$2:$D$7</c:f>
              <c:numCache>
                <c:formatCode>General</c:formatCode>
                <c:ptCount val="6"/>
                <c:pt idx="0">
                  <c:v>491.23399999999998</c:v>
                </c:pt>
                <c:pt idx="1">
                  <c:v>491.63200000000001</c:v>
                </c:pt>
                <c:pt idx="2">
                  <c:v>493.637</c:v>
                </c:pt>
                <c:pt idx="3">
                  <c:v>495.43299999999999</c:v>
                </c:pt>
                <c:pt idx="4">
                  <c:v>461.87599999999998</c:v>
                </c:pt>
                <c:pt idx="5">
                  <c:v>455.1</c:v>
                </c:pt>
              </c:numCache>
            </c:numRef>
          </c:val>
          <c:smooth val="0"/>
          <c:extLst>
            <c:ext xmlns:c16="http://schemas.microsoft.com/office/drawing/2014/chart" uri="{C3380CC4-5D6E-409C-BE32-E72D297353CC}">
              <c16:uniqueId val="{00000003-52B1-46F2-9B45-7A359E676DF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2B1-46F2-9B45-7A359E676DF8}"/>
              </c:ext>
            </c:extLst>
          </c:dPt>
          <c:dPt>
            <c:idx val="3"/>
            <c:marker>
              <c:spPr>
                <a:solidFill>
                  <a:srgbClr val="002060"/>
                </a:solidFill>
                <a:ln>
                  <a:noFill/>
                </a:ln>
              </c:spPr>
            </c:marker>
            <c:bubble3D val="0"/>
            <c:extLst>
              <c:ext xmlns:c16="http://schemas.microsoft.com/office/drawing/2014/chart" uri="{C3380CC4-5D6E-409C-BE32-E72D297353CC}">
                <c16:uniqueId val="{00000005-52B1-46F2-9B45-7A359E676DF8}"/>
              </c:ext>
            </c:extLst>
          </c:dPt>
          <c:dPt>
            <c:idx val="5"/>
            <c:marker>
              <c:spPr>
                <a:solidFill>
                  <a:srgbClr val="002060"/>
                </a:solidFill>
                <a:ln>
                  <a:noFill/>
                </a:ln>
              </c:spPr>
            </c:marker>
            <c:bubble3D val="0"/>
            <c:extLst>
              <c:ext xmlns:c16="http://schemas.microsoft.com/office/drawing/2014/chart" uri="{C3380CC4-5D6E-409C-BE32-E72D297353CC}">
                <c16:uniqueId val="{00000006-52B1-46F2-9B45-7A359E676DF8}"/>
              </c:ext>
            </c:extLst>
          </c:dPt>
          <c:cat>
            <c:multiLvlStrRef>
              <c:f>_RURALIDAD_INT_!$B$2:$C$7</c:f>
              <c:multiLvlStrCache>
                <c:ptCount val="6"/>
                <c:lvl>
                  <c:pt idx="0">
                    <c:v>2015</c:v>
                  </c:pt>
                  <c:pt idx="1">
                    <c:v>2018</c:v>
                  </c:pt>
                  <c:pt idx="2">
                    <c:v>2015</c:v>
                  </c:pt>
                  <c:pt idx="3">
                    <c:v>2018</c:v>
                  </c:pt>
                  <c:pt idx="4">
                    <c:v>2015</c:v>
                  </c:pt>
                  <c:pt idx="5">
                    <c:v>2018</c:v>
                  </c:pt>
                </c:lvl>
                <c:lvl>
                  <c:pt idx="0">
                    <c:v>Morelos</c:v>
                  </c:pt>
                  <c:pt idx="2">
                    <c:v>Urbana</c:v>
                  </c:pt>
                  <c:pt idx="4">
                    <c:v>Rural</c:v>
                  </c:pt>
                </c:lvl>
              </c:multiLvlStrCache>
            </c:multiLvlStrRef>
          </c:cat>
          <c:val>
            <c:numRef>
              <c:f>_RURALIDAD_INT_!$E$2:$E$7</c:f>
              <c:numCache>
                <c:formatCode>General</c:formatCode>
                <c:ptCount val="6"/>
                <c:pt idx="0">
                  <c:v>504.76600000000002</c:v>
                </c:pt>
                <c:pt idx="1">
                  <c:v>504.36799999999999</c:v>
                </c:pt>
                <c:pt idx="2">
                  <c:v>508.363</c:v>
                </c:pt>
                <c:pt idx="3">
                  <c:v>508.56700000000001</c:v>
                </c:pt>
                <c:pt idx="4">
                  <c:v>492.12400000000002</c:v>
                </c:pt>
                <c:pt idx="5">
                  <c:v>494.9</c:v>
                </c:pt>
              </c:numCache>
            </c:numRef>
          </c:val>
          <c:smooth val="0"/>
          <c:extLst>
            <c:ext xmlns:c16="http://schemas.microsoft.com/office/drawing/2014/chart" uri="{C3380CC4-5D6E-409C-BE32-E72D297353CC}">
              <c16:uniqueId val="{00000007-52B1-46F2-9B45-7A359E676DF8}"/>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2B1-46F2-9B45-7A359E676DF8}"/>
              </c:ext>
            </c:extLst>
          </c:dPt>
          <c:dPt>
            <c:idx val="3"/>
            <c:marker>
              <c:spPr>
                <a:solidFill>
                  <a:srgbClr val="002060"/>
                </a:solidFill>
                <a:ln>
                  <a:noFill/>
                </a:ln>
              </c:spPr>
            </c:marker>
            <c:bubble3D val="0"/>
            <c:extLst>
              <c:ext xmlns:c16="http://schemas.microsoft.com/office/drawing/2014/chart" uri="{C3380CC4-5D6E-409C-BE32-E72D297353CC}">
                <c16:uniqueId val="{00000009-52B1-46F2-9B45-7A359E676DF8}"/>
              </c:ext>
            </c:extLst>
          </c:dPt>
          <c:dPt>
            <c:idx val="5"/>
            <c:marker>
              <c:spPr>
                <a:solidFill>
                  <a:srgbClr val="002060"/>
                </a:solidFill>
                <a:ln>
                  <a:noFill/>
                </a:ln>
              </c:spPr>
            </c:marker>
            <c:bubble3D val="0"/>
            <c:extLst>
              <c:ext xmlns:c16="http://schemas.microsoft.com/office/drawing/2014/chart" uri="{C3380CC4-5D6E-409C-BE32-E72D297353CC}">
                <c16:uniqueId val="{0000000A-52B1-46F2-9B45-7A359E676DF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2B1-46F2-9B45-7A359E676DF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2B1-46F2-9B45-7A359E676DF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2B1-46F2-9B45-7A359E676DF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Morelos</c:v>
                  </c:pt>
                  <c:pt idx="2">
                    <c:v>Urbana</c:v>
                  </c:pt>
                  <c:pt idx="4">
                    <c:v>Rural</c:v>
                  </c:pt>
                </c:lvl>
              </c:multiLvlStrCache>
            </c:multiLvlStrRef>
          </c:cat>
          <c:val>
            <c:numRef>
              <c:f>_RURALIDAD_INT_!$F$2:$F$7</c:f>
              <c:numCache>
                <c:formatCode>General</c:formatCode>
                <c:ptCount val="6"/>
                <c:pt idx="0">
                  <c:v>498</c:v>
                </c:pt>
                <c:pt idx="1">
                  <c:v>498</c:v>
                </c:pt>
                <c:pt idx="2">
                  <c:v>501</c:v>
                </c:pt>
                <c:pt idx="3">
                  <c:v>502</c:v>
                </c:pt>
                <c:pt idx="4">
                  <c:v>477</c:v>
                </c:pt>
                <c:pt idx="5">
                  <c:v>475</c:v>
                </c:pt>
              </c:numCache>
            </c:numRef>
          </c:val>
          <c:smooth val="0"/>
          <c:extLst>
            <c:ext xmlns:c16="http://schemas.microsoft.com/office/drawing/2014/chart" uri="{C3380CC4-5D6E-409C-BE32-E72D297353CC}">
              <c16:uniqueId val="{0000000B-52B1-46F2-9B45-7A359E676DF8}"/>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700-4CD5-A665-ECF4F1F13F8F}"/>
              </c:ext>
            </c:extLst>
          </c:dPt>
          <c:dPt>
            <c:idx val="3"/>
            <c:marker>
              <c:spPr>
                <a:solidFill>
                  <a:srgbClr val="002060"/>
                </a:solidFill>
                <a:ln>
                  <a:noFill/>
                </a:ln>
              </c:spPr>
            </c:marker>
            <c:bubble3D val="0"/>
            <c:extLst>
              <c:ext xmlns:c16="http://schemas.microsoft.com/office/drawing/2014/chart" uri="{C3380CC4-5D6E-409C-BE32-E72D297353CC}">
                <c16:uniqueId val="{00000001-4700-4CD5-A665-ECF4F1F13F8F}"/>
              </c:ext>
            </c:extLst>
          </c:dPt>
          <c:dPt>
            <c:idx val="5"/>
            <c:marker>
              <c:spPr>
                <a:solidFill>
                  <a:srgbClr val="002060"/>
                </a:solidFill>
                <a:ln>
                  <a:noFill/>
                </a:ln>
              </c:spPr>
            </c:marker>
            <c:bubble3D val="0"/>
            <c:extLst>
              <c:ext xmlns:c16="http://schemas.microsoft.com/office/drawing/2014/chart" uri="{C3380CC4-5D6E-409C-BE32-E72D297353CC}">
                <c16:uniqueId val="{00000002-4700-4CD5-A665-ECF4F1F13F8F}"/>
              </c:ext>
            </c:extLst>
          </c:dPt>
          <c:cat>
            <c:multiLvlStrRef>
              <c:f>_RURALIDAD_INT_!$B$27:$C$32</c:f>
              <c:multiLvlStrCache>
                <c:ptCount val="6"/>
                <c:lvl>
                  <c:pt idx="0">
                    <c:v>2015</c:v>
                  </c:pt>
                  <c:pt idx="1">
                    <c:v>2018</c:v>
                  </c:pt>
                  <c:pt idx="2">
                    <c:v>2015</c:v>
                  </c:pt>
                  <c:pt idx="3">
                    <c:v>2018</c:v>
                  </c:pt>
                  <c:pt idx="4">
                    <c:v>2015</c:v>
                  </c:pt>
                  <c:pt idx="5">
                    <c:v>2018</c:v>
                  </c:pt>
                </c:lvl>
                <c:lvl>
                  <c:pt idx="0">
                    <c:v>Morelos</c:v>
                  </c:pt>
                  <c:pt idx="2">
                    <c:v>Urbana</c:v>
                  </c:pt>
                  <c:pt idx="4">
                    <c:v>Rural</c:v>
                  </c:pt>
                </c:lvl>
              </c:multiLvlStrCache>
            </c:multiLvlStrRef>
          </c:cat>
          <c:val>
            <c:numRef>
              <c:f>_RURALIDAD_INT_!$D$27:$D$32</c:f>
              <c:numCache>
                <c:formatCode>General</c:formatCode>
                <c:ptCount val="6"/>
                <c:pt idx="0">
                  <c:v>477.43799999999999</c:v>
                </c:pt>
                <c:pt idx="1">
                  <c:v>481.637</c:v>
                </c:pt>
                <c:pt idx="2">
                  <c:v>477.84100000000001</c:v>
                </c:pt>
                <c:pt idx="3">
                  <c:v>483.23899999999998</c:v>
                </c:pt>
                <c:pt idx="4">
                  <c:v>460.69200000000001</c:v>
                </c:pt>
                <c:pt idx="5">
                  <c:v>452.90600000000001</c:v>
                </c:pt>
              </c:numCache>
            </c:numRef>
          </c:val>
          <c:smooth val="0"/>
          <c:extLst>
            <c:ext xmlns:c16="http://schemas.microsoft.com/office/drawing/2014/chart" uri="{C3380CC4-5D6E-409C-BE32-E72D297353CC}">
              <c16:uniqueId val="{00000003-4700-4CD5-A665-ECF4F1F13F8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700-4CD5-A665-ECF4F1F13F8F}"/>
              </c:ext>
            </c:extLst>
          </c:dPt>
          <c:dPt>
            <c:idx val="3"/>
            <c:marker>
              <c:spPr>
                <a:solidFill>
                  <a:srgbClr val="002060"/>
                </a:solidFill>
                <a:ln>
                  <a:noFill/>
                </a:ln>
              </c:spPr>
            </c:marker>
            <c:bubble3D val="0"/>
            <c:extLst>
              <c:ext xmlns:c16="http://schemas.microsoft.com/office/drawing/2014/chart" uri="{C3380CC4-5D6E-409C-BE32-E72D297353CC}">
                <c16:uniqueId val="{00000005-4700-4CD5-A665-ECF4F1F13F8F}"/>
              </c:ext>
            </c:extLst>
          </c:dPt>
          <c:dPt>
            <c:idx val="5"/>
            <c:marker>
              <c:spPr>
                <a:solidFill>
                  <a:srgbClr val="002060"/>
                </a:solidFill>
                <a:ln>
                  <a:noFill/>
                </a:ln>
              </c:spPr>
            </c:marker>
            <c:bubble3D val="0"/>
            <c:extLst>
              <c:ext xmlns:c16="http://schemas.microsoft.com/office/drawing/2014/chart" uri="{C3380CC4-5D6E-409C-BE32-E72D297353CC}">
                <c16:uniqueId val="{00000006-4700-4CD5-A665-ECF4F1F13F8F}"/>
              </c:ext>
            </c:extLst>
          </c:dPt>
          <c:cat>
            <c:multiLvlStrRef>
              <c:f>_RURALIDAD_INT_!$B$27:$C$32</c:f>
              <c:multiLvlStrCache>
                <c:ptCount val="6"/>
                <c:lvl>
                  <c:pt idx="0">
                    <c:v>2015</c:v>
                  </c:pt>
                  <c:pt idx="1">
                    <c:v>2018</c:v>
                  </c:pt>
                  <c:pt idx="2">
                    <c:v>2015</c:v>
                  </c:pt>
                  <c:pt idx="3">
                    <c:v>2018</c:v>
                  </c:pt>
                  <c:pt idx="4">
                    <c:v>2015</c:v>
                  </c:pt>
                  <c:pt idx="5">
                    <c:v>2018</c:v>
                  </c:pt>
                </c:lvl>
                <c:lvl>
                  <c:pt idx="0">
                    <c:v>Morelos</c:v>
                  </c:pt>
                  <c:pt idx="2">
                    <c:v>Urbana</c:v>
                  </c:pt>
                  <c:pt idx="4">
                    <c:v>Rural</c:v>
                  </c:pt>
                </c:lvl>
              </c:multiLvlStrCache>
            </c:multiLvlStrRef>
          </c:cat>
          <c:val>
            <c:numRef>
              <c:f>_RURALIDAD_INT_!$E$27:$E$32</c:f>
              <c:numCache>
                <c:formatCode>General</c:formatCode>
                <c:ptCount val="6"/>
                <c:pt idx="0">
                  <c:v>492.56200000000001</c:v>
                </c:pt>
                <c:pt idx="1">
                  <c:v>496.363</c:v>
                </c:pt>
                <c:pt idx="2">
                  <c:v>494.15899999999999</c:v>
                </c:pt>
                <c:pt idx="3">
                  <c:v>498.76100000000002</c:v>
                </c:pt>
                <c:pt idx="4">
                  <c:v>497.30799999999999</c:v>
                </c:pt>
                <c:pt idx="5">
                  <c:v>495.09399999999999</c:v>
                </c:pt>
              </c:numCache>
            </c:numRef>
          </c:val>
          <c:smooth val="0"/>
          <c:extLst>
            <c:ext xmlns:c16="http://schemas.microsoft.com/office/drawing/2014/chart" uri="{C3380CC4-5D6E-409C-BE32-E72D297353CC}">
              <c16:uniqueId val="{00000007-4700-4CD5-A665-ECF4F1F13F8F}"/>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700-4CD5-A665-ECF4F1F13F8F}"/>
              </c:ext>
            </c:extLst>
          </c:dPt>
          <c:dPt>
            <c:idx val="3"/>
            <c:marker>
              <c:spPr>
                <a:solidFill>
                  <a:srgbClr val="002060"/>
                </a:solidFill>
                <a:ln>
                  <a:noFill/>
                </a:ln>
              </c:spPr>
            </c:marker>
            <c:bubble3D val="0"/>
            <c:extLst>
              <c:ext xmlns:c16="http://schemas.microsoft.com/office/drawing/2014/chart" uri="{C3380CC4-5D6E-409C-BE32-E72D297353CC}">
                <c16:uniqueId val="{00000009-4700-4CD5-A665-ECF4F1F13F8F}"/>
              </c:ext>
            </c:extLst>
          </c:dPt>
          <c:dPt>
            <c:idx val="5"/>
            <c:marker>
              <c:spPr>
                <a:solidFill>
                  <a:srgbClr val="002060"/>
                </a:solidFill>
                <a:ln>
                  <a:noFill/>
                </a:ln>
              </c:spPr>
            </c:marker>
            <c:bubble3D val="0"/>
            <c:extLst>
              <c:ext xmlns:c16="http://schemas.microsoft.com/office/drawing/2014/chart" uri="{C3380CC4-5D6E-409C-BE32-E72D297353CC}">
                <c16:uniqueId val="{0000000A-4700-4CD5-A665-ECF4F1F13F8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700-4CD5-A665-ECF4F1F13F8F}"/>
                </c:ext>
              </c:extLst>
            </c:dLbl>
            <c:dLbl>
              <c:idx val="3"/>
              <c:layout>
                <c:manualLayout>
                  <c:x val="0"/>
                  <c:y val="-4.3037974683544304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700-4CD5-A665-ECF4F1F13F8F}"/>
                </c:ext>
              </c:extLst>
            </c:dLbl>
            <c:dLbl>
              <c:idx val="4"/>
              <c:layout>
                <c:manualLayout>
                  <c:x val="0"/>
                  <c:y val="1.0126582278480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00-4CD5-A665-ECF4F1F13F8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700-4CD5-A665-ECF4F1F13F8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Morelos</c:v>
                  </c:pt>
                  <c:pt idx="2">
                    <c:v>Urbana</c:v>
                  </c:pt>
                  <c:pt idx="4">
                    <c:v>Rural</c:v>
                  </c:pt>
                </c:lvl>
              </c:multiLvlStrCache>
            </c:multiLvlStrRef>
          </c:cat>
          <c:val>
            <c:numRef>
              <c:f>_RURALIDAD_INT_!$F$27:$F$32</c:f>
              <c:numCache>
                <c:formatCode>General</c:formatCode>
                <c:ptCount val="6"/>
                <c:pt idx="0">
                  <c:v>485</c:v>
                </c:pt>
                <c:pt idx="1">
                  <c:v>489</c:v>
                </c:pt>
                <c:pt idx="2">
                  <c:v>486</c:v>
                </c:pt>
                <c:pt idx="3">
                  <c:v>491</c:v>
                </c:pt>
                <c:pt idx="4">
                  <c:v>479</c:v>
                </c:pt>
                <c:pt idx="5">
                  <c:v>474</c:v>
                </c:pt>
              </c:numCache>
            </c:numRef>
          </c:val>
          <c:smooth val="0"/>
          <c:extLst>
            <c:ext xmlns:c16="http://schemas.microsoft.com/office/drawing/2014/chart" uri="{C3380CC4-5D6E-409C-BE32-E72D297353CC}">
              <c16:uniqueId val="{0000000C-4700-4CD5-A665-ECF4F1F13F8F}"/>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A6A774D-B06F-4B6B-9346-4357B3C3CD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C70-4E5B-96D5-814833783B13}"/>
                </c:ext>
              </c:extLst>
            </c:dLbl>
            <c:dLbl>
              <c:idx val="1"/>
              <c:tx>
                <c:rich>
                  <a:bodyPr/>
                  <a:lstStyle/>
                  <a:p>
                    <a:fld id="{44174BC3-EAD5-4D4B-8D04-3F40875E08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C70-4E5B-96D5-814833783B13}"/>
                </c:ext>
              </c:extLst>
            </c:dLbl>
            <c:dLbl>
              <c:idx val="2"/>
              <c:tx>
                <c:rich>
                  <a:bodyPr/>
                  <a:lstStyle/>
                  <a:p>
                    <a:fld id="{801BC883-363D-475C-B829-8F5CCDB401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C70-4E5B-96D5-814833783B13}"/>
                </c:ext>
              </c:extLst>
            </c:dLbl>
            <c:dLbl>
              <c:idx val="3"/>
              <c:tx>
                <c:rich>
                  <a:bodyPr/>
                  <a:lstStyle/>
                  <a:p>
                    <a:fld id="{7D006C37-2DAC-409E-945E-9F59D3C310F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C70-4E5B-96D5-814833783B13}"/>
                </c:ext>
              </c:extLst>
            </c:dLbl>
            <c:dLbl>
              <c:idx val="4"/>
              <c:tx>
                <c:rich>
                  <a:bodyPr/>
                  <a:lstStyle/>
                  <a:p>
                    <a:fld id="{CC018F66-DA34-4BE4-81DA-016CC9314DD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C70-4E5B-96D5-814833783B13}"/>
                </c:ext>
              </c:extLst>
            </c:dLbl>
            <c:dLbl>
              <c:idx val="5"/>
              <c:tx>
                <c:rich>
                  <a:bodyPr/>
                  <a:lstStyle/>
                  <a:p>
                    <a:fld id="{CD2A41F3-E4CD-409A-9186-C7B48514E5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0-4E5B-96D5-814833783B13}"/>
                </c:ext>
              </c:extLst>
            </c:dLbl>
            <c:dLbl>
              <c:idx val="7"/>
              <c:tx>
                <c:rich>
                  <a:bodyPr/>
                  <a:lstStyle/>
                  <a:p>
                    <a:fld id="{4E0F3584-1DF0-46D5-B2E0-AAF055536C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_REGION_CENTRO_!$E$2:$E$9</c:f>
              <c:numCache>
                <c:formatCode>General</c:formatCode>
                <c:ptCount val="8"/>
                <c:pt idx="0">
                  <c:v>-50.3</c:v>
                </c:pt>
                <c:pt idx="1">
                  <c:v>-50.2</c:v>
                </c:pt>
                <c:pt idx="2">
                  <c:v>-47.4</c:v>
                </c:pt>
                <c:pt idx="3">
                  <c:v>-45.2</c:v>
                </c:pt>
                <c:pt idx="4">
                  <c:v>-41</c:v>
                </c:pt>
                <c:pt idx="5">
                  <c:v>-33.700000000000003</c:v>
                </c:pt>
                <c:pt idx="7">
                  <c:v>-49.1</c:v>
                </c:pt>
              </c:numCache>
            </c:numRef>
          </c:val>
          <c:extLst>
            <c:ext xmlns:c15="http://schemas.microsoft.com/office/drawing/2012/chart" uri="{02D57815-91ED-43cb-92C2-25804820EDAC}">
              <c15:datalabelsRange>
                <c15:f>_REGION_CENTRO_!$I$2:$I$9</c15:f>
                <c15:dlblRangeCache>
                  <c:ptCount val="8"/>
                  <c:pt idx="0">
                    <c:v>50.3</c:v>
                  </c:pt>
                  <c:pt idx="1">
                    <c:v>50.2</c:v>
                  </c:pt>
                  <c:pt idx="2">
                    <c:v>47.4</c:v>
                  </c:pt>
                  <c:pt idx="3">
                    <c:v>45.2</c:v>
                  </c:pt>
                  <c:pt idx="4">
                    <c:v>41.0</c:v>
                  </c:pt>
                  <c:pt idx="5">
                    <c:v>33.7</c:v>
                  </c:pt>
                  <c:pt idx="7">
                    <c:v>49.1</c:v>
                  </c:pt>
                </c15:dlblRangeCache>
              </c15:datalabelsRange>
            </c:ext>
            <c:ext xmlns:c16="http://schemas.microsoft.com/office/drawing/2014/chart" uri="{C3380CC4-5D6E-409C-BE32-E72D297353CC}">
              <c16:uniqueId val="{00000008-BC70-4E5B-96D5-814833783B13}"/>
            </c:ext>
          </c:extLst>
        </c:ser>
        <c:ser>
          <c:idx val="1"/>
          <c:order val="1"/>
          <c:tx>
            <c:v>NII</c:v>
          </c:tx>
          <c:spPr>
            <a:solidFill>
              <a:srgbClr val="B07CAA"/>
            </a:solidFill>
          </c:spPr>
          <c:invertIfNegative val="0"/>
          <c:dLbls>
            <c:dLbl>
              <c:idx val="0"/>
              <c:tx>
                <c:rich>
                  <a:bodyPr/>
                  <a:lstStyle/>
                  <a:p>
                    <a:fld id="{FF61C9BA-AE3D-422B-9E3B-640E504DE1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C70-4E5B-96D5-814833783B13}"/>
                </c:ext>
              </c:extLst>
            </c:dLbl>
            <c:dLbl>
              <c:idx val="1"/>
              <c:tx>
                <c:rich>
                  <a:bodyPr/>
                  <a:lstStyle/>
                  <a:p>
                    <a:fld id="{28515EE8-14F6-4640-8D81-B4946DCDB54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C70-4E5B-96D5-814833783B13}"/>
                </c:ext>
              </c:extLst>
            </c:dLbl>
            <c:dLbl>
              <c:idx val="2"/>
              <c:tx>
                <c:rich>
                  <a:bodyPr/>
                  <a:lstStyle/>
                  <a:p>
                    <a:fld id="{1B203289-B897-4A5B-93FB-0C7B019BFE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C70-4E5B-96D5-814833783B13}"/>
                </c:ext>
              </c:extLst>
            </c:dLbl>
            <c:dLbl>
              <c:idx val="3"/>
              <c:tx>
                <c:rich>
                  <a:bodyPr/>
                  <a:lstStyle/>
                  <a:p>
                    <a:fld id="{14361147-73EC-46F2-B207-E2F3EDE0A5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C70-4E5B-96D5-814833783B13}"/>
                </c:ext>
              </c:extLst>
            </c:dLbl>
            <c:dLbl>
              <c:idx val="4"/>
              <c:tx>
                <c:rich>
                  <a:bodyPr/>
                  <a:lstStyle/>
                  <a:p>
                    <a:fld id="{25BD030C-CC2F-42E3-898F-6BFB2E4B5A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C70-4E5B-96D5-814833783B13}"/>
                </c:ext>
              </c:extLst>
            </c:dLbl>
            <c:dLbl>
              <c:idx val="5"/>
              <c:tx>
                <c:rich>
                  <a:bodyPr/>
                  <a:lstStyle/>
                  <a:p>
                    <a:fld id="{9A32DBCA-D441-489E-8932-AE5E3C9C53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70-4E5B-96D5-814833783B13}"/>
                </c:ext>
              </c:extLst>
            </c:dLbl>
            <c:dLbl>
              <c:idx val="7"/>
              <c:tx>
                <c:rich>
                  <a:bodyPr/>
                  <a:lstStyle/>
                  <a:p>
                    <a:fld id="{16B78457-7F07-477D-86A9-5707D4A1D68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_REGION_CENTRO_!$F$2:$F$9</c:f>
              <c:numCache>
                <c:formatCode>General</c:formatCode>
                <c:ptCount val="8"/>
                <c:pt idx="0">
                  <c:v>33.700000000000003</c:v>
                </c:pt>
                <c:pt idx="1">
                  <c:v>33.799999999999997</c:v>
                </c:pt>
                <c:pt idx="2">
                  <c:v>34.200000000000003</c:v>
                </c:pt>
                <c:pt idx="3">
                  <c:v>34.6</c:v>
                </c:pt>
                <c:pt idx="4">
                  <c:v>38.6</c:v>
                </c:pt>
                <c:pt idx="5">
                  <c:v>36.9</c:v>
                </c:pt>
                <c:pt idx="7">
                  <c:v>32.9</c:v>
                </c:pt>
              </c:numCache>
            </c:numRef>
          </c:val>
          <c:extLst>
            <c:ext xmlns:c15="http://schemas.microsoft.com/office/drawing/2012/chart" uri="{02D57815-91ED-43cb-92C2-25804820EDAC}">
              <c15:datalabelsRange>
                <c15:f>_REGION_CENTRO_!$J$2:$J$9</c15:f>
                <c15:dlblRangeCache>
                  <c:ptCount val="8"/>
                  <c:pt idx="0">
                    <c:v>33.7</c:v>
                  </c:pt>
                  <c:pt idx="1">
                    <c:v>33.8</c:v>
                  </c:pt>
                  <c:pt idx="2">
                    <c:v>34.2</c:v>
                  </c:pt>
                  <c:pt idx="3">
                    <c:v>34.6</c:v>
                  </c:pt>
                  <c:pt idx="4">
                    <c:v>38.6</c:v>
                  </c:pt>
                  <c:pt idx="5">
                    <c:v>36.9</c:v>
                  </c:pt>
                  <c:pt idx="7">
                    <c:v>32.9</c:v>
                  </c:pt>
                </c15:dlblRangeCache>
              </c15:datalabelsRange>
            </c:ext>
            <c:ext xmlns:c16="http://schemas.microsoft.com/office/drawing/2014/chart" uri="{C3380CC4-5D6E-409C-BE32-E72D297353CC}">
              <c16:uniqueId val="{00000011-BC70-4E5B-96D5-814833783B13}"/>
            </c:ext>
          </c:extLst>
        </c:ser>
        <c:ser>
          <c:idx val="2"/>
          <c:order val="2"/>
          <c:tx>
            <c:v>NIII</c:v>
          </c:tx>
          <c:spPr>
            <a:solidFill>
              <a:srgbClr val="9A528E"/>
            </a:solidFill>
          </c:spPr>
          <c:invertIfNegative val="0"/>
          <c:dLbls>
            <c:dLbl>
              <c:idx val="0"/>
              <c:tx>
                <c:rich>
                  <a:bodyPr/>
                  <a:lstStyle/>
                  <a:p>
                    <a:fld id="{22EAFB26-A88B-49ED-941A-8236A37DA9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C70-4E5B-96D5-814833783B13}"/>
                </c:ext>
              </c:extLst>
            </c:dLbl>
            <c:dLbl>
              <c:idx val="1"/>
              <c:tx>
                <c:rich>
                  <a:bodyPr/>
                  <a:lstStyle/>
                  <a:p>
                    <a:fld id="{EECD76A7-5C6F-47B7-8340-D924226A26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C70-4E5B-96D5-814833783B13}"/>
                </c:ext>
              </c:extLst>
            </c:dLbl>
            <c:dLbl>
              <c:idx val="2"/>
              <c:tx>
                <c:rich>
                  <a:bodyPr/>
                  <a:lstStyle/>
                  <a:p>
                    <a:fld id="{2A935902-A311-44B5-9829-D8057118C64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BC70-4E5B-96D5-814833783B13}"/>
                </c:ext>
              </c:extLst>
            </c:dLbl>
            <c:dLbl>
              <c:idx val="3"/>
              <c:tx>
                <c:rich>
                  <a:bodyPr/>
                  <a:lstStyle/>
                  <a:p>
                    <a:fld id="{94BAE323-C9B5-4F45-8CFE-AE6D323E4C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C70-4E5B-96D5-814833783B13}"/>
                </c:ext>
              </c:extLst>
            </c:dLbl>
            <c:dLbl>
              <c:idx val="4"/>
              <c:tx>
                <c:rich>
                  <a:bodyPr/>
                  <a:lstStyle/>
                  <a:p>
                    <a:fld id="{2EF691B4-6787-4189-97A7-FEB1161477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C70-4E5B-96D5-814833783B13}"/>
                </c:ext>
              </c:extLst>
            </c:dLbl>
            <c:dLbl>
              <c:idx val="5"/>
              <c:tx>
                <c:rich>
                  <a:bodyPr/>
                  <a:lstStyle/>
                  <a:p>
                    <a:fld id="{5D62543C-AD4E-49DD-80C3-B07EE988E1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70-4E5B-96D5-814833783B13}"/>
                </c:ext>
              </c:extLst>
            </c:dLbl>
            <c:dLbl>
              <c:idx val="7"/>
              <c:tx>
                <c:rich>
                  <a:bodyPr/>
                  <a:lstStyle/>
                  <a:p>
                    <a:fld id="{99A46072-4A6D-4EB9-B720-502F508CAE7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_REGION_CENTRO_!$G$2:$G$9</c:f>
              <c:numCache>
                <c:formatCode>General</c:formatCode>
                <c:ptCount val="8"/>
                <c:pt idx="0">
                  <c:v>13.7</c:v>
                </c:pt>
                <c:pt idx="1">
                  <c:v>14.1</c:v>
                </c:pt>
                <c:pt idx="2">
                  <c:v>15.8</c:v>
                </c:pt>
                <c:pt idx="3">
                  <c:v>16.899999999999999</c:v>
                </c:pt>
                <c:pt idx="4">
                  <c:v>17.600000000000001</c:v>
                </c:pt>
                <c:pt idx="5">
                  <c:v>23.6</c:v>
                </c:pt>
                <c:pt idx="7">
                  <c:v>15.1</c:v>
                </c:pt>
              </c:numCache>
            </c:numRef>
          </c:val>
          <c:extLst>
            <c:ext xmlns:c15="http://schemas.microsoft.com/office/drawing/2012/chart" uri="{02D57815-91ED-43cb-92C2-25804820EDAC}">
              <c15:datalabelsRange>
                <c15:f>_REGION_CENTRO_!$K$2:$K$9</c15:f>
                <c15:dlblRangeCache>
                  <c:ptCount val="8"/>
                  <c:pt idx="0">
                    <c:v>13.7</c:v>
                  </c:pt>
                  <c:pt idx="1">
                    <c:v>14.1</c:v>
                  </c:pt>
                  <c:pt idx="2">
                    <c:v>15.8</c:v>
                  </c:pt>
                  <c:pt idx="3">
                    <c:v>16.9</c:v>
                  </c:pt>
                  <c:pt idx="4">
                    <c:v>17.6</c:v>
                  </c:pt>
                  <c:pt idx="5">
                    <c:v>23.6</c:v>
                  </c:pt>
                  <c:pt idx="7">
                    <c:v>15.1</c:v>
                  </c:pt>
                </c15:dlblRangeCache>
              </c15:datalabelsRange>
            </c:ext>
            <c:ext xmlns:c16="http://schemas.microsoft.com/office/drawing/2014/chart" uri="{C3380CC4-5D6E-409C-BE32-E72D297353CC}">
              <c16:uniqueId val="{0000001A-BC70-4E5B-96D5-814833783B13}"/>
            </c:ext>
          </c:extLst>
        </c:ser>
        <c:ser>
          <c:idx val="3"/>
          <c:order val="3"/>
          <c:tx>
            <c:v>NIV</c:v>
          </c:tx>
          <c:spPr>
            <a:solidFill>
              <a:srgbClr val="862A77"/>
            </a:solidFill>
          </c:spPr>
          <c:invertIfNegative val="0"/>
          <c:dLbls>
            <c:dLbl>
              <c:idx val="0"/>
              <c:layout>
                <c:manualLayout>
                  <c:x val="3.8538748832866586E-2"/>
                  <c:y val="-1.182361586704599E-16"/>
                </c:manualLayout>
              </c:layout>
              <c:tx>
                <c:rich>
                  <a:bodyPr/>
                  <a:lstStyle/>
                  <a:p>
                    <a:fld id="{6FD849C0-C431-4CA2-9874-C7EA4FF2C6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BC70-4E5B-96D5-814833783B13}"/>
                </c:ext>
              </c:extLst>
            </c:dLbl>
            <c:dLbl>
              <c:idx val="1"/>
              <c:layout>
                <c:manualLayout>
                  <c:x val="3.5574229691876645E-2"/>
                  <c:y val="0"/>
                </c:manualLayout>
              </c:layout>
              <c:tx>
                <c:rich>
                  <a:bodyPr/>
                  <a:lstStyle/>
                  <a:p>
                    <a:fld id="{32AB94CE-022C-4E91-A045-38A5399291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BC70-4E5B-96D5-814833783B13}"/>
                </c:ext>
              </c:extLst>
            </c:dLbl>
            <c:dLbl>
              <c:idx val="2"/>
              <c:layout>
                <c:manualLayout>
                  <c:x val="3.8538748832866371E-2"/>
                  <c:y val="-1.182361586704599E-16"/>
                </c:manualLayout>
              </c:layout>
              <c:tx>
                <c:rich>
                  <a:bodyPr/>
                  <a:lstStyle/>
                  <a:p>
                    <a:fld id="{132CB689-EBF9-4C2C-97CE-2C2E95E2F9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C70-4E5B-96D5-814833783B13}"/>
                </c:ext>
              </c:extLst>
            </c:dLbl>
            <c:dLbl>
              <c:idx val="3"/>
              <c:layout>
                <c:manualLayout>
                  <c:x val="3.5574229691876645E-2"/>
                  <c:y val="-1.182361586704599E-16"/>
                </c:manualLayout>
              </c:layout>
              <c:tx>
                <c:rich>
                  <a:bodyPr/>
                  <a:lstStyle/>
                  <a:p>
                    <a:fld id="{A27D7003-5642-45A6-8F4B-0F1BBAC065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BC70-4E5B-96D5-814833783B13}"/>
                </c:ext>
              </c:extLst>
            </c:dLbl>
            <c:dLbl>
              <c:idx val="4"/>
              <c:layout>
                <c:manualLayout>
                  <c:x val="3.8538748832866371E-2"/>
                  <c:y val="-5.9118079335229948E-17"/>
                </c:manualLayout>
              </c:layout>
              <c:tx>
                <c:rich>
                  <a:bodyPr/>
                  <a:lstStyle/>
                  <a:p>
                    <a:fld id="{DA7F5736-0D36-4FBB-B1FD-2BCED28D7B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BC70-4E5B-96D5-814833783B13}"/>
                </c:ext>
              </c:extLst>
            </c:dLbl>
            <c:dLbl>
              <c:idx val="5"/>
              <c:layout>
                <c:manualLayout>
                  <c:x val="3.8538748832866482E-2"/>
                  <c:y val="-5.9118079335229948E-17"/>
                </c:manualLayout>
              </c:layout>
              <c:tx>
                <c:rich>
                  <a:bodyPr/>
                  <a:lstStyle/>
                  <a:p>
                    <a:fld id="{8BB8DFEE-2E5C-416D-B978-3DE5DACB38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C70-4E5B-96D5-814833783B13}"/>
                </c:ext>
              </c:extLst>
            </c:dLbl>
            <c:dLbl>
              <c:idx val="7"/>
              <c:layout>
                <c:manualLayout>
                  <c:x val="3.5574229691876645E-2"/>
                  <c:y val="0"/>
                </c:manualLayout>
              </c:layout>
              <c:tx>
                <c:rich>
                  <a:bodyPr/>
                  <a:lstStyle/>
                  <a:p>
                    <a:fld id="{4E1C5B6B-AA05-45C3-8D9E-2605888D56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BC70-4E5B-96D5-814833783B13}"/>
                </c:ext>
              </c:extLst>
            </c:dLbl>
            <c:dLbl>
              <c:idx val="8"/>
              <c:layout>
                <c:manualLayout>
                  <c:x val="3.5574229691876645E-2"/>
                  <c:y val="0"/>
                </c:manualLayout>
              </c:layout>
              <c:tx>
                <c:rich>
                  <a:bodyPr/>
                  <a:lstStyle/>
                  <a:p>
                    <a:fld id="{2757302B-3B94-4524-A7A2-52B2C340D3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BC70-4E5B-96D5-814833783B13}"/>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_REGION_CENTRO_!$H$2:$H$9</c:f>
              <c:numCache>
                <c:formatCode>General</c:formatCode>
                <c:ptCount val="8"/>
                <c:pt idx="0">
                  <c:v>2.2999999999999998</c:v>
                </c:pt>
                <c:pt idx="1">
                  <c:v>2</c:v>
                </c:pt>
                <c:pt idx="2">
                  <c:v>2.6</c:v>
                </c:pt>
                <c:pt idx="3">
                  <c:v>3.3</c:v>
                </c:pt>
                <c:pt idx="4">
                  <c:v>2.7</c:v>
                </c:pt>
                <c:pt idx="5">
                  <c:v>5.8</c:v>
                </c:pt>
                <c:pt idx="7">
                  <c:v>2.8</c:v>
                </c:pt>
              </c:numCache>
            </c:numRef>
          </c:val>
          <c:extLst>
            <c:ext xmlns:c15="http://schemas.microsoft.com/office/drawing/2012/chart" uri="{02D57815-91ED-43cb-92C2-25804820EDAC}">
              <c15:datalabelsRange>
                <c15:f>_REGION_CENTRO_!$L$2:$L$9</c15:f>
                <c15:dlblRangeCache>
                  <c:ptCount val="8"/>
                  <c:pt idx="0">
                    <c:v>2.3</c:v>
                  </c:pt>
                  <c:pt idx="1">
                    <c:v>2.0</c:v>
                  </c:pt>
                  <c:pt idx="2">
                    <c:v>2.6</c:v>
                  </c:pt>
                  <c:pt idx="3">
                    <c:v>3.3˟</c:v>
                  </c:pt>
                  <c:pt idx="4">
                    <c:v>2.7</c:v>
                  </c:pt>
                  <c:pt idx="5">
                    <c:v>5.8</c:v>
                  </c:pt>
                  <c:pt idx="7">
                    <c:v>2.8</c:v>
                  </c:pt>
                </c15:dlblRangeCache>
              </c15:datalabelsRange>
            </c:ext>
            <c:ext xmlns:c16="http://schemas.microsoft.com/office/drawing/2014/chart" uri="{C3380CC4-5D6E-409C-BE32-E72D297353CC}">
              <c16:uniqueId val="{00000024-BC70-4E5B-96D5-814833783B1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_REGION_CENTRO_!$E$23</c:f>
              <c:strCache>
                <c:ptCount val="1"/>
                <c:pt idx="0">
                  <c:v>NI</c:v>
                </c:pt>
              </c:strCache>
            </c:strRef>
          </c:tx>
          <c:spPr>
            <a:solidFill>
              <a:srgbClr val="C8A8C8"/>
            </a:solidFill>
          </c:spPr>
          <c:invertIfNegative val="0"/>
          <c:dLbls>
            <c:dLbl>
              <c:idx val="0"/>
              <c:tx>
                <c:rich>
                  <a:bodyPr/>
                  <a:lstStyle/>
                  <a:p>
                    <a:fld id="{AC9D979C-6977-4F46-8944-7DF5756CE2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A34-4375-B023-29FC44E0B561}"/>
                </c:ext>
              </c:extLst>
            </c:dLbl>
            <c:dLbl>
              <c:idx val="1"/>
              <c:tx>
                <c:rich>
                  <a:bodyPr/>
                  <a:lstStyle/>
                  <a:p>
                    <a:fld id="{5E2861D2-DD7A-4621-88F5-E633826C2EE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34-4375-B023-29FC44E0B561}"/>
                </c:ext>
              </c:extLst>
            </c:dLbl>
            <c:dLbl>
              <c:idx val="2"/>
              <c:tx>
                <c:rich>
                  <a:bodyPr/>
                  <a:lstStyle/>
                  <a:p>
                    <a:fld id="{019322F6-2568-41AD-A339-4F19C721381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A34-4375-B023-29FC44E0B561}"/>
                </c:ext>
              </c:extLst>
            </c:dLbl>
            <c:dLbl>
              <c:idx val="3"/>
              <c:tx>
                <c:rich>
                  <a:bodyPr/>
                  <a:lstStyle/>
                  <a:p>
                    <a:fld id="{F7617EC4-B0CF-4492-808C-674B61690D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A34-4375-B023-29FC44E0B561}"/>
                </c:ext>
              </c:extLst>
            </c:dLbl>
            <c:dLbl>
              <c:idx val="4"/>
              <c:tx>
                <c:rich>
                  <a:bodyPr/>
                  <a:lstStyle/>
                  <a:p>
                    <a:fld id="{3C5B12C2-5AB4-4346-9DF6-2ACAF1EA2E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A34-4375-B023-29FC44E0B561}"/>
                </c:ext>
              </c:extLst>
            </c:dLbl>
            <c:dLbl>
              <c:idx val="5"/>
              <c:tx>
                <c:rich>
                  <a:bodyPr/>
                  <a:lstStyle/>
                  <a:p>
                    <a:fld id="{A445A950-1176-4DD7-AEB9-38357AD5ED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34-4375-B023-29FC44E0B561}"/>
                </c:ext>
              </c:extLst>
            </c:dLbl>
            <c:dLbl>
              <c:idx val="7"/>
              <c:tx>
                <c:rich>
                  <a:bodyPr/>
                  <a:lstStyle/>
                  <a:p>
                    <a:fld id="{B54FB077-7DED-4E17-B781-BBDB616376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_REGION_CENTRO_!$E$24:$E$31</c:f>
              <c:numCache>
                <c:formatCode>General</c:formatCode>
                <c:ptCount val="8"/>
                <c:pt idx="0">
                  <c:v>-64.599999999999994</c:v>
                </c:pt>
                <c:pt idx="1">
                  <c:v>-60.6</c:v>
                </c:pt>
                <c:pt idx="2">
                  <c:v>-55.1</c:v>
                </c:pt>
                <c:pt idx="3">
                  <c:v>-54.6</c:v>
                </c:pt>
                <c:pt idx="4">
                  <c:v>-54.6</c:v>
                </c:pt>
                <c:pt idx="5">
                  <c:v>-47.4</c:v>
                </c:pt>
                <c:pt idx="7">
                  <c:v>-59.1</c:v>
                </c:pt>
              </c:numCache>
            </c:numRef>
          </c:val>
          <c:extLst>
            <c:ext xmlns:c15="http://schemas.microsoft.com/office/drawing/2012/chart" uri="{02D57815-91ED-43cb-92C2-25804820EDAC}">
              <c15:datalabelsRange>
                <c15:f>_REGION_CENTRO_!$I$24:$I$31</c15:f>
                <c15:dlblRangeCache>
                  <c:ptCount val="8"/>
                  <c:pt idx="0">
                    <c:v>64.6</c:v>
                  </c:pt>
                  <c:pt idx="1">
                    <c:v>60.6</c:v>
                  </c:pt>
                  <c:pt idx="2">
                    <c:v>55.1</c:v>
                  </c:pt>
                  <c:pt idx="3">
                    <c:v>54.6</c:v>
                  </c:pt>
                  <c:pt idx="4">
                    <c:v>54.6</c:v>
                  </c:pt>
                  <c:pt idx="5">
                    <c:v>47.4</c:v>
                  </c:pt>
                  <c:pt idx="7">
                    <c:v>59.1</c:v>
                  </c:pt>
                </c15:dlblRangeCache>
              </c15:datalabelsRange>
            </c:ext>
            <c:ext xmlns:c16="http://schemas.microsoft.com/office/drawing/2014/chart" uri="{C3380CC4-5D6E-409C-BE32-E72D297353CC}">
              <c16:uniqueId val="{00000008-1A34-4375-B023-29FC44E0B561}"/>
            </c:ext>
          </c:extLst>
        </c:ser>
        <c:ser>
          <c:idx val="1"/>
          <c:order val="1"/>
          <c:tx>
            <c:strRef>
              <c:f>_REGION_CENTRO_!$F$23</c:f>
              <c:strCache>
                <c:ptCount val="1"/>
                <c:pt idx="0">
                  <c:v>NII</c:v>
                </c:pt>
              </c:strCache>
            </c:strRef>
          </c:tx>
          <c:spPr>
            <a:solidFill>
              <a:srgbClr val="B07CAA"/>
            </a:solidFill>
          </c:spPr>
          <c:invertIfNegative val="0"/>
          <c:dLbls>
            <c:dLbl>
              <c:idx val="0"/>
              <c:tx>
                <c:rich>
                  <a:bodyPr/>
                  <a:lstStyle/>
                  <a:p>
                    <a:fld id="{76C049CB-3A12-4F6A-82A6-2100F706C8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1A34-4375-B023-29FC44E0B561}"/>
                </c:ext>
              </c:extLst>
            </c:dLbl>
            <c:dLbl>
              <c:idx val="1"/>
              <c:tx>
                <c:rich>
                  <a:bodyPr/>
                  <a:lstStyle/>
                  <a:p>
                    <a:fld id="{771A01CD-E5E3-4CEF-A68E-C7FB9550D4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A34-4375-B023-29FC44E0B561}"/>
                </c:ext>
              </c:extLst>
            </c:dLbl>
            <c:dLbl>
              <c:idx val="2"/>
              <c:tx>
                <c:rich>
                  <a:bodyPr/>
                  <a:lstStyle/>
                  <a:p>
                    <a:fld id="{57C719F6-497E-46F7-B3C8-C1463FF425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A34-4375-B023-29FC44E0B561}"/>
                </c:ext>
              </c:extLst>
            </c:dLbl>
            <c:dLbl>
              <c:idx val="3"/>
              <c:tx>
                <c:rich>
                  <a:bodyPr/>
                  <a:lstStyle/>
                  <a:p>
                    <a:fld id="{D1A5582D-C057-413B-855F-B8E782E995A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A34-4375-B023-29FC44E0B561}"/>
                </c:ext>
              </c:extLst>
            </c:dLbl>
            <c:dLbl>
              <c:idx val="4"/>
              <c:tx>
                <c:rich>
                  <a:bodyPr/>
                  <a:lstStyle/>
                  <a:p>
                    <a:fld id="{EE7A751E-F654-46DA-8B25-530A3EA058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A34-4375-B023-29FC44E0B561}"/>
                </c:ext>
              </c:extLst>
            </c:dLbl>
            <c:dLbl>
              <c:idx val="5"/>
              <c:tx>
                <c:rich>
                  <a:bodyPr/>
                  <a:lstStyle/>
                  <a:p>
                    <a:fld id="{8C14F500-E73A-4AC0-AB2A-563194297CA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34-4375-B023-29FC44E0B561}"/>
                </c:ext>
              </c:extLst>
            </c:dLbl>
            <c:dLbl>
              <c:idx val="7"/>
              <c:tx>
                <c:rich>
                  <a:bodyPr/>
                  <a:lstStyle/>
                  <a:p>
                    <a:fld id="{B23EA087-FCF5-482B-96E7-0537E4E17D8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_REGION_CENTRO_!$F$24:$F$31</c:f>
              <c:numCache>
                <c:formatCode>General</c:formatCode>
                <c:ptCount val="8"/>
                <c:pt idx="0">
                  <c:v>17.100000000000001</c:v>
                </c:pt>
                <c:pt idx="1">
                  <c:v>18.8</c:v>
                </c:pt>
                <c:pt idx="2">
                  <c:v>19.3</c:v>
                </c:pt>
                <c:pt idx="3">
                  <c:v>19.5</c:v>
                </c:pt>
                <c:pt idx="4">
                  <c:v>20.2</c:v>
                </c:pt>
                <c:pt idx="5">
                  <c:v>20.399999999999999</c:v>
                </c:pt>
                <c:pt idx="7">
                  <c:v>17.899999999999999</c:v>
                </c:pt>
              </c:numCache>
            </c:numRef>
          </c:val>
          <c:extLst>
            <c:ext xmlns:c15="http://schemas.microsoft.com/office/drawing/2012/chart" uri="{02D57815-91ED-43cb-92C2-25804820EDAC}">
              <c15:datalabelsRange>
                <c15:f>_REGION_CENTRO_!$J$24:$J$31</c15:f>
                <c15:dlblRangeCache>
                  <c:ptCount val="8"/>
                  <c:pt idx="0">
                    <c:v>17.1</c:v>
                  </c:pt>
                  <c:pt idx="1">
                    <c:v>18.8</c:v>
                  </c:pt>
                  <c:pt idx="2">
                    <c:v>19.3</c:v>
                  </c:pt>
                  <c:pt idx="3">
                    <c:v>19.5</c:v>
                  </c:pt>
                  <c:pt idx="4">
                    <c:v>20.2</c:v>
                  </c:pt>
                  <c:pt idx="5">
                    <c:v>20.4</c:v>
                  </c:pt>
                  <c:pt idx="7">
                    <c:v>17.9</c:v>
                  </c:pt>
                </c15:dlblRangeCache>
              </c15:datalabelsRange>
            </c:ext>
            <c:ext xmlns:c16="http://schemas.microsoft.com/office/drawing/2014/chart" uri="{C3380CC4-5D6E-409C-BE32-E72D297353CC}">
              <c16:uniqueId val="{00000011-1A34-4375-B023-29FC44E0B561}"/>
            </c:ext>
          </c:extLst>
        </c:ser>
        <c:ser>
          <c:idx val="2"/>
          <c:order val="2"/>
          <c:tx>
            <c:strRef>
              <c:f>_REGION_CENTRO_!$G$23</c:f>
              <c:strCache>
                <c:ptCount val="1"/>
                <c:pt idx="0">
                  <c:v>NIII</c:v>
                </c:pt>
              </c:strCache>
            </c:strRef>
          </c:tx>
          <c:spPr>
            <a:solidFill>
              <a:srgbClr val="9A528E"/>
            </a:solidFill>
          </c:spPr>
          <c:invertIfNegative val="0"/>
          <c:dLbls>
            <c:dLbl>
              <c:idx val="0"/>
              <c:tx>
                <c:rich>
                  <a:bodyPr/>
                  <a:lstStyle/>
                  <a:p>
                    <a:fld id="{B41D3DC2-3084-4418-B623-ECC03DE42F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A34-4375-B023-29FC44E0B561}"/>
                </c:ext>
              </c:extLst>
            </c:dLbl>
            <c:dLbl>
              <c:idx val="1"/>
              <c:tx>
                <c:rich>
                  <a:bodyPr/>
                  <a:lstStyle/>
                  <a:p>
                    <a:fld id="{A58F2CB7-EDDE-44F4-8609-EC5FB75ABE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A34-4375-B023-29FC44E0B561}"/>
                </c:ext>
              </c:extLst>
            </c:dLbl>
            <c:dLbl>
              <c:idx val="2"/>
              <c:tx>
                <c:rich>
                  <a:bodyPr/>
                  <a:lstStyle/>
                  <a:p>
                    <a:fld id="{1E1971A6-785F-44D6-9EAC-0003F8F94E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A34-4375-B023-29FC44E0B561}"/>
                </c:ext>
              </c:extLst>
            </c:dLbl>
            <c:dLbl>
              <c:idx val="3"/>
              <c:tx>
                <c:rich>
                  <a:bodyPr/>
                  <a:lstStyle/>
                  <a:p>
                    <a:fld id="{5B6453B8-534F-45F9-A398-FBAAB0CC3B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A34-4375-B023-29FC44E0B561}"/>
                </c:ext>
              </c:extLst>
            </c:dLbl>
            <c:dLbl>
              <c:idx val="4"/>
              <c:tx>
                <c:rich>
                  <a:bodyPr/>
                  <a:lstStyle/>
                  <a:p>
                    <a:fld id="{3A60A0FE-D278-445E-9E65-E9DD3DAB0A4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A34-4375-B023-29FC44E0B561}"/>
                </c:ext>
              </c:extLst>
            </c:dLbl>
            <c:dLbl>
              <c:idx val="5"/>
              <c:tx>
                <c:rich>
                  <a:bodyPr/>
                  <a:lstStyle/>
                  <a:p>
                    <a:fld id="{F77C4F4F-0714-415E-8DAE-8425B2A1A2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A34-4375-B023-29FC44E0B561}"/>
                </c:ext>
              </c:extLst>
            </c:dLbl>
            <c:dLbl>
              <c:idx val="7"/>
              <c:tx>
                <c:rich>
                  <a:bodyPr/>
                  <a:lstStyle/>
                  <a:p>
                    <a:fld id="{79DAD132-0A25-4F81-A910-F747D2E902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_REGION_CENTRO_!$G$24:$G$31</c:f>
              <c:numCache>
                <c:formatCode>General</c:formatCode>
                <c:ptCount val="8"/>
                <c:pt idx="0">
                  <c:v>12.6</c:v>
                </c:pt>
                <c:pt idx="1">
                  <c:v>14.5</c:v>
                </c:pt>
                <c:pt idx="2">
                  <c:v>16.5</c:v>
                </c:pt>
                <c:pt idx="3">
                  <c:v>16.3</c:v>
                </c:pt>
                <c:pt idx="4">
                  <c:v>17</c:v>
                </c:pt>
                <c:pt idx="5">
                  <c:v>19.5</c:v>
                </c:pt>
                <c:pt idx="7">
                  <c:v>14.8</c:v>
                </c:pt>
              </c:numCache>
            </c:numRef>
          </c:val>
          <c:extLst>
            <c:ext xmlns:c15="http://schemas.microsoft.com/office/drawing/2012/chart" uri="{02D57815-91ED-43cb-92C2-25804820EDAC}">
              <c15:datalabelsRange>
                <c15:f>_REGION_CENTRO_!$K$24:$K$31</c15:f>
                <c15:dlblRangeCache>
                  <c:ptCount val="8"/>
                  <c:pt idx="0">
                    <c:v>12.6</c:v>
                  </c:pt>
                  <c:pt idx="1">
                    <c:v>14.5</c:v>
                  </c:pt>
                  <c:pt idx="2">
                    <c:v>16.5</c:v>
                  </c:pt>
                  <c:pt idx="3">
                    <c:v>16.3</c:v>
                  </c:pt>
                  <c:pt idx="4">
                    <c:v>17.0</c:v>
                  </c:pt>
                  <c:pt idx="5">
                    <c:v>19.5</c:v>
                  </c:pt>
                  <c:pt idx="7">
                    <c:v>14.8</c:v>
                  </c:pt>
                </c15:dlblRangeCache>
              </c15:datalabelsRange>
            </c:ext>
            <c:ext xmlns:c16="http://schemas.microsoft.com/office/drawing/2014/chart" uri="{C3380CC4-5D6E-409C-BE32-E72D297353CC}">
              <c16:uniqueId val="{0000001A-1A34-4375-B023-29FC44E0B561}"/>
            </c:ext>
          </c:extLst>
        </c:ser>
        <c:ser>
          <c:idx val="3"/>
          <c:order val="3"/>
          <c:tx>
            <c:strRef>
              <c:f>_REGION_CENTRO_!$H$23</c:f>
              <c:strCache>
                <c:ptCount val="1"/>
                <c:pt idx="0">
                  <c:v>NIV</c:v>
                </c:pt>
              </c:strCache>
            </c:strRef>
          </c:tx>
          <c:spPr>
            <a:solidFill>
              <a:srgbClr val="862A77"/>
            </a:solidFill>
          </c:spPr>
          <c:invertIfNegative val="0"/>
          <c:dLbls>
            <c:dLbl>
              <c:idx val="0"/>
              <c:layout>
                <c:manualLayout>
                  <c:x val="3.6688888888888785E-2"/>
                  <c:y val="-1.182361586704599E-16"/>
                </c:manualLayout>
              </c:layout>
              <c:tx>
                <c:rich>
                  <a:bodyPr wrap="square" lIns="38100" tIns="19050" rIns="38100" bIns="19050" anchor="ctr">
                    <a:spAutoFit/>
                  </a:bodyPr>
                  <a:lstStyle/>
                  <a:p>
                    <a:pPr>
                      <a:defRPr b="1">
                        <a:solidFill>
                          <a:srgbClr val="9A2A77"/>
                        </a:solidFill>
                      </a:defRPr>
                    </a:pPr>
                    <a:fld id="{3752A805-CB52-4DF7-AF29-06318868A704}"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1A34-4375-B023-29FC44E0B561}"/>
                </c:ext>
              </c:extLst>
            </c:dLbl>
            <c:dLbl>
              <c:idx val="1"/>
              <c:layout>
                <c:manualLayout>
                  <c:x val="3.6688888888888785E-2"/>
                  <c:y val="0"/>
                </c:manualLayout>
              </c:layout>
              <c:tx>
                <c:rich>
                  <a:bodyPr wrap="square" lIns="38100" tIns="19050" rIns="38100" bIns="19050" anchor="ctr">
                    <a:spAutoFit/>
                  </a:bodyPr>
                  <a:lstStyle/>
                  <a:p>
                    <a:pPr>
                      <a:defRPr b="1">
                        <a:solidFill>
                          <a:srgbClr val="9A2A77"/>
                        </a:solidFill>
                      </a:defRPr>
                    </a:pPr>
                    <a:fld id="{A48FDD0F-39C6-4B0E-9A69-E150308EB328}"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1A34-4375-B023-29FC44E0B561}"/>
                </c:ext>
              </c:extLst>
            </c:dLbl>
            <c:dLbl>
              <c:idx val="2"/>
              <c:tx>
                <c:rich>
                  <a:bodyPr/>
                  <a:lstStyle/>
                  <a:p>
                    <a:fld id="{E5DC8BBF-6AB9-4C96-B847-6F2BBC21E4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1A34-4375-B023-29FC44E0B561}"/>
                </c:ext>
              </c:extLst>
            </c:dLbl>
            <c:dLbl>
              <c:idx val="3"/>
              <c:tx>
                <c:rich>
                  <a:bodyPr/>
                  <a:lstStyle/>
                  <a:p>
                    <a:fld id="{68DDE954-A55C-4CA6-8512-ECB1376828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A34-4375-B023-29FC44E0B561}"/>
                </c:ext>
              </c:extLst>
            </c:dLbl>
            <c:dLbl>
              <c:idx val="4"/>
              <c:tx>
                <c:rich>
                  <a:bodyPr/>
                  <a:lstStyle/>
                  <a:p>
                    <a:fld id="{C3A99CDF-401B-4A67-91EB-8F5DE2075D4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1A34-4375-B023-29FC44E0B561}"/>
                </c:ext>
              </c:extLst>
            </c:dLbl>
            <c:dLbl>
              <c:idx val="5"/>
              <c:tx>
                <c:rich>
                  <a:bodyPr/>
                  <a:lstStyle/>
                  <a:p>
                    <a:fld id="{78B5170D-3662-4EA3-BA62-74A2D7C075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A34-4375-B023-29FC44E0B561}"/>
                </c:ext>
              </c:extLst>
            </c:dLbl>
            <c:dLbl>
              <c:idx val="7"/>
              <c:tx>
                <c:rich>
                  <a:bodyPr/>
                  <a:lstStyle/>
                  <a:p>
                    <a:fld id="{16570713-B28B-49DE-8686-196535D48FB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_REGION_CENTRO_!$H$24:$H$31</c:f>
              <c:numCache>
                <c:formatCode>General</c:formatCode>
                <c:ptCount val="8"/>
                <c:pt idx="0">
                  <c:v>5.7</c:v>
                </c:pt>
                <c:pt idx="1">
                  <c:v>6.2</c:v>
                </c:pt>
                <c:pt idx="2">
                  <c:v>9.1</c:v>
                </c:pt>
                <c:pt idx="3">
                  <c:v>9.6</c:v>
                </c:pt>
                <c:pt idx="4">
                  <c:v>8.1999999999999993</c:v>
                </c:pt>
                <c:pt idx="5">
                  <c:v>12.7</c:v>
                </c:pt>
                <c:pt idx="7">
                  <c:v>8.1999999999999993</c:v>
                </c:pt>
              </c:numCache>
            </c:numRef>
          </c:val>
          <c:extLst>
            <c:ext xmlns:c15="http://schemas.microsoft.com/office/drawing/2012/chart" uri="{02D57815-91ED-43cb-92C2-25804820EDAC}">
              <c15:datalabelsRange>
                <c15:f>_REGION_CENTRO_!$L$24:$L$31</c15:f>
                <c15:dlblRangeCache>
                  <c:ptCount val="8"/>
                  <c:pt idx="0">
                    <c:v>5.7</c:v>
                  </c:pt>
                  <c:pt idx="1">
                    <c:v>6.2</c:v>
                  </c:pt>
                  <c:pt idx="2">
                    <c:v>9.1</c:v>
                  </c:pt>
                  <c:pt idx="3">
                    <c:v>9.6</c:v>
                  </c:pt>
                  <c:pt idx="4">
                    <c:v>8.2</c:v>
                  </c:pt>
                  <c:pt idx="5">
                    <c:v>12.7</c:v>
                  </c:pt>
                  <c:pt idx="7">
                    <c:v>8.2</c:v>
                  </c:pt>
                </c15:dlblRangeCache>
              </c15:datalabelsRange>
            </c:ext>
            <c:ext xmlns:c16="http://schemas.microsoft.com/office/drawing/2014/chart" uri="{C3380CC4-5D6E-409C-BE32-E72D297353CC}">
              <c16:uniqueId val="{00000023-1A34-4375-B023-29FC44E0B56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455</c:v>
                </c:pt>
                <c:pt idx="1">
                  <c:v>482</c:v>
                </c:pt>
                <c:pt idx="2">
                  <c:v>517</c:v>
                </c:pt>
                <c:pt idx="3">
                  <c:v>542</c:v>
                </c:pt>
              </c:numCache>
            </c:numRef>
          </c:val>
          <c:smooth val="0"/>
          <c:extLst>
            <c:ext xmlns:c16="http://schemas.microsoft.com/office/drawing/2014/chart" uri="{C3380CC4-5D6E-409C-BE32-E72D297353CC}">
              <c16:uniqueId val="{00000000-8F55-4401-A6AB-5ACDB9404B1E}"/>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451</c:v>
                </c:pt>
                <c:pt idx="1">
                  <c:v>473</c:v>
                </c:pt>
                <c:pt idx="2">
                  <c:v>506</c:v>
                </c:pt>
                <c:pt idx="3">
                  <c:v>525</c:v>
                </c:pt>
              </c:numCache>
            </c:numRef>
          </c:val>
          <c:smooth val="0"/>
          <c:extLst>
            <c:ext xmlns:c16="http://schemas.microsoft.com/office/drawing/2014/chart" uri="{C3380CC4-5D6E-409C-BE32-E72D297353CC}">
              <c16:uniqueId val="{00000000-12C4-4CD8-A6C0-D52F31F413E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c:v>
                </c:pt>
                <c:pt idx="1">
                  <c:v>455</c:v>
                </c:pt>
                <c:pt idx="2">
                  <c:v>489</c:v>
                </c:pt>
                <c:pt idx="3">
                  <c:v>531</c:v>
                </c:pt>
              </c:numCache>
            </c:numRef>
          </c:val>
          <c:smooth val="0"/>
          <c:extLst>
            <c:ext xmlns:c16="http://schemas.microsoft.com/office/drawing/2014/chart" uri="{C3380CC4-5D6E-409C-BE32-E72D297353CC}">
              <c16:uniqueId val="{00000000-26E6-4649-B503-D835B0EC01C4}"/>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427</c:v>
                </c:pt>
                <c:pt idx="1">
                  <c:v>452</c:v>
                </c:pt>
                <c:pt idx="2">
                  <c:v>481</c:v>
                </c:pt>
                <c:pt idx="3">
                  <c:v>517</c:v>
                </c:pt>
              </c:numCache>
            </c:numRef>
          </c:val>
          <c:smooth val="0"/>
          <c:extLst>
            <c:ext xmlns:c16="http://schemas.microsoft.com/office/drawing/2014/chart" uri="{C3380CC4-5D6E-409C-BE32-E72D297353CC}">
              <c16:uniqueId val="{00000000-553B-4847-9D2F-F1D0D88E5368}"/>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454</c:v>
                </c:pt>
                <c:pt idx="1">
                  <c:v>481</c:v>
                </c:pt>
                <c:pt idx="2">
                  <c:v>515</c:v>
                </c:pt>
                <c:pt idx="3">
                  <c:v>546</c:v>
                </c:pt>
              </c:numCache>
            </c:numRef>
          </c:val>
          <c:smooth val="0"/>
          <c:extLst>
            <c:ext xmlns:c16="http://schemas.microsoft.com/office/drawing/2014/chart" uri="{C3380CC4-5D6E-409C-BE32-E72D297353CC}">
              <c16:uniqueId val="{00000000-A97F-4957-A178-8572B092E319}"/>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446</c:v>
                </c:pt>
                <c:pt idx="1">
                  <c:v>472</c:v>
                </c:pt>
                <c:pt idx="2">
                  <c:v>504</c:v>
                </c:pt>
                <c:pt idx="3">
                  <c:v>535</c:v>
                </c:pt>
              </c:numCache>
            </c:numRef>
          </c:val>
          <c:smooth val="0"/>
          <c:extLst>
            <c:ext xmlns:c16="http://schemas.microsoft.com/office/drawing/2014/chart" uri="{C3380CC4-5D6E-409C-BE32-E72D297353CC}">
              <c16:uniqueId val="{00000000-8FC4-4B9B-969D-CB3A1E026117}"/>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CAE3033-AE12-4E56-A909-98FBB25706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DA6-413F-87DB-DF4F6D0D5B67}"/>
                </c:ext>
              </c:extLst>
            </c:dLbl>
            <c:dLbl>
              <c:idx val="1"/>
              <c:tx>
                <c:rich>
                  <a:bodyPr/>
                  <a:lstStyle/>
                  <a:p>
                    <a:fld id="{6B4B60C2-B26B-4AA0-8295-7E808A0630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DA6-413F-87DB-DF4F6D0D5B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A6-413F-87DB-DF4F6D0D5B67}"/>
                </c:ext>
              </c:extLst>
            </c:dLbl>
            <c:dLbl>
              <c:idx val="3"/>
              <c:tx>
                <c:rich>
                  <a:bodyPr/>
                  <a:lstStyle/>
                  <a:p>
                    <a:fld id="{29939793-27FB-4A57-8073-EB0B6ABA80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DA6-413F-87DB-DF4F6D0D5B6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Morelos</c:v>
                </c:pt>
              </c:strCache>
            </c:strRef>
          </c:cat>
          <c:val>
            <c:numRef>
              <c:f>_SEXO_!$C$2:$C$5</c:f>
              <c:numCache>
                <c:formatCode>General</c:formatCode>
                <c:ptCount val="4"/>
                <c:pt idx="0">
                  <c:v>-55.9</c:v>
                </c:pt>
                <c:pt idx="1">
                  <c:v>-44.8</c:v>
                </c:pt>
                <c:pt idx="3">
                  <c:v>-50.3</c:v>
                </c:pt>
              </c:numCache>
            </c:numRef>
          </c:val>
          <c:extLst>
            <c:ext xmlns:c15="http://schemas.microsoft.com/office/drawing/2012/chart" uri="{02D57815-91ED-43cb-92C2-25804820EDAC}">
              <c15:datalabelsRange>
                <c15:f>_SEXO_!$G$2:$G$5</c15:f>
                <c15:dlblRangeCache>
                  <c:ptCount val="4"/>
                  <c:pt idx="0">
                    <c:v>55.9</c:v>
                  </c:pt>
                  <c:pt idx="1">
                    <c:v>44.8</c:v>
                  </c:pt>
                  <c:pt idx="3">
                    <c:v>50.3</c:v>
                  </c:pt>
                </c15:dlblRangeCache>
              </c15:datalabelsRange>
            </c:ext>
            <c:ext xmlns:c16="http://schemas.microsoft.com/office/drawing/2014/chart" uri="{C3380CC4-5D6E-409C-BE32-E72D297353CC}">
              <c16:uniqueId val="{00000004-8DA6-413F-87DB-DF4F6D0D5B67}"/>
            </c:ext>
          </c:extLst>
        </c:ser>
        <c:ser>
          <c:idx val="1"/>
          <c:order val="1"/>
          <c:tx>
            <c:v>NII</c:v>
          </c:tx>
          <c:spPr>
            <a:solidFill>
              <a:srgbClr val="B07CAA"/>
            </a:solidFill>
          </c:spPr>
          <c:invertIfNegative val="0"/>
          <c:dLbls>
            <c:dLbl>
              <c:idx val="0"/>
              <c:tx>
                <c:rich>
                  <a:bodyPr/>
                  <a:lstStyle/>
                  <a:p>
                    <a:fld id="{EF7B3F9C-D761-48E3-A41C-77258ACAE5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DA6-413F-87DB-DF4F6D0D5B67}"/>
                </c:ext>
              </c:extLst>
            </c:dLbl>
            <c:dLbl>
              <c:idx val="1"/>
              <c:tx>
                <c:rich>
                  <a:bodyPr/>
                  <a:lstStyle/>
                  <a:p>
                    <a:fld id="{CAB6CBA6-8C29-4DBD-9A71-048F5A1718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DA6-413F-87DB-DF4F6D0D5B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A6-413F-87DB-DF4F6D0D5B67}"/>
                </c:ext>
              </c:extLst>
            </c:dLbl>
            <c:dLbl>
              <c:idx val="3"/>
              <c:tx>
                <c:rich>
                  <a:bodyPr/>
                  <a:lstStyle/>
                  <a:p>
                    <a:fld id="{E1314050-3A6F-4FB3-B299-D022455A1F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DA6-413F-87DB-DF4F6D0D5B6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Morelos</c:v>
                </c:pt>
              </c:strCache>
            </c:strRef>
          </c:cat>
          <c:val>
            <c:numRef>
              <c:f>_SEXO_!$D$2:$D$5</c:f>
              <c:numCache>
                <c:formatCode>General</c:formatCode>
                <c:ptCount val="4"/>
                <c:pt idx="0">
                  <c:v>30</c:v>
                </c:pt>
                <c:pt idx="1">
                  <c:v>37.299999999999997</c:v>
                </c:pt>
                <c:pt idx="3">
                  <c:v>33.700000000000003</c:v>
                </c:pt>
              </c:numCache>
            </c:numRef>
          </c:val>
          <c:extLst>
            <c:ext xmlns:c15="http://schemas.microsoft.com/office/drawing/2012/chart" uri="{02D57815-91ED-43cb-92C2-25804820EDAC}">
              <c15:datalabelsRange>
                <c15:f>_SEXO_!$H$2:$H$5</c15:f>
                <c15:dlblRangeCache>
                  <c:ptCount val="4"/>
                  <c:pt idx="0">
                    <c:v>30.0</c:v>
                  </c:pt>
                  <c:pt idx="1">
                    <c:v>37.3</c:v>
                  </c:pt>
                  <c:pt idx="3">
                    <c:v>33.7</c:v>
                  </c:pt>
                </c15:dlblRangeCache>
              </c15:datalabelsRange>
            </c:ext>
            <c:ext xmlns:c16="http://schemas.microsoft.com/office/drawing/2014/chart" uri="{C3380CC4-5D6E-409C-BE32-E72D297353CC}">
              <c16:uniqueId val="{00000009-8DA6-413F-87DB-DF4F6D0D5B67}"/>
            </c:ext>
          </c:extLst>
        </c:ser>
        <c:ser>
          <c:idx val="2"/>
          <c:order val="2"/>
          <c:tx>
            <c:v>NIII</c:v>
          </c:tx>
          <c:spPr>
            <a:solidFill>
              <a:srgbClr val="9A528E"/>
            </a:solidFill>
          </c:spPr>
          <c:invertIfNegative val="0"/>
          <c:dLbls>
            <c:dLbl>
              <c:idx val="0"/>
              <c:tx>
                <c:rich>
                  <a:bodyPr/>
                  <a:lstStyle/>
                  <a:p>
                    <a:fld id="{1DB5A7F1-9892-48C6-94A6-88DAE12545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DA6-413F-87DB-DF4F6D0D5B67}"/>
                </c:ext>
              </c:extLst>
            </c:dLbl>
            <c:dLbl>
              <c:idx val="1"/>
              <c:tx>
                <c:rich>
                  <a:bodyPr/>
                  <a:lstStyle/>
                  <a:p>
                    <a:fld id="{8A9FA9AC-0F90-43BA-92F4-C6862D792BD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DA6-413F-87DB-DF4F6D0D5B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DA6-413F-87DB-DF4F6D0D5B67}"/>
                </c:ext>
              </c:extLst>
            </c:dLbl>
            <c:dLbl>
              <c:idx val="3"/>
              <c:tx>
                <c:rich>
                  <a:bodyPr/>
                  <a:lstStyle/>
                  <a:p>
                    <a:fld id="{AE7BFCAC-2120-4ADD-B00B-182C54DBBD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DA6-413F-87DB-DF4F6D0D5B6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Morelos</c:v>
                </c:pt>
              </c:strCache>
            </c:strRef>
          </c:cat>
          <c:val>
            <c:numRef>
              <c:f>_SEXO_!$E$2:$E$5</c:f>
              <c:numCache>
                <c:formatCode>General</c:formatCode>
                <c:ptCount val="4"/>
                <c:pt idx="0">
                  <c:v>12.2</c:v>
                </c:pt>
                <c:pt idx="1">
                  <c:v>15.1</c:v>
                </c:pt>
                <c:pt idx="3">
                  <c:v>13.7</c:v>
                </c:pt>
              </c:numCache>
            </c:numRef>
          </c:val>
          <c:extLst>
            <c:ext xmlns:c15="http://schemas.microsoft.com/office/drawing/2012/chart" uri="{02D57815-91ED-43cb-92C2-25804820EDAC}">
              <c15:datalabelsRange>
                <c15:f>_SEXO_!$I$2:$I$5</c15:f>
                <c15:dlblRangeCache>
                  <c:ptCount val="4"/>
                  <c:pt idx="0">
                    <c:v>12.2</c:v>
                  </c:pt>
                  <c:pt idx="1">
                    <c:v>15.1</c:v>
                  </c:pt>
                  <c:pt idx="3">
                    <c:v>13.7</c:v>
                  </c:pt>
                </c15:dlblRangeCache>
              </c15:datalabelsRange>
            </c:ext>
            <c:ext xmlns:c16="http://schemas.microsoft.com/office/drawing/2014/chart" uri="{C3380CC4-5D6E-409C-BE32-E72D297353CC}">
              <c16:uniqueId val="{0000000E-8DA6-413F-87DB-DF4F6D0D5B67}"/>
            </c:ext>
          </c:extLst>
        </c:ser>
        <c:ser>
          <c:idx val="3"/>
          <c:order val="3"/>
          <c:tx>
            <c:v>NIV</c:v>
          </c:tx>
          <c:spPr>
            <a:solidFill>
              <a:srgbClr val="862A77"/>
            </a:solidFill>
          </c:spPr>
          <c:invertIfNegative val="0"/>
          <c:dLbls>
            <c:dLbl>
              <c:idx val="0"/>
              <c:layout>
                <c:manualLayout>
                  <c:x val="2.2727272727272728E-2"/>
                  <c:y val="0"/>
                </c:manualLayout>
              </c:layout>
              <c:tx>
                <c:rich>
                  <a:bodyPr/>
                  <a:lstStyle/>
                  <a:p>
                    <a:fld id="{5752B54B-45DC-48E9-8070-C9FAD4BB3F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DA6-413F-87DB-DF4F6D0D5B67}"/>
                </c:ext>
              </c:extLst>
            </c:dLbl>
            <c:dLbl>
              <c:idx val="1"/>
              <c:layout>
                <c:manualLayout>
                  <c:x val="2.5757575757575646E-2"/>
                  <c:y val="0"/>
                </c:manualLayout>
              </c:layout>
              <c:tx>
                <c:rich>
                  <a:bodyPr/>
                  <a:lstStyle/>
                  <a:p>
                    <a:fld id="{A91A898E-7082-412D-9A76-7989825C280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DA6-413F-87DB-DF4F6D0D5B6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DA6-413F-87DB-DF4F6D0D5B67}"/>
                </c:ext>
              </c:extLst>
            </c:dLbl>
            <c:dLbl>
              <c:idx val="3"/>
              <c:layout>
                <c:manualLayout>
                  <c:x val="2.4242424242424131E-2"/>
                  <c:y val="0"/>
                </c:manualLayout>
              </c:layout>
              <c:tx>
                <c:rich>
                  <a:bodyPr/>
                  <a:lstStyle/>
                  <a:p>
                    <a:fld id="{B13717A5-E4EE-43AA-BDB1-C06934EC33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DA6-413F-87DB-DF4F6D0D5B67}"/>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Morelos</c:v>
                </c:pt>
              </c:strCache>
            </c:strRef>
          </c:cat>
          <c:val>
            <c:numRef>
              <c:f>_SEXO_!$F$2:$F$5</c:f>
              <c:numCache>
                <c:formatCode>General</c:formatCode>
                <c:ptCount val="4"/>
                <c:pt idx="0">
                  <c:v>1.9</c:v>
                </c:pt>
                <c:pt idx="1">
                  <c:v>2.8</c:v>
                </c:pt>
                <c:pt idx="3">
                  <c:v>2.2999999999999998</c:v>
                </c:pt>
              </c:numCache>
            </c:numRef>
          </c:val>
          <c:extLst>
            <c:ext xmlns:c15="http://schemas.microsoft.com/office/drawing/2012/chart" uri="{02D57815-91ED-43cb-92C2-25804820EDAC}">
              <c15:datalabelsRange>
                <c15:f>_SEXO_!$J$2:$J$5</c15:f>
                <c15:dlblRangeCache>
                  <c:ptCount val="4"/>
                  <c:pt idx="0">
                    <c:v>1.9˟</c:v>
                  </c:pt>
                  <c:pt idx="1">
                    <c:v>2.8</c:v>
                  </c:pt>
                  <c:pt idx="3">
                    <c:v>2.3</c:v>
                  </c:pt>
                </c15:dlblRangeCache>
              </c15:datalabelsRange>
            </c:ext>
            <c:ext xmlns:c16="http://schemas.microsoft.com/office/drawing/2014/chart" uri="{C3380CC4-5D6E-409C-BE32-E72D297353CC}">
              <c16:uniqueId val="{00000013-8DA6-413F-87DB-DF4F6D0D5B67}"/>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7490F9A-CD22-456F-88FA-8FF79794C3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AD8-417B-887E-F7A6EF81BD6C}"/>
                </c:ext>
              </c:extLst>
            </c:dLbl>
            <c:dLbl>
              <c:idx val="1"/>
              <c:tx>
                <c:rich>
                  <a:bodyPr/>
                  <a:lstStyle/>
                  <a:p>
                    <a:fld id="{81179510-8468-4A7F-9A2A-FD7E4E3C93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AD8-417B-887E-F7A6EF81BD6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D8-417B-887E-F7A6EF81BD6C}"/>
                </c:ext>
              </c:extLst>
            </c:dLbl>
            <c:dLbl>
              <c:idx val="3"/>
              <c:tx>
                <c:rich>
                  <a:bodyPr/>
                  <a:lstStyle/>
                  <a:p>
                    <a:fld id="{F79BAB1B-9A0B-4C65-BA23-BA78B11DDB7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AD8-417B-887E-F7A6EF81BD6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Morelos</c:v>
                </c:pt>
              </c:strCache>
            </c:strRef>
          </c:cat>
          <c:val>
            <c:numRef>
              <c:f>_SEXO_!$C$28:$C$31</c:f>
              <c:numCache>
                <c:formatCode>General</c:formatCode>
                <c:ptCount val="4"/>
                <c:pt idx="0">
                  <c:v>-65</c:v>
                </c:pt>
                <c:pt idx="1">
                  <c:v>-64.2</c:v>
                </c:pt>
                <c:pt idx="3">
                  <c:v>-64.599999999999994</c:v>
                </c:pt>
              </c:numCache>
            </c:numRef>
          </c:val>
          <c:extLst>
            <c:ext xmlns:c15="http://schemas.microsoft.com/office/drawing/2012/chart" uri="{02D57815-91ED-43cb-92C2-25804820EDAC}">
              <c15:datalabelsRange>
                <c15:f>_SEXO_!$G$28:$G$31</c15:f>
                <c15:dlblRangeCache>
                  <c:ptCount val="4"/>
                  <c:pt idx="0">
                    <c:v>65.0</c:v>
                  </c:pt>
                  <c:pt idx="1">
                    <c:v>64.2</c:v>
                  </c:pt>
                  <c:pt idx="3">
                    <c:v>64.6</c:v>
                  </c:pt>
                </c15:dlblRangeCache>
              </c15:datalabelsRange>
            </c:ext>
            <c:ext xmlns:c16="http://schemas.microsoft.com/office/drawing/2014/chart" uri="{C3380CC4-5D6E-409C-BE32-E72D297353CC}">
              <c16:uniqueId val="{00000004-1AD8-417B-887E-F7A6EF81BD6C}"/>
            </c:ext>
          </c:extLst>
        </c:ser>
        <c:ser>
          <c:idx val="1"/>
          <c:order val="1"/>
          <c:tx>
            <c:v>NII</c:v>
          </c:tx>
          <c:spPr>
            <a:solidFill>
              <a:srgbClr val="B07CAA"/>
            </a:solidFill>
          </c:spPr>
          <c:invertIfNegative val="0"/>
          <c:dLbls>
            <c:dLbl>
              <c:idx val="0"/>
              <c:tx>
                <c:rich>
                  <a:bodyPr/>
                  <a:lstStyle/>
                  <a:p>
                    <a:fld id="{17346B36-8BE9-4087-BA40-644A377EF9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AD8-417B-887E-F7A6EF81BD6C}"/>
                </c:ext>
              </c:extLst>
            </c:dLbl>
            <c:dLbl>
              <c:idx val="1"/>
              <c:tx>
                <c:rich>
                  <a:bodyPr/>
                  <a:lstStyle/>
                  <a:p>
                    <a:fld id="{D658A312-BA9F-42D6-A351-1E18813019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AD8-417B-887E-F7A6EF81BD6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D8-417B-887E-F7A6EF81BD6C}"/>
                </c:ext>
              </c:extLst>
            </c:dLbl>
            <c:dLbl>
              <c:idx val="3"/>
              <c:tx>
                <c:rich>
                  <a:bodyPr/>
                  <a:lstStyle/>
                  <a:p>
                    <a:fld id="{CC514082-2A8D-4A37-8E38-E9FD81024B4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AD8-417B-887E-F7A6EF81BD6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Morelos</c:v>
                </c:pt>
              </c:strCache>
            </c:strRef>
          </c:cat>
          <c:val>
            <c:numRef>
              <c:f>_SEXO_!$D$28:$D$31</c:f>
              <c:numCache>
                <c:formatCode>General</c:formatCode>
                <c:ptCount val="4"/>
                <c:pt idx="0">
                  <c:v>16.399999999999999</c:v>
                </c:pt>
                <c:pt idx="1">
                  <c:v>17.8</c:v>
                </c:pt>
                <c:pt idx="3">
                  <c:v>17.100000000000001</c:v>
                </c:pt>
              </c:numCache>
            </c:numRef>
          </c:val>
          <c:extLst>
            <c:ext xmlns:c15="http://schemas.microsoft.com/office/drawing/2012/chart" uri="{02D57815-91ED-43cb-92C2-25804820EDAC}">
              <c15:datalabelsRange>
                <c15:f>_SEXO_!$H$28:$H$31</c15:f>
                <c15:dlblRangeCache>
                  <c:ptCount val="4"/>
                  <c:pt idx="0">
                    <c:v>16.4</c:v>
                  </c:pt>
                  <c:pt idx="1">
                    <c:v>17.8</c:v>
                  </c:pt>
                  <c:pt idx="3">
                    <c:v>17.1</c:v>
                  </c:pt>
                </c15:dlblRangeCache>
              </c15:datalabelsRange>
            </c:ext>
            <c:ext xmlns:c16="http://schemas.microsoft.com/office/drawing/2014/chart" uri="{C3380CC4-5D6E-409C-BE32-E72D297353CC}">
              <c16:uniqueId val="{00000009-1AD8-417B-887E-F7A6EF81BD6C}"/>
            </c:ext>
          </c:extLst>
        </c:ser>
        <c:ser>
          <c:idx val="2"/>
          <c:order val="2"/>
          <c:tx>
            <c:v>NIII</c:v>
          </c:tx>
          <c:spPr>
            <a:solidFill>
              <a:srgbClr val="9A528E"/>
            </a:solidFill>
          </c:spPr>
          <c:invertIfNegative val="0"/>
          <c:dLbls>
            <c:dLbl>
              <c:idx val="0"/>
              <c:tx>
                <c:rich>
                  <a:bodyPr/>
                  <a:lstStyle/>
                  <a:p>
                    <a:fld id="{6BBD0862-7C7C-4806-8488-4A2F18CB8B6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AD8-417B-887E-F7A6EF81BD6C}"/>
                </c:ext>
              </c:extLst>
            </c:dLbl>
            <c:dLbl>
              <c:idx val="1"/>
              <c:tx>
                <c:rich>
                  <a:bodyPr/>
                  <a:lstStyle/>
                  <a:p>
                    <a:fld id="{30AE446D-84CE-467F-84A5-0E08ABFF52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AD8-417B-887E-F7A6EF81BD6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D8-417B-887E-F7A6EF81BD6C}"/>
                </c:ext>
              </c:extLst>
            </c:dLbl>
            <c:dLbl>
              <c:idx val="3"/>
              <c:tx>
                <c:rich>
                  <a:bodyPr/>
                  <a:lstStyle/>
                  <a:p>
                    <a:fld id="{1C61466D-774C-4570-A865-0F93ED0E964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AD8-417B-887E-F7A6EF81BD6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Morelos</c:v>
                </c:pt>
              </c:strCache>
            </c:strRef>
          </c:cat>
          <c:val>
            <c:numRef>
              <c:f>_SEXO_!$E$28:$E$31</c:f>
              <c:numCache>
                <c:formatCode>General</c:formatCode>
                <c:ptCount val="4"/>
                <c:pt idx="0">
                  <c:v>12.6</c:v>
                </c:pt>
                <c:pt idx="1">
                  <c:v>12.6</c:v>
                </c:pt>
                <c:pt idx="3">
                  <c:v>12.6</c:v>
                </c:pt>
              </c:numCache>
            </c:numRef>
          </c:val>
          <c:extLst>
            <c:ext xmlns:c15="http://schemas.microsoft.com/office/drawing/2012/chart" uri="{02D57815-91ED-43cb-92C2-25804820EDAC}">
              <c15:datalabelsRange>
                <c15:f>_SEXO_!$I$28:$I$31</c15:f>
                <c15:dlblRangeCache>
                  <c:ptCount val="4"/>
                  <c:pt idx="0">
                    <c:v>12.6</c:v>
                  </c:pt>
                  <c:pt idx="1">
                    <c:v>12.6</c:v>
                  </c:pt>
                  <c:pt idx="3">
                    <c:v>12.6</c:v>
                  </c:pt>
                </c15:dlblRangeCache>
              </c15:datalabelsRange>
            </c:ext>
            <c:ext xmlns:c16="http://schemas.microsoft.com/office/drawing/2014/chart" uri="{C3380CC4-5D6E-409C-BE32-E72D297353CC}">
              <c16:uniqueId val="{0000000E-1AD8-417B-887E-F7A6EF81BD6C}"/>
            </c:ext>
          </c:extLst>
        </c:ser>
        <c:ser>
          <c:idx val="3"/>
          <c:order val="3"/>
          <c:tx>
            <c:v>NIV</c:v>
          </c:tx>
          <c:spPr>
            <a:solidFill>
              <a:srgbClr val="862A77"/>
            </a:solidFill>
          </c:spPr>
          <c:invertIfNegative val="0"/>
          <c:dLbls>
            <c:dLbl>
              <c:idx val="0"/>
              <c:tx>
                <c:rich>
                  <a:bodyPr/>
                  <a:lstStyle/>
                  <a:p>
                    <a:fld id="{DBC6A368-3C00-4F98-97A9-C529CEB513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1AD8-417B-887E-F7A6EF81BD6C}"/>
                </c:ext>
              </c:extLst>
            </c:dLbl>
            <c:dLbl>
              <c:idx val="1"/>
              <c:tx>
                <c:rich>
                  <a:bodyPr/>
                  <a:lstStyle/>
                  <a:p>
                    <a:fld id="{94FB4071-CDD4-4A5C-8553-402D19D6E1F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AD8-417B-887E-F7A6EF81BD6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AD8-417B-887E-F7A6EF81BD6C}"/>
                </c:ext>
              </c:extLst>
            </c:dLbl>
            <c:dLbl>
              <c:idx val="3"/>
              <c:tx>
                <c:rich>
                  <a:bodyPr/>
                  <a:lstStyle/>
                  <a:p>
                    <a:fld id="{C67637A2-0E8F-4C7A-9821-F09B3F8D80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1AD8-417B-887E-F7A6EF81BD6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Morelos</c:v>
                </c:pt>
              </c:strCache>
            </c:strRef>
          </c:cat>
          <c:val>
            <c:numRef>
              <c:f>_SEXO_!$F$28:$F$31</c:f>
              <c:numCache>
                <c:formatCode>General</c:formatCode>
                <c:ptCount val="4"/>
                <c:pt idx="0">
                  <c:v>6</c:v>
                </c:pt>
                <c:pt idx="1">
                  <c:v>5.4</c:v>
                </c:pt>
                <c:pt idx="3">
                  <c:v>5.7</c:v>
                </c:pt>
              </c:numCache>
            </c:numRef>
          </c:val>
          <c:extLst>
            <c:ext xmlns:c15="http://schemas.microsoft.com/office/drawing/2012/chart" uri="{02D57815-91ED-43cb-92C2-25804820EDAC}">
              <c15:datalabelsRange>
                <c15:f>_SEXO_!$J$28:$J$31</c15:f>
                <c15:dlblRangeCache>
                  <c:ptCount val="4"/>
                  <c:pt idx="0">
                    <c:v>6.0</c:v>
                  </c:pt>
                  <c:pt idx="1">
                    <c:v>5.4</c:v>
                  </c:pt>
                  <c:pt idx="3">
                    <c:v>5.7</c:v>
                  </c:pt>
                </c15:dlblRangeCache>
              </c15:datalabelsRange>
            </c:ext>
            <c:ext xmlns:c16="http://schemas.microsoft.com/office/drawing/2014/chart" uri="{C3380CC4-5D6E-409C-BE32-E72D297353CC}">
              <c16:uniqueId val="{00000013-1AD8-417B-887E-F7A6EF81BD6C}"/>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192-4A9B-9C6D-9974CE48A9B0}"/>
              </c:ext>
            </c:extLst>
          </c:dPt>
          <c:dPt>
            <c:idx val="3"/>
            <c:marker>
              <c:spPr>
                <a:solidFill>
                  <a:srgbClr val="002060"/>
                </a:solidFill>
                <a:ln>
                  <a:noFill/>
                </a:ln>
              </c:spPr>
            </c:marker>
            <c:bubble3D val="0"/>
            <c:extLst>
              <c:ext xmlns:c16="http://schemas.microsoft.com/office/drawing/2014/chart" uri="{C3380CC4-5D6E-409C-BE32-E72D297353CC}">
                <c16:uniqueId val="{00000001-A192-4A9B-9C6D-9974CE48A9B0}"/>
              </c:ext>
            </c:extLst>
          </c:dPt>
          <c:dPt>
            <c:idx val="5"/>
            <c:marker>
              <c:spPr>
                <a:solidFill>
                  <a:srgbClr val="002060"/>
                </a:solidFill>
                <a:ln>
                  <a:noFill/>
                </a:ln>
              </c:spPr>
            </c:marker>
            <c:bubble3D val="0"/>
            <c:extLst>
              <c:ext xmlns:c16="http://schemas.microsoft.com/office/drawing/2014/chart" uri="{C3380CC4-5D6E-409C-BE32-E72D297353CC}">
                <c16:uniqueId val="{00000002-A192-4A9B-9C6D-9974CE48A9B0}"/>
              </c:ext>
            </c:extLst>
          </c:dPt>
          <c:cat>
            <c:multiLvlStrRef>
              <c:f>_SEXO_INT_!$B$2:$C$7</c:f>
              <c:multiLvlStrCache>
                <c:ptCount val="6"/>
                <c:lvl>
                  <c:pt idx="0">
                    <c:v>2015</c:v>
                  </c:pt>
                  <c:pt idx="1">
                    <c:v>2018</c:v>
                  </c:pt>
                  <c:pt idx="2">
                    <c:v>2015</c:v>
                  </c:pt>
                  <c:pt idx="3">
                    <c:v>2018</c:v>
                  </c:pt>
                  <c:pt idx="4">
                    <c:v>2015</c:v>
                  </c:pt>
                  <c:pt idx="5">
                    <c:v>2018</c:v>
                  </c:pt>
                </c:lvl>
                <c:lvl>
                  <c:pt idx="0">
                    <c:v>Morelos</c:v>
                  </c:pt>
                  <c:pt idx="2">
                    <c:v>Hombre</c:v>
                  </c:pt>
                  <c:pt idx="4">
                    <c:v>Mujer</c:v>
                  </c:pt>
                </c:lvl>
              </c:multiLvlStrCache>
            </c:multiLvlStrRef>
          </c:cat>
          <c:val>
            <c:numRef>
              <c:f>_SEXO_INT_!$D$2:$D$7</c:f>
              <c:numCache>
                <c:formatCode>General</c:formatCode>
                <c:ptCount val="6"/>
                <c:pt idx="0">
                  <c:v>491.23399999999998</c:v>
                </c:pt>
                <c:pt idx="1">
                  <c:v>491.63200000000001</c:v>
                </c:pt>
                <c:pt idx="2">
                  <c:v>471.44799999999998</c:v>
                </c:pt>
                <c:pt idx="3">
                  <c:v>478.04</c:v>
                </c:pt>
                <c:pt idx="4">
                  <c:v>508.04</c:v>
                </c:pt>
                <c:pt idx="5">
                  <c:v>504.23399999999998</c:v>
                </c:pt>
              </c:numCache>
            </c:numRef>
          </c:val>
          <c:smooth val="0"/>
          <c:extLst>
            <c:ext xmlns:c16="http://schemas.microsoft.com/office/drawing/2014/chart" uri="{C3380CC4-5D6E-409C-BE32-E72D297353CC}">
              <c16:uniqueId val="{00000003-A192-4A9B-9C6D-9974CE48A9B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A192-4A9B-9C6D-9974CE48A9B0}"/>
              </c:ext>
            </c:extLst>
          </c:dPt>
          <c:dPt>
            <c:idx val="3"/>
            <c:marker>
              <c:spPr>
                <a:solidFill>
                  <a:srgbClr val="002060"/>
                </a:solidFill>
                <a:ln>
                  <a:noFill/>
                </a:ln>
              </c:spPr>
            </c:marker>
            <c:bubble3D val="0"/>
            <c:extLst>
              <c:ext xmlns:c16="http://schemas.microsoft.com/office/drawing/2014/chart" uri="{C3380CC4-5D6E-409C-BE32-E72D297353CC}">
                <c16:uniqueId val="{00000005-A192-4A9B-9C6D-9974CE48A9B0}"/>
              </c:ext>
            </c:extLst>
          </c:dPt>
          <c:dPt>
            <c:idx val="5"/>
            <c:marker>
              <c:spPr>
                <a:solidFill>
                  <a:srgbClr val="002060"/>
                </a:solidFill>
                <a:ln>
                  <a:noFill/>
                </a:ln>
              </c:spPr>
            </c:marker>
            <c:bubble3D val="0"/>
            <c:extLst>
              <c:ext xmlns:c16="http://schemas.microsoft.com/office/drawing/2014/chart" uri="{C3380CC4-5D6E-409C-BE32-E72D297353CC}">
                <c16:uniqueId val="{00000006-A192-4A9B-9C6D-9974CE48A9B0}"/>
              </c:ext>
            </c:extLst>
          </c:dPt>
          <c:cat>
            <c:multiLvlStrRef>
              <c:f>_SEXO_INT_!$B$2:$C$7</c:f>
              <c:multiLvlStrCache>
                <c:ptCount val="6"/>
                <c:lvl>
                  <c:pt idx="0">
                    <c:v>2015</c:v>
                  </c:pt>
                  <c:pt idx="1">
                    <c:v>2018</c:v>
                  </c:pt>
                  <c:pt idx="2">
                    <c:v>2015</c:v>
                  </c:pt>
                  <c:pt idx="3">
                    <c:v>2018</c:v>
                  </c:pt>
                  <c:pt idx="4">
                    <c:v>2015</c:v>
                  </c:pt>
                  <c:pt idx="5">
                    <c:v>2018</c:v>
                  </c:pt>
                </c:lvl>
                <c:lvl>
                  <c:pt idx="0">
                    <c:v>Morelos</c:v>
                  </c:pt>
                  <c:pt idx="2">
                    <c:v>Hombre</c:v>
                  </c:pt>
                  <c:pt idx="4">
                    <c:v>Mujer</c:v>
                  </c:pt>
                </c:lvl>
              </c:multiLvlStrCache>
            </c:multiLvlStrRef>
          </c:cat>
          <c:val>
            <c:numRef>
              <c:f>_SEXO_INT_!$E$2:$E$7</c:f>
              <c:numCache>
                <c:formatCode>General</c:formatCode>
                <c:ptCount val="6"/>
                <c:pt idx="0">
                  <c:v>504.76600000000002</c:v>
                </c:pt>
                <c:pt idx="1">
                  <c:v>504.36799999999999</c:v>
                </c:pt>
                <c:pt idx="2">
                  <c:v>490.55200000000002</c:v>
                </c:pt>
                <c:pt idx="3">
                  <c:v>493.96</c:v>
                </c:pt>
                <c:pt idx="4">
                  <c:v>523.96</c:v>
                </c:pt>
                <c:pt idx="5">
                  <c:v>517.76599999999996</c:v>
                </c:pt>
              </c:numCache>
            </c:numRef>
          </c:val>
          <c:smooth val="0"/>
          <c:extLst>
            <c:ext xmlns:c16="http://schemas.microsoft.com/office/drawing/2014/chart" uri="{C3380CC4-5D6E-409C-BE32-E72D297353CC}">
              <c16:uniqueId val="{00000007-A192-4A9B-9C6D-9974CE48A9B0}"/>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A192-4A9B-9C6D-9974CE48A9B0}"/>
              </c:ext>
            </c:extLst>
          </c:dPt>
          <c:dPt>
            <c:idx val="3"/>
            <c:marker>
              <c:spPr>
                <a:solidFill>
                  <a:srgbClr val="002060"/>
                </a:solidFill>
                <a:ln>
                  <a:noFill/>
                </a:ln>
              </c:spPr>
            </c:marker>
            <c:bubble3D val="0"/>
            <c:extLst>
              <c:ext xmlns:c16="http://schemas.microsoft.com/office/drawing/2014/chart" uri="{C3380CC4-5D6E-409C-BE32-E72D297353CC}">
                <c16:uniqueId val="{00000009-A192-4A9B-9C6D-9974CE48A9B0}"/>
              </c:ext>
            </c:extLst>
          </c:dPt>
          <c:dPt>
            <c:idx val="5"/>
            <c:marker>
              <c:spPr>
                <a:solidFill>
                  <a:srgbClr val="002060"/>
                </a:solidFill>
                <a:ln>
                  <a:noFill/>
                </a:ln>
              </c:spPr>
            </c:marker>
            <c:bubble3D val="0"/>
            <c:extLst>
              <c:ext xmlns:c16="http://schemas.microsoft.com/office/drawing/2014/chart" uri="{C3380CC4-5D6E-409C-BE32-E72D297353CC}">
                <c16:uniqueId val="{0000000A-A192-4A9B-9C6D-9974CE48A9B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192-4A9B-9C6D-9974CE48A9B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192-4A9B-9C6D-9974CE48A9B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192-4A9B-9C6D-9974CE48A9B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Morelos</c:v>
                  </c:pt>
                  <c:pt idx="2">
                    <c:v>Hombre</c:v>
                  </c:pt>
                  <c:pt idx="4">
                    <c:v>Mujer</c:v>
                  </c:pt>
                </c:lvl>
              </c:multiLvlStrCache>
            </c:multiLvlStrRef>
          </c:cat>
          <c:val>
            <c:numRef>
              <c:f>_SEXO_INT_!$F$2:$F$7</c:f>
              <c:numCache>
                <c:formatCode>General</c:formatCode>
                <c:ptCount val="6"/>
                <c:pt idx="0">
                  <c:v>498</c:v>
                </c:pt>
                <c:pt idx="1">
                  <c:v>498</c:v>
                </c:pt>
                <c:pt idx="2">
                  <c:v>481</c:v>
                </c:pt>
                <c:pt idx="3">
                  <c:v>486</c:v>
                </c:pt>
                <c:pt idx="4">
                  <c:v>516</c:v>
                </c:pt>
                <c:pt idx="5">
                  <c:v>511</c:v>
                </c:pt>
              </c:numCache>
            </c:numRef>
          </c:val>
          <c:smooth val="0"/>
          <c:extLst>
            <c:ext xmlns:c16="http://schemas.microsoft.com/office/drawing/2014/chart" uri="{C3380CC4-5D6E-409C-BE32-E72D297353CC}">
              <c16:uniqueId val="{0000000B-A192-4A9B-9C6D-9974CE48A9B0}"/>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920-41EC-9483-91562E8F76E0}"/>
              </c:ext>
            </c:extLst>
          </c:dPt>
          <c:dPt>
            <c:idx val="3"/>
            <c:marker>
              <c:spPr>
                <a:solidFill>
                  <a:srgbClr val="002060"/>
                </a:solidFill>
                <a:ln>
                  <a:noFill/>
                </a:ln>
              </c:spPr>
            </c:marker>
            <c:bubble3D val="0"/>
            <c:extLst>
              <c:ext xmlns:c16="http://schemas.microsoft.com/office/drawing/2014/chart" uri="{C3380CC4-5D6E-409C-BE32-E72D297353CC}">
                <c16:uniqueId val="{00000001-0920-41EC-9483-91562E8F76E0}"/>
              </c:ext>
            </c:extLst>
          </c:dPt>
          <c:dPt>
            <c:idx val="5"/>
            <c:marker>
              <c:spPr>
                <a:solidFill>
                  <a:srgbClr val="002060"/>
                </a:solidFill>
                <a:ln>
                  <a:noFill/>
                </a:ln>
              </c:spPr>
            </c:marker>
            <c:bubble3D val="0"/>
            <c:extLst>
              <c:ext xmlns:c16="http://schemas.microsoft.com/office/drawing/2014/chart" uri="{C3380CC4-5D6E-409C-BE32-E72D297353CC}">
                <c16:uniqueId val="{00000002-0920-41EC-9483-91562E8F76E0}"/>
              </c:ext>
            </c:extLst>
          </c:dPt>
          <c:cat>
            <c:multiLvlStrRef>
              <c:f>_SEXO_INT_!$B$27:$C$32</c:f>
              <c:multiLvlStrCache>
                <c:ptCount val="6"/>
                <c:lvl>
                  <c:pt idx="0">
                    <c:v>2015</c:v>
                  </c:pt>
                  <c:pt idx="1">
                    <c:v>2018</c:v>
                  </c:pt>
                  <c:pt idx="2">
                    <c:v>2015</c:v>
                  </c:pt>
                  <c:pt idx="3">
                    <c:v>2018</c:v>
                  </c:pt>
                  <c:pt idx="4">
                    <c:v>2015</c:v>
                  </c:pt>
                  <c:pt idx="5">
                    <c:v>2018</c:v>
                  </c:pt>
                </c:lvl>
                <c:lvl>
                  <c:pt idx="0">
                    <c:v>Morelos</c:v>
                  </c:pt>
                  <c:pt idx="2">
                    <c:v>Hombre</c:v>
                  </c:pt>
                  <c:pt idx="4">
                    <c:v>Mujer</c:v>
                  </c:pt>
                </c:lvl>
              </c:multiLvlStrCache>
            </c:multiLvlStrRef>
          </c:cat>
          <c:val>
            <c:numRef>
              <c:f>_SEXO_INT_!$D$27:$D$32</c:f>
              <c:numCache>
                <c:formatCode>General</c:formatCode>
                <c:ptCount val="6"/>
                <c:pt idx="0">
                  <c:v>477.43799999999999</c:v>
                </c:pt>
                <c:pt idx="1">
                  <c:v>481.637</c:v>
                </c:pt>
                <c:pt idx="2">
                  <c:v>469.44799999999998</c:v>
                </c:pt>
                <c:pt idx="3">
                  <c:v>479.44299999999998</c:v>
                </c:pt>
                <c:pt idx="4">
                  <c:v>481.846</c:v>
                </c:pt>
                <c:pt idx="5">
                  <c:v>481.637</c:v>
                </c:pt>
              </c:numCache>
            </c:numRef>
          </c:val>
          <c:smooth val="0"/>
          <c:extLst>
            <c:ext xmlns:c16="http://schemas.microsoft.com/office/drawing/2014/chart" uri="{C3380CC4-5D6E-409C-BE32-E72D297353CC}">
              <c16:uniqueId val="{00000003-0920-41EC-9483-91562E8F76E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920-41EC-9483-91562E8F76E0}"/>
              </c:ext>
            </c:extLst>
          </c:dPt>
          <c:dPt>
            <c:idx val="3"/>
            <c:marker>
              <c:spPr>
                <a:solidFill>
                  <a:srgbClr val="002060"/>
                </a:solidFill>
                <a:ln>
                  <a:noFill/>
                </a:ln>
              </c:spPr>
            </c:marker>
            <c:bubble3D val="0"/>
            <c:extLst>
              <c:ext xmlns:c16="http://schemas.microsoft.com/office/drawing/2014/chart" uri="{C3380CC4-5D6E-409C-BE32-E72D297353CC}">
                <c16:uniqueId val="{00000005-0920-41EC-9483-91562E8F76E0}"/>
              </c:ext>
            </c:extLst>
          </c:dPt>
          <c:dPt>
            <c:idx val="5"/>
            <c:marker>
              <c:spPr>
                <a:solidFill>
                  <a:srgbClr val="002060"/>
                </a:solidFill>
                <a:ln>
                  <a:noFill/>
                </a:ln>
              </c:spPr>
            </c:marker>
            <c:bubble3D val="0"/>
            <c:extLst>
              <c:ext xmlns:c16="http://schemas.microsoft.com/office/drawing/2014/chart" uri="{C3380CC4-5D6E-409C-BE32-E72D297353CC}">
                <c16:uniqueId val="{00000006-0920-41EC-9483-91562E8F76E0}"/>
              </c:ext>
            </c:extLst>
          </c:dPt>
          <c:cat>
            <c:multiLvlStrRef>
              <c:f>_SEXO_INT_!$B$27:$C$32</c:f>
              <c:multiLvlStrCache>
                <c:ptCount val="6"/>
                <c:lvl>
                  <c:pt idx="0">
                    <c:v>2015</c:v>
                  </c:pt>
                  <c:pt idx="1">
                    <c:v>2018</c:v>
                  </c:pt>
                  <c:pt idx="2">
                    <c:v>2015</c:v>
                  </c:pt>
                  <c:pt idx="3">
                    <c:v>2018</c:v>
                  </c:pt>
                  <c:pt idx="4">
                    <c:v>2015</c:v>
                  </c:pt>
                  <c:pt idx="5">
                    <c:v>2018</c:v>
                  </c:pt>
                </c:lvl>
                <c:lvl>
                  <c:pt idx="0">
                    <c:v>Morelos</c:v>
                  </c:pt>
                  <c:pt idx="2">
                    <c:v>Hombre</c:v>
                  </c:pt>
                  <c:pt idx="4">
                    <c:v>Mujer</c:v>
                  </c:pt>
                </c:lvl>
              </c:multiLvlStrCache>
            </c:multiLvlStrRef>
          </c:cat>
          <c:val>
            <c:numRef>
              <c:f>_SEXO_INT_!$E$27:$E$32</c:f>
              <c:numCache>
                <c:formatCode>General</c:formatCode>
                <c:ptCount val="6"/>
                <c:pt idx="0">
                  <c:v>492.56200000000001</c:v>
                </c:pt>
                <c:pt idx="1">
                  <c:v>496.363</c:v>
                </c:pt>
                <c:pt idx="2">
                  <c:v>488.55200000000002</c:v>
                </c:pt>
                <c:pt idx="3">
                  <c:v>496.55700000000002</c:v>
                </c:pt>
                <c:pt idx="4">
                  <c:v>500.154</c:v>
                </c:pt>
                <c:pt idx="5">
                  <c:v>496.363</c:v>
                </c:pt>
              </c:numCache>
            </c:numRef>
          </c:val>
          <c:smooth val="0"/>
          <c:extLst>
            <c:ext xmlns:c16="http://schemas.microsoft.com/office/drawing/2014/chart" uri="{C3380CC4-5D6E-409C-BE32-E72D297353CC}">
              <c16:uniqueId val="{00000007-0920-41EC-9483-91562E8F76E0}"/>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920-41EC-9483-91562E8F76E0}"/>
              </c:ext>
            </c:extLst>
          </c:dPt>
          <c:dPt>
            <c:idx val="3"/>
            <c:marker>
              <c:spPr>
                <a:solidFill>
                  <a:srgbClr val="002060"/>
                </a:solidFill>
                <a:ln>
                  <a:noFill/>
                </a:ln>
              </c:spPr>
            </c:marker>
            <c:bubble3D val="0"/>
            <c:extLst>
              <c:ext xmlns:c16="http://schemas.microsoft.com/office/drawing/2014/chart" uri="{C3380CC4-5D6E-409C-BE32-E72D297353CC}">
                <c16:uniqueId val="{00000009-0920-41EC-9483-91562E8F76E0}"/>
              </c:ext>
            </c:extLst>
          </c:dPt>
          <c:dPt>
            <c:idx val="5"/>
            <c:marker>
              <c:spPr>
                <a:solidFill>
                  <a:srgbClr val="002060"/>
                </a:solidFill>
                <a:ln>
                  <a:noFill/>
                </a:ln>
              </c:spPr>
            </c:marker>
            <c:bubble3D val="0"/>
            <c:extLst>
              <c:ext xmlns:c16="http://schemas.microsoft.com/office/drawing/2014/chart" uri="{C3380CC4-5D6E-409C-BE32-E72D297353CC}">
                <c16:uniqueId val="{0000000A-0920-41EC-9483-91562E8F76E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920-41EC-9483-91562E8F76E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920-41EC-9483-91562E8F76E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920-41EC-9483-91562E8F76E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Morelos</c:v>
                  </c:pt>
                  <c:pt idx="2">
                    <c:v>Hombre</c:v>
                  </c:pt>
                  <c:pt idx="4">
                    <c:v>Mujer</c:v>
                  </c:pt>
                </c:lvl>
              </c:multiLvlStrCache>
            </c:multiLvlStrRef>
          </c:cat>
          <c:val>
            <c:numRef>
              <c:f>_SEXO_INT_!$F$27:$F$32</c:f>
              <c:numCache>
                <c:formatCode>General</c:formatCode>
                <c:ptCount val="6"/>
                <c:pt idx="0">
                  <c:v>485</c:v>
                </c:pt>
                <c:pt idx="1">
                  <c:v>489</c:v>
                </c:pt>
                <c:pt idx="2">
                  <c:v>479</c:v>
                </c:pt>
                <c:pt idx="3">
                  <c:v>488</c:v>
                </c:pt>
                <c:pt idx="4">
                  <c:v>491</c:v>
                </c:pt>
                <c:pt idx="5">
                  <c:v>489</c:v>
                </c:pt>
              </c:numCache>
            </c:numRef>
          </c:val>
          <c:smooth val="0"/>
          <c:extLst>
            <c:ext xmlns:c16="http://schemas.microsoft.com/office/drawing/2014/chart" uri="{C3380CC4-5D6E-409C-BE32-E72D297353CC}">
              <c16:uniqueId val="{0000000B-0920-41EC-9483-91562E8F76E0}"/>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1751925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093962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346770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62827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811912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1933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1260234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4187511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440569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13266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906768" cy="4495800"/>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6768" cy="4495800"/>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Morelos</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2283287346"/>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1216363287"/>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2506011941"/>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3110387307"/>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259211015"/>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234016074"/>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48897422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46439307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313643537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295525" y="1123949"/>
              <a:ext cx="865135" cy="1609723"/>
              <a:chOff x="229552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7122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9552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72327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20.3</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33051752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933574" y="1133473"/>
              <a:ext cx="591527" cy="1609722"/>
              <a:chOff x="1933574"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09270"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933576"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152760" y="1133475"/>
                <a:ext cx="1373234"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12.2</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0255" cy="5016500"/>
            <a:chOff x="0" y="0"/>
            <a:chExt cx="8810255" cy="5016500"/>
          </a:xfrm>
        </p:grpSpPr>
        <p:graphicFrame>
          <p:nvGraphicFramePr>
            <p:cNvPr id="7" name="Chart 1"/>
            <p:cNvGraphicFramePr/>
            <p:nvPr>
              <p:extLst>
                <p:ext uri="{D42A27DB-BD31-4B8C-83A1-F6EECF244321}">
                  <p14:modId xmlns:p14="http://schemas.microsoft.com/office/powerpoint/2010/main" val="7600025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52610" y="2533650"/>
              <a:ext cx="4372702" cy="666750"/>
              <a:chOff x="2352675" y="2533650"/>
              <a:chExt cx="7780286" cy="1907451"/>
            </a:xfrm>
          </p:grpSpPr>
          <p:sp>
            <p:nvSpPr>
              <p:cNvPr id="14" name="Cerrar llave 13"/>
              <p:cNvSpPr/>
              <p:nvPr/>
            </p:nvSpPr>
            <p:spPr>
              <a:xfrm>
                <a:off x="9565718" y="253365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73547" y="444110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5" y="253365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3446" y="3167636"/>
                <a:ext cx="639515" cy="3888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55</a:t>
                </a:r>
              </a:p>
            </p:txBody>
          </p:sp>
        </p:grpSp>
        <p:grpSp>
          <p:nvGrpSpPr>
            <p:cNvPr id="9" name="llave_lyc2"/>
            <p:cNvGrpSpPr/>
            <p:nvPr/>
          </p:nvGrpSpPr>
          <p:grpSpPr>
            <a:xfrm>
              <a:off x="4219557" y="2562225"/>
              <a:ext cx="4590698" cy="666750"/>
              <a:chOff x="4219576" y="2562225"/>
              <a:chExt cx="4882792" cy="1906508"/>
            </a:xfrm>
          </p:grpSpPr>
          <p:sp>
            <p:nvSpPr>
              <p:cNvPr id="10" name="Cerrar llave 9"/>
              <p:cNvSpPr/>
              <p:nvPr/>
            </p:nvSpPr>
            <p:spPr>
              <a:xfrm>
                <a:off x="8727603" y="25622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46873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5622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0067" y="3170034"/>
                <a:ext cx="352301" cy="326896"/>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54</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1" cy="5016500"/>
            <a:chOff x="0" y="0"/>
            <a:chExt cx="8820921" cy="5016500"/>
          </a:xfrm>
        </p:grpSpPr>
        <p:graphicFrame>
          <p:nvGraphicFramePr>
            <p:cNvPr id="7" name="Chart 2"/>
            <p:cNvGraphicFramePr/>
            <p:nvPr>
              <p:extLst>
                <p:ext uri="{D42A27DB-BD31-4B8C-83A1-F6EECF244321}">
                  <p14:modId xmlns:p14="http://schemas.microsoft.com/office/powerpoint/2010/main" val="256389341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52713" y="2847975"/>
              <a:ext cx="4379901" cy="425445"/>
              <a:chOff x="2352676" y="2847975"/>
              <a:chExt cx="7810358" cy="1907451"/>
            </a:xfrm>
          </p:grpSpPr>
          <p:sp>
            <p:nvSpPr>
              <p:cNvPr id="14" name="Cerrar llave 13"/>
              <p:cNvSpPr/>
              <p:nvPr/>
            </p:nvSpPr>
            <p:spPr>
              <a:xfrm>
                <a:off x="9593133" y="28479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300962" y="47554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52676" y="284797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23519" y="3321891"/>
                <a:ext cx="639515" cy="47919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35</a:t>
                </a:r>
              </a:p>
            </p:txBody>
          </p:sp>
        </p:grpSp>
        <p:grpSp>
          <p:nvGrpSpPr>
            <p:cNvPr id="9" name="llave_mat2"/>
            <p:cNvGrpSpPr/>
            <p:nvPr/>
          </p:nvGrpSpPr>
          <p:grpSpPr>
            <a:xfrm>
              <a:off x="4229112" y="2819400"/>
              <a:ext cx="4591809" cy="409575"/>
              <a:chOff x="4229101" y="2819400"/>
              <a:chExt cx="4891700" cy="1906511"/>
            </a:xfrm>
          </p:grpSpPr>
          <p:sp>
            <p:nvSpPr>
              <p:cNvPr id="10" name="Cerrar llave 9"/>
              <p:cNvSpPr/>
              <p:nvPr/>
            </p:nvSpPr>
            <p:spPr>
              <a:xfrm>
                <a:off x="8733913" y="28194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72591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8194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4754" y="3212311"/>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32</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1739384629"/>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914524" y="1543047"/>
              <a:ext cx="592097" cy="1142997"/>
              <a:chOff x="1914524" y="1543051"/>
              <a:chExt cx="1944546" cy="1491679"/>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90220" y="911519"/>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914524" y="1980370"/>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02217" y="1543051"/>
                <a:ext cx="1404550"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11.1</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340146199"/>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352549" y="1524000"/>
              <a:ext cx="373191" cy="1152524"/>
              <a:chOff x="1352549" y="1524000"/>
              <a:chExt cx="1964529"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228245"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352553"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502977" y="1524000"/>
                <a:ext cx="1814101"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6.9</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704963" cy="5016500"/>
            <a:chOff x="0" y="0"/>
            <a:chExt cx="8704963" cy="5016500"/>
          </a:xfrm>
        </p:grpSpPr>
        <p:graphicFrame>
          <p:nvGraphicFramePr>
            <p:cNvPr id="7" name="Chart 1"/>
            <p:cNvGraphicFramePr/>
            <p:nvPr>
              <p:extLst>
                <p:ext uri="{D42A27DB-BD31-4B8C-83A1-F6EECF244321}">
                  <p14:modId xmlns:p14="http://schemas.microsoft.com/office/powerpoint/2010/main" val="284087512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5" y="2895600"/>
              <a:ext cx="3093622" cy="295275"/>
              <a:chOff x="3143251" y="2895600"/>
              <a:chExt cx="5214052" cy="1907451"/>
            </a:xfrm>
          </p:grpSpPr>
          <p:sp>
            <p:nvSpPr>
              <p:cNvPr id="14" name="Cerrar llave 13"/>
              <p:cNvSpPr/>
              <p:nvPr/>
            </p:nvSpPr>
            <p:spPr>
              <a:xfrm>
                <a:off x="7795557" y="28956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80305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89560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7788" y="3127918"/>
                <a:ext cx="639515" cy="58880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24</a:t>
                </a:r>
              </a:p>
            </p:txBody>
          </p:sp>
        </p:grpSp>
        <p:grpSp>
          <p:nvGrpSpPr>
            <p:cNvPr id="9" name="llave_lyc2"/>
            <p:cNvGrpSpPr/>
            <p:nvPr/>
          </p:nvGrpSpPr>
          <p:grpSpPr>
            <a:xfrm>
              <a:off x="5381610" y="2914650"/>
              <a:ext cx="3323353" cy="315829"/>
              <a:chOff x="5381626" y="2914650"/>
              <a:chExt cx="3344918" cy="1908255"/>
            </a:xfrm>
          </p:grpSpPr>
          <p:sp>
            <p:nvSpPr>
              <p:cNvPr id="10" name="Cerrar llave 9"/>
              <p:cNvSpPr/>
              <p:nvPr/>
            </p:nvSpPr>
            <p:spPr>
              <a:xfrm>
                <a:off x="8363770" y="29146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99118" y="482115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81626" y="291465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74243" y="3154556"/>
                <a:ext cx="352301" cy="55497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27</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48585" cy="5016500"/>
            <a:chOff x="0" y="0"/>
            <a:chExt cx="8648585" cy="5016500"/>
          </a:xfrm>
        </p:grpSpPr>
        <p:graphicFrame>
          <p:nvGraphicFramePr>
            <p:cNvPr id="7" name="Chart 2"/>
            <p:cNvGraphicFramePr/>
            <p:nvPr>
              <p:extLst>
                <p:ext uri="{D42A27DB-BD31-4B8C-83A1-F6EECF244321}">
                  <p14:modId xmlns:p14="http://schemas.microsoft.com/office/powerpoint/2010/main" val="262976541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81345" y="3017002"/>
              <a:ext cx="3077580" cy="145298"/>
              <a:chOff x="3181350" y="3017002"/>
              <a:chExt cx="5190033" cy="3232999"/>
            </a:xfrm>
          </p:grpSpPr>
          <p:sp>
            <p:nvSpPr>
              <p:cNvPr id="14" name="Cerrar llave 13"/>
              <p:cNvSpPr/>
              <p:nvPr/>
            </p:nvSpPr>
            <p:spPr>
              <a:xfrm>
                <a:off x="7879942" y="434255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81350" y="625000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96044" y="434255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31869" y="3017002"/>
                <a:ext cx="639514" cy="77223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a:t>
                </a:r>
              </a:p>
            </p:txBody>
          </p:sp>
        </p:grpSp>
        <p:grpSp>
          <p:nvGrpSpPr>
            <p:cNvPr id="9" name="llave_mat2"/>
            <p:cNvGrpSpPr/>
            <p:nvPr/>
          </p:nvGrpSpPr>
          <p:grpSpPr>
            <a:xfrm>
              <a:off x="5010178" y="3012489"/>
              <a:ext cx="3638407" cy="234250"/>
              <a:chOff x="5010152" y="3012489"/>
              <a:chExt cx="3661361" cy="1966229"/>
            </a:xfrm>
          </p:grpSpPr>
          <p:sp>
            <p:nvSpPr>
              <p:cNvPr id="10" name="Cerrar llave 9"/>
              <p:cNvSpPr/>
              <p:nvPr/>
            </p:nvSpPr>
            <p:spPr>
              <a:xfrm>
                <a:off x="8306650" y="3070699"/>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94328" y="4977207"/>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010152" y="3070699"/>
                <a:ext cx="33204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19213" y="3012489"/>
                <a:ext cx="352300" cy="8522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17</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Centro</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7" name="Gráfico 16"/>
          <p:cNvGraphicFramePr>
            <a:graphicFrameLocks/>
          </p:cNvGraphicFramePr>
          <p:nvPr>
            <p:extLst>
              <p:ext uri="{D42A27DB-BD31-4B8C-83A1-F6EECF244321}">
                <p14:modId xmlns:p14="http://schemas.microsoft.com/office/powerpoint/2010/main" val="1364192858"/>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244318397"/>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84695" y="3823336"/>
            <a:ext cx="6774611" cy="506791"/>
          </a:xfrm>
        </p:spPr>
        <p:txBody>
          <a:bodyPr/>
          <a:lstStyle/>
          <a:p>
            <a:pPr algn="ctr"/>
            <a:r>
              <a:rPr lang="es-ES_tradnl" smtClean="0"/>
              <a:t>Morelos</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3111373278"/>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63308551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377691528"/>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273839779"/>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2189137473"/>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098459828"/>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954930945"/>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1790632991"/>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72924450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886563312"/>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02769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917823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665299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94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8451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5353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49102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3633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8677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9865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29482</TotalTime>
  <Words>8786</Words>
  <Application>Microsoft Office PowerPoint</Application>
  <PresentationFormat>Carta (216 x 279 mm)</PresentationFormat>
  <Paragraphs>1290</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Morelos</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Centro</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1265</cp:revision>
  <cp:lastPrinted>2018-11-23T18:12:50Z</cp:lastPrinted>
  <dcterms:created xsi:type="dcterms:W3CDTF">2017-08-15T14:36:10Z</dcterms:created>
  <dcterms:modified xsi:type="dcterms:W3CDTF">2018-11-30T20:43:15Z</dcterms:modified>
</cp:coreProperties>
</file>