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Nayari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289788FD-BF23-4964-998F-E9B1A732A88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0EECC645-29C7-45AC-8E26-D633FBF159D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E90D626D-8CDF-48F4-BD8B-60C45BC4C56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4FC0363E-291D-4C22-9B2D-59DF08C607B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577D9D54-C501-4D3C-AB3A-8AED2A99FDA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28B70030-A284-40A2-BDE5-0A50C560EEE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BF25EB56-21D7-4AB3-B42D-04F79E6B43B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C7EE38A0-7625-4ECC-BBD3-B905BFD3CB5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6A4276EA-7E96-4961-A555-C8B610FE8BE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53BBD5AB-D058-4F65-A5DB-57132F4A638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BF06CE9D-9B1C-499A-AE6D-02F43D10DDE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9C6ED8E2-F447-4FF8-A492-09029C9398A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67A39809-C7D1-412F-B897-773E8043C58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A83ED728-BF58-4F62-AB8B-89BFB041FCD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2EF68565-2652-46EC-A3AB-43C916CF40D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17EA2615-2A1C-4A5F-94D2-29867066F3C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18D1AA5E-A007-4B2C-B135-4F760C34AA4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261F898F-A460-43F9-88DC-36ED09C4D09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13D25374-316D-4C02-8214-AE228750F5A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461C4F42-F6CF-4113-B687-F7E3A5867B3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FA1C5A46-8F1C-453A-BB93-828E7931024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16E2B318-5B27-4523-99B6-BF7FD048A6D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A1007610-A1D3-4257-8F8E-AB065A0C502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93F1B141-9A0A-45B8-A192-B1C1920E67C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40D53A2C-DE94-42F2-A393-596DE747159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E3E3D8B7-5D0E-49F6-93E2-3C14ACBF439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77DCC6A6-8AC6-4653-B6D5-B896F8A6F96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8F926404-46EE-468A-B205-464FF9EAB39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F2083B50-0310-4A77-A8FC-E1468071CC3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1459C052-FF31-4117-8F7E-D034E8E980D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720A8230-FBAF-4AB0-AE8C-7091A600C21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6F63E44D-2C5F-416F-BFEE-1E567D3F08E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339E608A-A5A0-4B33-BDD1-A7E0EC6383E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9FD36919-C871-4F80-A8D1-D5BA3D105A3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C505030F-4202-4810-926C-EE497CBFC7F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81874756-71FE-4954-8B80-AE7BC6B209C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362CE773-60EB-454B-9A15-BFFC1B6CE9C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772D69EF-339F-452F-B58C-8BC2886AAAF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0F083470-D5D2-4799-B36E-A9F068BC62C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67D6CDF9-0AD6-4979-ACC1-F5A3D3F1451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ABC99584-A996-433B-AA2E-87CEDFB31B7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83C56532-8ECE-4E98-81AC-B8BE33ECC55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4E206A74-15D0-4620-AE56-4D95197F629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FC72FD04-A0EB-4937-B02B-B170ED60FE5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16739344-C09B-438B-A627-A9C478C0369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A52A325C-61FE-46A2-A75D-A6E34139686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CA51DDB3-4E83-4C73-AF40-1AA55CEAEE8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EB5188F-F8D9-4463-91E4-94AB59641B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BD8-4075-9CE5-3BB6C8B8617D}"/>
                </c:ext>
              </c:extLst>
            </c:dLbl>
            <c:dLbl>
              <c:idx val="1"/>
              <c:tx>
                <c:rich>
                  <a:bodyPr/>
                  <a:lstStyle/>
                  <a:p>
                    <a:fld id="{C8A38B07-D89A-4318-A94C-2E644BB171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BD8-4075-9CE5-3BB6C8B8617D}"/>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Nayarit</c:v>
                </c:pt>
                <c:pt idx="1">
                  <c:v>Nacional</c:v>
                </c:pt>
              </c:strCache>
            </c:strRef>
          </c:cat>
          <c:val>
            <c:numRef>
              <c:f>'_NACIONAL-ESTADO_'!$C$2:$C$3</c:f>
              <c:numCache>
                <c:formatCode>General</c:formatCode>
                <c:ptCount val="2"/>
                <c:pt idx="0">
                  <c:v>-49</c:v>
                </c:pt>
                <c:pt idx="1">
                  <c:v>-49.1</c:v>
                </c:pt>
              </c:numCache>
            </c:numRef>
          </c:val>
          <c:extLst>
            <c:ext xmlns:c15="http://schemas.microsoft.com/office/drawing/2012/chart" uri="{02D57815-91ED-43cb-92C2-25804820EDAC}">
              <c15:datalabelsRange>
                <c15:f>'_NACIONAL-ESTADO_'!$G$2:$G$3</c15:f>
                <c15:dlblRangeCache>
                  <c:ptCount val="2"/>
                  <c:pt idx="0">
                    <c:v>49.0</c:v>
                  </c:pt>
                  <c:pt idx="1">
                    <c:v>49.1</c:v>
                  </c:pt>
                </c15:dlblRangeCache>
              </c15:datalabelsRange>
            </c:ext>
            <c:ext xmlns:c16="http://schemas.microsoft.com/office/drawing/2014/chart" uri="{C3380CC4-5D6E-409C-BE32-E72D297353CC}">
              <c16:uniqueId val="{00000002-8BD8-4075-9CE5-3BB6C8B8617D}"/>
            </c:ext>
          </c:extLst>
        </c:ser>
        <c:ser>
          <c:idx val="1"/>
          <c:order val="1"/>
          <c:tx>
            <c:v>NII</c:v>
          </c:tx>
          <c:spPr>
            <a:solidFill>
              <a:srgbClr val="B07CAA"/>
            </a:solidFill>
          </c:spPr>
          <c:invertIfNegative val="0"/>
          <c:dLbls>
            <c:dLbl>
              <c:idx val="0"/>
              <c:tx>
                <c:rich>
                  <a:bodyPr/>
                  <a:lstStyle/>
                  <a:p>
                    <a:fld id="{B2D92818-FBFF-4E88-B2D0-2F91BCB6A9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BD8-4075-9CE5-3BB6C8B8617D}"/>
                </c:ext>
              </c:extLst>
            </c:dLbl>
            <c:dLbl>
              <c:idx val="1"/>
              <c:tx>
                <c:rich>
                  <a:bodyPr/>
                  <a:lstStyle/>
                  <a:p>
                    <a:fld id="{FF18FEDE-18AF-47C4-BCF9-3D9DE55F24F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BD8-4075-9CE5-3BB6C8B8617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Nayarit</c:v>
                </c:pt>
                <c:pt idx="1">
                  <c:v>Nacional</c:v>
                </c:pt>
              </c:strCache>
            </c:strRef>
          </c:cat>
          <c:val>
            <c:numRef>
              <c:f>'_NACIONAL-ESTADO_'!$D$2:$D$3</c:f>
              <c:numCache>
                <c:formatCode>General</c:formatCode>
                <c:ptCount val="2"/>
                <c:pt idx="0">
                  <c:v>30.5</c:v>
                </c:pt>
                <c:pt idx="1">
                  <c:v>32.9</c:v>
                </c:pt>
              </c:numCache>
            </c:numRef>
          </c:val>
          <c:extLst>
            <c:ext xmlns:c15="http://schemas.microsoft.com/office/drawing/2012/chart" uri="{02D57815-91ED-43cb-92C2-25804820EDAC}">
              <c15:datalabelsRange>
                <c15:f>'_NACIONAL-ESTADO_'!$H$2:$H$3</c15:f>
                <c15:dlblRangeCache>
                  <c:ptCount val="2"/>
                  <c:pt idx="0">
                    <c:v>30.5</c:v>
                  </c:pt>
                  <c:pt idx="1">
                    <c:v>32.9</c:v>
                  </c:pt>
                </c15:dlblRangeCache>
              </c15:datalabelsRange>
            </c:ext>
            <c:ext xmlns:c16="http://schemas.microsoft.com/office/drawing/2014/chart" uri="{C3380CC4-5D6E-409C-BE32-E72D297353CC}">
              <c16:uniqueId val="{00000005-8BD8-4075-9CE5-3BB6C8B8617D}"/>
            </c:ext>
          </c:extLst>
        </c:ser>
        <c:ser>
          <c:idx val="2"/>
          <c:order val="2"/>
          <c:tx>
            <c:v>NIII</c:v>
          </c:tx>
          <c:spPr>
            <a:solidFill>
              <a:srgbClr val="9A528E"/>
            </a:solidFill>
          </c:spPr>
          <c:invertIfNegative val="0"/>
          <c:dLbls>
            <c:dLbl>
              <c:idx val="0"/>
              <c:tx>
                <c:rich>
                  <a:bodyPr/>
                  <a:lstStyle/>
                  <a:p>
                    <a:fld id="{F75C03FB-4AD6-41E0-9F60-AFAC239B25C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BD8-4075-9CE5-3BB6C8B8617D}"/>
                </c:ext>
              </c:extLst>
            </c:dLbl>
            <c:dLbl>
              <c:idx val="1"/>
              <c:tx>
                <c:rich>
                  <a:bodyPr/>
                  <a:lstStyle/>
                  <a:p>
                    <a:fld id="{958AC897-082A-4008-AD7E-749F92779CE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BD8-4075-9CE5-3BB6C8B8617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Nayarit</c:v>
                </c:pt>
                <c:pt idx="1">
                  <c:v>Nacional</c:v>
                </c:pt>
              </c:strCache>
            </c:strRef>
          </c:cat>
          <c:val>
            <c:numRef>
              <c:f>'_NACIONAL-ESTADO_'!$E$2:$E$3</c:f>
              <c:numCache>
                <c:formatCode>General</c:formatCode>
                <c:ptCount val="2"/>
                <c:pt idx="0">
                  <c:v>16.899999999999999</c:v>
                </c:pt>
                <c:pt idx="1">
                  <c:v>15.1</c:v>
                </c:pt>
              </c:numCache>
            </c:numRef>
          </c:val>
          <c:extLst>
            <c:ext xmlns:c15="http://schemas.microsoft.com/office/drawing/2012/chart" uri="{02D57815-91ED-43cb-92C2-25804820EDAC}">
              <c15:datalabelsRange>
                <c15:f>'_NACIONAL-ESTADO_'!$I$2:$I$3</c15:f>
                <c15:dlblRangeCache>
                  <c:ptCount val="2"/>
                  <c:pt idx="0">
                    <c:v>16.9</c:v>
                  </c:pt>
                  <c:pt idx="1">
                    <c:v>15.1</c:v>
                  </c:pt>
                </c15:dlblRangeCache>
              </c15:datalabelsRange>
            </c:ext>
            <c:ext xmlns:c16="http://schemas.microsoft.com/office/drawing/2014/chart" uri="{C3380CC4-5D6E-409C-BE32-E72D297353CC}">
              <c16:uniqueId val="{00000008-8BD8-4075-9CE5-3BB6C8B8617D}"/>
            </c:ext>
          </c:extLst>
        </c:ser>
        <c:ser>
          <c:idx val="3"/>
          <c:order val="3"/>
          <c:tx>
            <c:v>NIV</c:v>
          </c:tx>
          <c:spPr>
            <a:solidFill>
              <a:srgbClr val="862A77"/>
            </a:solidFill>
          </c:spPr>
          <c:invertIfNegative val="0"/>
          <c:dLbls>
            <c:dLbl>
              <c:idx val="0"/>
              <c:layout>
                <c:manualLayout>
                  <c:x val="3.3333333333333333E-2"/>
                  <c:y val="0"/>
                </c:manualLayout>
              </c:layout>
              <c:tx>
                <c:rich>
                  <a:bodyPr/>
                  <a:lstStyle/>
                  <a:p>
                    <a:fld id="{7940E1D1-E52C-4F30-8CE1-20DB5D3AE77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8BD8-4075-9CE5-3BB6C8B8617D}"/>
                </c:ext>
              </c:extLst>
            </c:dLbl>
            <c:dLbl>
              <c:idx val="1"/>
              <c:layout>
                <c:manualLayout>
                  <c:x val="2.7272727272727271E-2"/>
                  <c:y val="0"/>
                </c:manualLayout>
              </c:layout>
              <c:tx>
                <c:rich>
                  <a:bodyPr/>
                  <a:lstStyle/>
                  <a:p>
                    <a:fld id="{AF1EEC7D-0FD3-4835-B8D6-37C44269879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BD8-4075-9CE5-3BB6C8B8617D}"/>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Nayarit</c:v>
                </c:pt>
                <c:pt idx="1">
                  <c:v>Nacional</c:v>
                </c:pt>
              </c:strCache>
            </c:strRef>
          </c:cat>
          <c:val>
            <c:numRef>
              <c:f>'_NACIONAL-ESTADO_'!$F$2:$F$3</c:f>
              <c:numCache>
                <c:formatCode>General</c:formatCode>
                <c:ptCount val="2"/>
                <c:pt idx="0">
                  <c:v>3.6</c:v>
                </c:pt>
                <c:pt idx="1">
                  <c:v>2.8</c:v>
                </c:pt>
              </c:numCache>
            </c:numRef>
          </c:val>
          <c:extLst>
            <c:ext xmlns:c15="http://schemas.microsoft.com/office/drawing/2012/chart" uri="{02D57815-91ED-43cb-92C2-25804820EDAC}">
              <c15:datalabelsRange>
                <c15:f>'_NACIONAL-ESTADO_'!$J$2:$J$3</c15:f>
                <c15:dlblRangeCache>
                  <c:ptCount val="2"/>
                  <c:pt idx="0">
                    <c:v>3.6˟</c:v>
                  </c:pt>
                  <c:pt idx="1">
                    <c:v>2.8</c:v>
                  </c:pt>
                </c15:dlblRangeCache>
              </c15:datalabelsRange>
            </c:ext>
            <c:ext xmlns:c16="http://schemas.microsoft.com/office/drawing/2014/chart" uri="{C3380CC4-5D6E-409C-BE32-E72D297353CC}">
              <c16:uniqueId val="{0000000B-8BD8-4075-9CE5-3BB6C8B8617D}"/>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0A1A5D8-4F7C-464A-8391-67F4F77BB1B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51C-4FE7-B606-D6BEBBC09BC7}"/>
                </c:ext>
              </c:extLst>
            </c:dLbl>
            <c:dLbl>
              <c:idx val="1"/>
              <c:tx>
                <c:rich>
                  <a:bodyPr/>
                  <a:lstStyle/>
                  <a:p>
                    <a:fld id="{669B8590-2B4E-4E63-9ED2-6D82DC1D9FA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1C-4FE7-B606-D6BEBBC09BC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Nayarit</c:v>
                </c:pt>
                <c:pt idx="1">
                  <c:v>Nacional</c:v>
                </c:pt>
              </c:strCache>
            </c:strRef>
          </c:cat>
          <c:val>
            <c:numRef>
              <c:f>'_NACIONAL-ESTADO_'!$C$27:$C$28</c:f>
              <c:numCache>
                <c:formatCode>General</c:formatCode>
                <c:ptCount val="2"/>
                <c:pt idx="0">
                  <c:v>-57.5</c:v>
                </c:pt>
                <c:pt idx="1">
                  <c:v>-59.1</c:v>
                </c:pt>
              </c:numCache>
            </c:numRef>
          </c:val>
          <c:extLst>
            <c:ext xmlns:c15="http://schemas.microsoft.com/office/drawing/2012/chart" uri="{02D57815-91ED-43cb-92C2-25804820EDAC}">
              <c15:datalabelsRange>
                <c15:f>'_NACIONAL-ESTADO_'!$G$27:$G$28</c15:f>
                <c15:dlblRangeCache>
                  <c:ptCount val="2"/>
                  <c:pt idx="0">
                    <c:v>57.5</c:v>
                  </c:pt>
                  <c:pt idx="1">
                    <c:v>59.1</c:v>
                  </c:pt>
                </c15:dlblRangeCache>
              </c15:datalabelsRange>
            </c:ext>
            <c:ext xmlns:c16="http://schemas.microsoft.com/office/drawing/2014/chart" uri="{C3380CC4-5D6E-409C-BE32-E72D297353CC}">
              <c16:uniqueId val="{00000002-F51C-4FE7-B606-D6BEBBC09BC7}"/>
            </c:ext>
          </c:extLst>
        </c:ser>
        <c:ser>
          <c:idx val="1"/>
          <c:order val="1"/>
          <c:tx>
            <c:v>NII</c:v>
          </c:tx>
          <c:spPr>
            <a:solidFill>
              <a:srgbClr val="B07CAA"/>
            </a:solidFill>
          </c:spPr>
          <c:invertIfNegative val="0"/>
          <c:dLbls>
            <c:dLbl>
              <c:idx val="0"/>
              <c:tx>
                <c:rich>
                  <a:bodyPr/>
                  <a:lstStyle/>
                  <a:p>
                    <a:fld id="{CD0774D1-B31D-46A1-A138-CCB463D136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51C-4FE7-B606-D6BEBBC09BC7}"/>
                </c:ext>
              </c:extLst>
            </c:dLbl>
            <c:dLbl>
              <c:idx val="1"/>
              <c:tx>
                <c:rich>
                  <a:bodyPr/>
                  <a:lstStyle/>
                  <a:p>
                    <a:fld id="{5534761E-5D3C-472F-B521-367524E291B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51C-4FE7-B606-D6BEBBC09BC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Nayarit</c:v>
                </c:pt>
                <c:pt idx="1">
                  <c:v>Nacional</c:v>
                </c:pt>
              </c:strCache>
            </c:strRef>
          </c:cat>
          <c:val>
            <c:numRef>
              <c:f>'_NACIONAL-ESTADO_'!$D$27:$D$28</c:f>
              <c:numCache>
                <c:formatCode>General</c:formatCode>
                <c:ptCount val="2"/>
                <c:pt idx="0">
                  <c:v>17.3</c:v>
                </c:pt>
                <c:pt idx="1">
                  <c:v>17.899999999999999</c:v>
                </c:pt>
              </c:numCache>
            </c:numRef>
          </c:val>
          <c:extLst>
            <c:ext xmlns:c15="http://schemas.microsoft.com/office/drawing/2012/chart" uri="{02D57815-91ED-43cb-92C2-25804820EDAC}">
              <c15:datalabelsRange>
                <c15:f>'_NACIONAL-ESTADO_'!$H$27:$H$28</c15:f>
                <c15:dlblRangeCache>
                  <c:ptCount val="2"/>
                  <c:pt idx="0">
                    <c:v>17.3</c:v>
                  </c:pt>
                  <c:pt idx="1">
                    <c:v>17.9</c:v>
                  </c:pt>
                </c15:dlblRangeCache>
              </c15:datalabelsRange>
            </c:ext>
            <c:ext xmlns:c16="http://schemas.microsoft.com/office/drawing/2014/chart" uri="{C3380CC4-5D6E-409C-BE32-E72D297353CC}">
              <c16:uniqueId val="{00000005-F51C-4FE7-B606-D6BEBBC09BC7}"/>
            </c:ext>
          </c:extLst>
        </c:ser>
        <c:ser>
          <c:idx val="2"/>
          <c:order val="2"/>
          <c:tx>
            <c:v>NIII</c:v>
          </c:tx>
          <c:spPr>
            <a:solidFill>
              <a:srgbClr val="9A528E"/>
            </a:solidFill>
          </c:spPr>
          <c:invertIfNegative val="0"/>
          <c:dLbls>
            <c:dLbl>
              <c:idx val="0"/>
              <c:tx>
                <c:rich>
                  <a:bodyPr/>
                  <a:lstStyle/>
                  <a:p>
                    <a:fld id="{47DC78EF-E742-4E03-9576-7ECC484F465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51C-4FE7-B606-D6BEBBC09BC7}"/>
                </c:ext>
              </c:extLst>
            </c:dLbl>
            <c:dLbl>
              <c:idx val="1"/>
              <c:tx>
                <c:rich>
                  <a:bodyPr/>
                  <a:lstStyle/>
                  <a:p>
                    <a:fld id="{7B8E50FC-0450-4946-8A93-99757208467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51C-4FE7-B606-D6BEBBC09BC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Nayarit</c:v>
                </c:pt>
                <c:pt idx="1">
                  <c:v>Nacional</c:v>
                </c:pt>
              </c:strCache>
            </c:strRef>
          </c:cat>
          <c:val>
            <c:numRef>
              <c:f>'_NACIONAL-ESTADO_'!$E$27:$E$28</c:f>
              <c:numCache>
                <c:formatCode>General</c:formatCode>
                <c:ptCount val="2"/>
                <c:pt idx="0">
                  <c:v>15.1</c:v>
                </c:pt>
                <c:pt idx="1">
                  <c:v>14.8</c:v>
                </c:pt>
              </c:numCache>
            </c:numRef>
          </c:val>
          <c:extLst>
            <c:ext xmlns:c15="http://schemas.microsoft.com/office/drawing/2012/chart" uri="{02D57815-91ED-43cb-92C2-25804820EDAC}">
              <c15:datalabelsRange>
                <c15:f>'_NACIONAL-ESTADO_'!$I$27:$I$28</c15:f>
                <c15:dlblRangeCache>
                  <c:ptCount val="2"/>
                  <c:pt idx="0">
                    <c:v>15.1</c:v>
                  </c:pt>
                  <c:pt idx="1">
                    <c:v>14.8</c:v>
                  </c:pt>
                </c15:dlblRangeCache>
              </c15:datalabelsRange>
            </c:ext>
            <c:ext xmlns:c16="http://schemas.microsoft.com/office/drawing/2014/chart" uri="{C3380CC4-5D6E-409C-BE32-E72D297353CC}">
              <c16:uniqueId val="{00000008-F51C-4FE7-B606-D6BEBBC09BC7}"/>
            </c:ext>
          </c:extLst>
        </c:ser>
        <c:ser>
          <c:idx val="3"/>
          <c:order val="3"/>
          <c:tx>
            <c:v>NIV</c:v>
          </c:tx>
          <c:spPr>
            <a:solidFill>
              <a:srgbClr val="862A77"/>
            </a:solidFill>
          </c:spPr>
          <c:invertIfNegative val="0"/>
          <c:dLbls>
            <c:dLbl>
              <c:idx val="0"/>
              <c:tx>
                <c:rich>
                  <a:bodyPr/>
                  <a:lstStyle/>
                  <a:p>
                    <a:fld id="{038C5C9E-D67E-46F4-B6F7-2DA4F048DB4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F51C-4FE7-B606-D6BEBBC09BC7}"/>
                </c:ext>
              </c:extLst>
            </c:dLbl>
            <c:dLbl>
              <c:idx val="1"/>
              <c:tx>
                <c:rich>
                  <a:bodyPr/>
                  <a:lstStyle/>
                  <a:p>
                    <a:fld id="{2AE80067-3FDD-4418-BF40-685F504CC51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51C-4FE7-B606-D6BEBBC09BC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Nayarit</c:v>
                </c:pt>
                <c:pt idx="1">
                  <c:v>Nacional</c:v>
                </c:pt>
              </c:strCache>
            </c:strRef>
          </c:cat>
          <c:val>
            <c:numRef>
              <c:f>'_NACIONAL-ESTADO_'!$F$27:$F$28</c:f>
              <c:numCache>
                <c:formatCode>General</c:formatCode>
                <c:ptCount val="2"/>
                <c:pt idx="0">
                  <c:v>10.1</c:v>
                </c:pt>
                <c:pt idx="1">
                  <c:v>8.1999999999999993</c:v>
                </c:pt>
              </c:numCache>
            </c:numRef>
          </c:val>
          <c:extLst>
            <c:ext xmlns:c15="http://schemas.microsoft.com/office/drawing/2012/chart" uri="{02D57815-91ED-43cb-92C2-25804820EDAC}">
              <c15:datalabelsRange>
                <c15:f>'_NACIONAL-ESTADO_'!$J$27:$J$28</c15:f>
                <c15:dlblRangeCache>
                  <c:ptCount val="2"/>
                  <c:pt idx="0">
                    <c:v>10.1</c:v>
                  </c:pt>
                  <c:pt idx="1">
                    <c:v>8.2</c:v>
                  </c:pt>
                </c15:dlblRangeCache>
              </c15:datalabelsRange>
            </c:ext>
            <c:ext xmlns:c16="http://schemas.microsoft.com/office/drawing/2014/chart" uri="{C3380CC4-5D6E-409C-BE32-E72D297353CC}">
              <c16:uniqueId val="{0000000B-F51C-4FE7-B606-D6BEBBC09BC7}"/>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DAE-45CD-8C1F-D0AD1CB3A7C6}"/>
              </c:ext>
            </c:extLst>
          </c:dPt>
          <c:cat>
            <c:numRef>
              <c:f>_ANIO_INT_!$B$2:$B$3</c:f>
              <c:numCache>
                <c:formatCode>General</c:formatCode>
                <c:ptCount val="2"/>
                <c:pt idx="0">
                  <c:v>2015</c:v>
                </c:pt>
                <c:pt idx="1">
                  <c:v>2018</c:v>
                </c:pt>
              </c:numCache>
            </c:numRef>
          </c:cat>
          <c:val>
            <c:numRef>
              <c:f>_ANIO_INT_!$C$2:$C$3</c:f>
              <c:numCache>
                <c:formatCode>General</c:formatCode>
                <c:ptCount val="2"/>
                <c:pt idx="0">
                  <c:v>495.274</c:v>
                </c:pt>
                <c:pt idx="1">
                  <c:v>493.05500000000001</c:v>
                </c:pt>
              </c:numCache>
            </c:numRef>
          </c:val>
          <c:smooth val="0"/>
          <c:extLst>
            <c:ext xmlns:c16="http://schemas.microsoft.com/office/drawing/2014/chart" uri="{C3380CC4-5D6E-409C-BE32-E72D297353CC}">
              <c16:uniqueId val="{00000001-9DAE-45CD-8C1F-D0AD1CB3A7C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9DAE-45CD-8C1F-D0AD1CB3A7C6}"/>
              </c:ext>
            </c:extLst>
          </c:dPt>
          <c:cat>
            <c:numRef>
              <c:f>_ANIO_INT_!$B$2:$B$3</c:f>
              <c:numCache>
                <c:formatCode>General</c:formatCode>
                <c:ptCount val="2"/>
                <c:pt idx="0">
                  <c:v>2015</c:v>
                </c:pt>
                <c:pt idx="1">
                  <c:v>2018</c:v>
                </c:pt>
              </c:numCache>
            </c:numRef>
          </c:cat>
          <c:val>
            <c:numRef>
              <c:f>_ANIO_INT_!$D$2:$D$3</c:f>
              <c:numCache>
                <c:formatCode>General</c:formatCode>
                <c:ptCount val="2"/>
                <c:pt idx="0">
                  <c:v>524.726</c:v>
                </c:pt>
                <c:pt idx="1">
                  <c:v>514.94500000000005</c:v>
                </c:pt>
              </c:numCache>
            </c:numRef>
          </c:val>
          <c:smooth val="0"/>
          <c:extLst>
            <c:ext xmlns:c16="http://schemas.microsoft.com/office/drawing/2014/chart" uri="{C3380CC4-5D6E-409C-BE32-E72D297353CC}">
              <c16:uniqueId val="{00000003-9DAE-45CD-8C1F-D0AD1CB3A7C6}"/>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9DAE-45CD-8C1F-D0AD1CB3A7C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DAE-45CD-8C1F-D0AD1CB3A7C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510</c:v>
                </c:pt>
                <c:pt idx="1">
                  <c:v>504</c:v>
                </c:pt>
              </c:numCache>
            </c:numRef>
          </c:val>
          <c:smooth val="0"/>
          <c:extLst>
            <c:ext xmlns:c16="http://schemas.microsoft.com/office/drawing/2014/chart" uri="{C3380CC4-5D6E-409C-BE32-E72D297353CC}">
              <c16:uniqueId val="{00000005-9DAE-45CD-8C1F-D0AD1CB3A7C6}"/>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3EB-40F2-80DC-07113939266A}"/>
              </c:ext>
            </c:extLst>
          </c:dPt>
          <c:cat>
            <c:numRef>
              <c:f>_ANIO_INT_!$B$27:$B$28</c:f>
              <c:numCache>
                <c:formatCode>General</c:formatCode>
                <c:ptCount val="2"/>
                <c:pt idx="0">
                  <c:v>2015</c:v>
                </c:pt>
                <c:pt idx="1">
                  <c:v>2018</c:v>
                </c:pt>
              </c:numCache>
            </c:numRef>
          </c:cat>
          <c:val>
            <c:numRef>
              <c:f>_ANIO_INT_!$C$27:$C$28</c:f>
              <c:numCache>
                <c:formatCode>General</c:formatCode>
                <c:ptCount val="2"/>
                <c:pt idx="0">
                  <c:v>492.488</c:v>
                </c:pt>
                <c:pt idx="1">
                  <c:v>494.86599999999999</c:v>
                </c:pt>
              </c:numCache>
            </c:numRef>
          </c:val>
          <c:smooth val="0"/>
          <c:extLst>
            <c:ext xmlns:c16="http://schemas.microsoft.com/office/drawing/2014/chart" uri="{C3380CC4-5D6E-409C-BE32-E72D297353CC}">
              <c16:uniqueId val="{00000001-53EB-40F2-80DC-07113939266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53EB-40F2-80DC-07113939266A}"/>
              </c:ext>
            </c:extLst>
          </c:dPt>
          <c:cat>
            <c:numRef>
              <c:f>_ANIO_INT_!$B$27:$B$28</c:f>
              <c:numCache>
                <c:formatCode>General</c:formatCode>
                <c:ptCount val="2"/>
                <c:pt idx="0">
                  <c:v>2015</c:v>
                </c:pt>
                <c:pt idx="1">
                  <c:v>2018</c:v>
                </c:pt>
              </c:numCache>
            </c:numRef>
          </c:cat>
          <c:val>
            <c:numRef>
              <c:f>_ANIO_INT_!$D$27:$D$28</c:f>
              <c:numCache>
                <c:formatCode>General</c:formatCode>
                <c:ptCount val="2"/>
                <c:pt idx="0">
                  <c:v>527.51199999999994</c:v>
                </c:pt>
                <c:pt idx="1">
                  <c:v>521.13400000000001</c:v>
                </c:pt>
              </c:numCache>
            </c:numRef>
          </c:val>
          <c:smooth val="0"/>
          <c:extLst>
            <c:ext xmlns:c16="http://schemas.microsoft.com/office/drawing/2014/chart" uri="{C3380CC4-5D6E-409C-BE32-E72D297353CC}">
              <c16:uniqueId val="{00000003-53EB-40F2-80DC-07113939266A}"/>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53EB-40F2-80DC-07113939266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3EB-40F2-80DC-07113939266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510</c:v>
                </c:pt>
                <c:pt idx="1">
                  <c:v>508</c:v>
                </c:pt>
              </c:numCache>
            </c:numRef>
          </c:val>
          <c:smooth val="0"/>
          <c:extLst>
            <c:ext xmlns:c16="http://schemas.microsoft.com/office/drawing/2014/chart" uri="{C3380CC4-5D6E-409C-BE32-E72D297353CC}">
              <c16:uniqueId val="{00000005-53EB-40F2-80DC-07113939266A}"/>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6ECCDEB-7F3A-4C23-8095-8DDC2F8C287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4A8-46C5-B4AF-BB035147D5C0}"/>
                </c:ext>
              </c:extLst>
            </c:dLbl>
            <c:dLbl>
              <c:idx val="1"/>
              <c:tx>
                <c:rich>
                  <a:bodyPr/>
                  <a:lstStyle/>
                  <a:p>
                    <a:fld id="{A685465F-921E-45AC-8F8C-E54745FDEBD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4A8-46C5-B4AF-BB035147D5C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A8-46C5-B4AF-BB035147D5C0}"/>
                </c:ext>
              </c:extLst>
            </c:dLbl>
            <c:dLbl>
              <c:idx val="3"/>
              <c:tx>
                <c:rich>
                  <a:bodyPr/>
                  <a:lstStyle/>
                  <a:p>
                    <a:fld id="{D6350E0E-2BC3-4DA5-9BEB-4ADA0DBBD60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4A8-46C5-B4AF-BB035147D5C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Nayarit</c:v>
                </c:pt>
              </c:strCache>
            </c:strRef>
          </c:cat>
          <c:val>
            <c:numRef>
              <c:f>_TIP_ESC_!$C$2:$C$5</c:f>
              <c:numCache>
                <c:formatCode>General</c:formatCode>
                <c:ptCount val="4"/>
                <c:pt idx="0">
                  <c:v>-47.8</c:v>
                </c:pt>
                <c:pt idx="1">
                  <c:v>-11.2</c:v>
                </c:pt>
                <c:pt idx="3">
                  <c:v>-49</c:v>
                </c:pt>
              </c:numCache>
            </c:numRef>
          </c:val>
          <c:extLst>
            <c:ext xmlns:c15="http://schemas.microsoft.com/office/drawing/2012/chart" uri="{02D57815-91ED-43cb-92C2-25804820EDAC}">
              <c15:datalabelsRange>
                <c15:f>_TIP_ESC_!$G$2:$G$5</c15:f>
                <c15:dlblRangeCache>
                  <c:ptCount val="4"/>
                  <c:pt idx="0">
                    <c:v>47.8</c:v>
                  </c:pt>
                  <c:pt idx="1">
                    <c:v>11.2˟</c:v>
                  </c:pt>
                  <c:pt idx="3">
                    <c:v>49.0</c:v>
                  </c:pt>
                </c15:dlblRangeCache>
              </c15:datalabelsRange>
            </c:ext>
            <c:ext xmlns:c16="http://schemas.microsoft.com/office/drawing/2014/chart" uri="{C3380CC4-5D6E-409C-BE32-E72D297353CC}">
              <c16:uniqueId val="{00000004-34A8-46C5-B4AF-BB035147D5C0}"/>
            </c:ext>
          </c:extLst>
        </c:ser>
        <c:ser>
          <c:idx val="1"/>
          <c:order val="1"/>
          <c:tx>
            <c:v>NII</c:v>
          </c:tx>
          <c:spPr>
            <a:solidFill>
              <a:srgbClr val="B07CAA"/>
            </a:solidFill>
          </c:spPr>
          <c:invertIfNegative val="0"/>
          <c:dLbls>
            <c:dLbl>
              <c:idx val="0"/>
              <c:tx>
                <c:rich>
                  <a:bodyPr/>
                  <a:lstStyle/>
                  <a:p>
                    <a:fld id="{EBE8936D-7604-4A3C-AEA5-F5A8C785BE1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4A8-46C5-B4AF-BB035147D5C0}"/>
                </c:ext>
              </c:extLst>
            </c:dLbl>
            <c:dLbl>
              <c:idx val="1"/>
              <c:tx>
                <c:rich>
                  <a:bodyPr/>
                  <a:lstStyle/>
                  <a:p>
                    <a:fld id="{B47C6CF7-5A0A-45BE-8A06-8AC82AB4847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4A8-46C5-B4AF-BB035147D5C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A8-46C5-B4AF-BB035147D5C0}"/>
                </c:ext>
              </c:extLst>
            </c:dLbl>
            <c:dLbl>
              <c:idx val="3"/>
              <c:tx>
                <c:rich>
                  <a:bodyPr/>
                  <a:lstStyle/>
                  <a:p>
                    <a:fld id="{3F68099B-2334-4F91-A4B8-D6AC5D69EB7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4A8-46C5-B4AF-BB035147D5C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Nayarit</c:v>
                </c:pt>
              </c:strCache>
            </c:strRef>
          </c:cat>
          <c:val>
            <c:numRef>
              <c:f>_TIP_ESC_!$D$2:$D$5</c:f>
              <c:numCache>
                <c:formatCode>General</c:formatCode>
                <c:ptCount val="4"/>
                <c:pt idx="0">
                  <c:v>32</c:v>
                </c:pt>
                <c:pt idx="1">
                  <c:v>35.200000000000003</c:v>
                </c:pt>
                <c:pt idx="3">
                  <c:v>30.5</c:v>
                </c:pt>
              </c:numCache>
            </c:numRef>
          </c:val>
          <c:extLst>
            <c:ext xmlns:c15="http://schemas.microsoft.com/office/drawing/2012/chart" uri="{02D57815-91ED-43cb-92C2-25804820EDAC}">
              <c15:datalabelsRange>
                <c15:f>_TIP_ESC_!$H$2:$H$5</c15:f>
                <c15:dlblRangeCache>
                  <c:ptCount val="4"/>
                  <c:pt idx="0">
                    <c:v>32.0</c:v>
                  </c:pt>
                  <c:pt idx="1">
                    <c:v>35.2</c:v>
                  </c:pt>
                  <c:pt idx="3">
                    <c:v>30.5</c:v>
                  </c:pt>
                </c15:dlblRangeCache>
              </c15:datalabelsRange>
            </c:ext>
            <c:ext xmlns:c16="http://schemas.microsoft.com/office/drawing/2014/chart" uri="{C3380CC4-5D6E-409C-BE32-E72D297353CC}">
              <c16:uniqueId val="{00000009-34A8-46C5-B4AF-BB035147D5C0}"/>
            </c:ext>
          </c:extLst>
        </c:ser>
        <c:ser>
          <c:idx val="2"/>
          <c:order val="2"/>
          <c:tx>
            <c:v>NIII</c:v>
          </c:tx>
          <c:spPr>
            <a:solidFill>
              <a:srgbClr val="9A528E"/>
            </a:solidFill>
          </c:spPr>
          <c:invertIfNegative val="0"/>
          <c:dLbls>
            <c:dLbl>
              <c:idx val="0"/>
              <c:tx>
                <c:rich>
                  <a:bodyPr/>
                  <a:lstStyle/>
                  <a:p>
                    <a:fld id="{414AAAA0-AFF8-40F3-852F-076D1323D84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34A8-46C5-B4AF-BB035147D5C0}"/>
                </c:ext>
              </c:extLst>
            </c:dLbl>
            <c:dLbl>
              <c:idx val="1"/>
              <c:tx>
                <c:rich>
                  <a:bodyPr/>
                  <a:lstStyle/>
                  <a:p>
                    <a:fld id="{530CEF83-FA7C-48B3-906B-4FBCA1716D6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4A8-46C5-B4AF-BB035147D5C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A8-46C5-B4AF-BB035147D5C0}"/>
                </c:ext>
              </c:extLst>
            </c:dLbl>
            <c:dLbl>
              <c:idx val="3"/>
              <c:tx>
                <c:rich>
                  <a:bodyPr/>
                  <a:lstStyle/>
                  <a:p>
                    <a:fld id="{D1BFF766-3DA2-4560-A46D-EA315D2D391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4A8-46C5-B4AF-BB035147D5C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Nayarit</c:v>
                </c:pt>
              </c:strCache>
            </c:strRef>
          </c:cat>
          <c:val>
            <c:numRef>
              <c:f>_TIP_ESC_!$E$2:$E$5</c:f>
              <c:numCache>
                <c:formatCode>General</c:formatCode>
                <c:ptCount val="4"/>
                <c:pt idx="0">
                  <c:v>16.7</c:v>
                </c:pt>
                <c:pt idx="1">
                  <c:v>42.6</c:v>
                </c:pt>
                <c:pt idx="3">
                  <c:v>16.899999999999999</c:v>
                </c:pt>
              </c:numCache>
            </c:numRef>
          </c:val>
          <c:extLst>
            <c:ext xmlns:c15="http://schemas.microsoft.com/office/drawing/2012/chart" uri="{02D57815-91ED-43cb-92C2-25804820EDAC}">
              <c15:datalabelsRange>
                <c15:f>_TIP_ESC_!$I$2:$I$5</c15:f>
                <c15:dlblRangeCache>
                  <c:ptCount val="4"/>
                  <c:pt idx="0">
                    <c:v>16.7</c:v>
                  </c:pt>
                  <c:pt idx="1">
                    <c:v>42.6</c:v>
                  </c:pt>
                  <c:pt idx="3">
                    <c:v>16.9</c:v>
                  </c:pt>
                </c15:dlblRangeCache>
              </c15:datalabelsRange>
            </c:ext>
            <c:ext xmlns:c16="http://schemas.microsoft.com/office/drawing/2014/chart" uri="{C3380CC4-5D6E-409C-BE32-E72D297353CC}">
              <c16:uniqueId val="{0000000E-34A8-46C5-B4AF-BB035147D5C0}"/>
            </c:ext>
          </c:extLst>
        </c:ser>
        <c:ser>
          <c:idx val="3"/>
          <c:order val="3"/>
          <c:tx>
            <c:v>NIV</c:v>
          </c:tx>
          <c:spPr>
            <a:solidFill>
              <a:srgbClr val="862A77"/>
            </a:solidFill>
          </c:spPr>
          <c:invertIfNegative val="0"/>
          <c:dLbls>
            <c:dLbl>
              <c:idx val="0"/>
              <c:layout>
                <c:manualLayout>
                  <c:x val="3.0303030303030193E-2"/>
                  <c:y val="0"/>
                </c:manualLayout>
              </c:layout>
              <c:tx>
                <c:rich>
                  <a:bodyPr/>
                  <a:lstStyle/>
                  <a:p>
                    <a:pPr>
                      <a:defRPr sz="1400" b="1" baseline="0">
                        <a:solidFill>
                          <a:srgbClr val="862A77"/>
                        </a:solidFill>
                        <a:latin typeface="Calibri"/>
                      </a:defRPr>
                    </a:pPr>
                    <a:fld id="{3C9E1A2C-F3C8-4137-A1F6-BD9C043E993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34A8-46C5-B4AF-BB035147D5C0}"/>
                </c:ext>
              </c:extLst>
            </c:dLbl>
            <c:dLbl>
              <c:idx val="1"/>
              <c:tx>
                <c:rich>
                  <a:bodyPr/>
                  <a:lstStyle/>
                  <a:p>
                    <a:fld id="{03EF4FF1-F010-4D1E-9DF5-9A55998FB33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4A8-46C5-B4AF-BB035147D5C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4A8-46C5-B4AF-BB035147D5C0}"/>
                </c:ext>
              </c:extLst>
            </c:dLbl>
            <c:dLbl>
              <c:idx val="3"/>
              <c:layout>
                <c:manualLayout>
                  <c:x val="3.0303030303030193E-2"/>
                  <c:y val="0"/>
                </c:manualLayout>
              </c:layout>
              <c:tx>
                <c:rich>
                  <a:bodyPr/>
                  <a:lstStyle/>
                  <a:p>
                    <a:pPr>
                      <a:defRPr sz="1400" b="1" baseline="0">
                        <a:solidFill>
                          <a:srgbClr val="862A77"/>
                        </a:solidFill>
                        <a:latin typeface="Calibri"/>
                      </a:defRPr>
                    </a:pPr>
                    <a:fld id="{FB817D90-CD4E-428B-99DE-5321336D133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34A8-46C5-B4AF-BB035147D5C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Nayarit</c:v>
                </c:pt>
              </c:strCache>
            </c:strRef>
          </c:cat>
          <c:val>
            <c:numRef>
              <c:f>_TIP_ESC_!$F$2:$F$5</c:f>
              <c:numCache>
                <c:formatCode>General</c:formatCode>
                <c:ptCount val="4"/>
                <c:pt idx="0">
                  <c:v>3.5</c:v>
                </c:pt>
                <c:pt idx="1">
                  <c:v>10.9</c:v>
                </c:pt>
                <c:pt idx="3">
                  <c:v>3.6</c:v>
                </c:pt>
              </c:numCache>
            </c:numRef>
          </c:val>
          <c:extLst>
            <c:ext xmlns:c15="http://schemas.microsoft.com/office/drawing/2012/chart" uri="{02D57815-91ED-43cb-92C2-25804820EDAC}">
              <c15:datalabelsRange>
                <c15:f>_TIP_ESC_!$J$2:$J$5</c15:f>
                <c15:dlblRangeCache>
                  <c:ptCount val="4"/>
                  <c:pt idx="0">
                    <c:v>3.5˟</c:v>
                  </c:pt>
                  <c:pt idx="1">
                    <c:v>10.9˟</c:v>
                  </c:pt>
                  <c:pt idx="3">
                    <c:v>3.6˟</c:v>
                  </c:pt>
                </c15:dlblRangeCache>
              </c15:datalabelsRange>
            </c:ext>
            <c:ext xmlns:c16="http://schemas.microsoft.com/office/drawing/2014/chart" uri="{C3380CC4-5D6E-409C-BE32-E72D297353CC}">
              <c16:uniqueId val="{00000013-34A8-46C5-B4AF-BB035147D5C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79834FC-0560-440C-AD50-2A1894A0806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DD5-4B03-8A24-905813C42A86}"/>
                </c:ext>
              </c:extLst>
            </c:dLbl>
            <c:dLbl>
              <c:idx val="1"/>
              <c:tx>
                <c:rich>
                  <a:bodyPr/>
                  <a:lstStyle/>
                  <a:p>
                    <a:fld id="{AAF23B92-3458-41ED-BCF4-E0649D8323D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D5-4B03-8A24-905813C42A8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D5-4B03-8A24-905813C42A86}"/>
                </c:ext>
              </c:extLst>
            </c:dLbl>
            <c:dLbl>
              <c:idx val="3"/>
              <c:tx>
                <c:rich>
                  <a:bodyPr/>
                  <a:lstStyle/>
                  <a:p>
                    <a:fld id="{EEC275D4-BA8A-4891-9E0C-7C92E8BD063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D5-4B03-8A24-905813C42A8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Nayarit</c:v>
                </c:pt>
              </c:strCache>
            </c:strRef>
          </c:cat>
          <c:val>
            <c:numRef>
              <c:f>_TIP_ESC_!$C$28:$C$31</c:f>
              <c:numCache>
                <c:formatCode>General</c:formatCode>
                <c:ptCount val="4"/>
                <c:pt idx="0">
                  <c:v>-56.6</c:v>
                </c:pt>
                <c:pt idx="1">
                  <c:v>-24.2</c:v>
                </c:pt>
                <c:pt idx="3">
                  <c:v>-57.5</c:v>
                </c:pt>
              </c:numCache>
            </c:numRef>
          </c:val>
          <c:extLst>
            <c:ext xmlns:c15="http://schemas.microsoft.com/office/drawing/2012/chart" uri="{02D57815-91ED-43cb-92C2-25804820EDAC}">
              <c15:datalabelsRange>
                <c15:f>_TIP_ESC_!$G$28:$G$31</c15:f>
                <c15:dlblRangeCache>
                  <c:ptCount val="4"/>
                  <c:pt idx="0">
                    <c:v>56.6</c:v>
                  </c:pt>
                  <c:pt idx="1">
                    <c:v>24.2˟</c:v>
                  </c:pt>
                  <c:pt idx="3">
                    <c:v>57.5</c:v>
                  </c:pt>
                </c15:dlblRangeCache>
              </c15:datalabelsRange>
            </c:ext>
            <c:ext xmlns:c16="http://schemas.microsoft.com/office/drawing/2014/chart" uri="{C3380CC4-5D6E-409C-BE32-E72D297353CC}">
              <c16:uniqueId val="{00000004-2DD5-4B03-8A24-905813C42A86}"/>
            </c:ext>
          </c:extLst>
        </c:ser>
        <c:ser>
          <c:idx val="1"/>
          <c:order val="1"/>
          <c:tx>
            <c:v>NII</c:v>
          </c:tx>
          <c:spPr>
            <a:solidFill>
              <a:srgbClr val="B07CAA"/>
            </a:solidFill>
          </c:spPr>
          <c:invertIfNegative val="0"/>
          <c:dLbls>
            <c:dLbl>
              <c:idx val="0"/>
              <c:tx>
                <c:rich>
                  <a:bodyPr/>
                  <a:lstStyle/>
                  <a:p>
                    <a:fld id="{75FA6E41-EF15-43C0-9F28-A842EFECE4A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DD5-4B03-8A24-905813C42A86}"/>
                </c:ext>
              </c:extLst>
            </c:dLbl>
            <c:dLbl>
              <c:idx val="1"/>
              <c:tx>
                <c:rich>
                  <a:bodyPr/>
                  <a:lstStyle/>
                  <a:p>
                    <a:fld id="{21A65A4A-83B4-4FF0-9363-F2693654062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DD5-4B03-8A24-905813C42A8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D5-4B03-8A24-905813C42A86}"/>
                </c:ext>
              </c:extLst>
            </c:dLbl>
            <c:dLbl>
              <c:idx val="3"/>
              <c:tx>
                <c:rich>
                  <a:bodyPr/>
                  <a:lstStyle/>
                  <a:p>
                    <a:fld id="{A712E5FE-43DC-4162-939A-1B4BA35BDA9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D5-4B03-8A24-905813C42A8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Nayarit</c:v>
                </c:pt>
              </c:strCache>
            </c:strRef>
          </c:cat>
          <c:val>
            <c:numRef>
              <c:f>_TIP_ESC_!$D$28:$D$31</c:f>
              <c:numCache>
                <c:formatCode>General</c:formatCode>
                <c:ptCount val="4"/>
                <c:pt idx="0">
                  <c:v>18</c:v>
                </c:pt>
                <c:pt idx="1">
                  <c:v>22.9</c:v>
                </c:pt>
                <c:pt idx="3">
                  <c:v>17.3</c:v>
                </c:pt>
              </c:numCache>
            </c:numRef>
          </c:val>
          <c:extLst>
            <c:ext xmlns:c15="http://schemas.microsoft.com/office/drawing/2012/chart" uri="{02D57815-91ED-43cb-92C2-25804820EDAC}">
              <c15:datalabelsRange>
                <c15:f>_TIP_ESC_!$H$28:$H$31</c15:f>
                <c15:dlblRangeCache>
                  <c:ptCount val="4"/>
                  <c:pt idx="0">
                    <c:v>18.0</c:v>
                  </c:pt>
                  <c:pt idx="1">
                    <c:v>22.9˟</c:v>
                  </c:pt>
                  <c:pt idx="3">
                    <c:v>17.3</c:v>
                  </c:pt>
                </c15:dlblRangeCache>
              </c15:datalabelsRange>
            </c:ext>
            <c:ext xmlns:c16="http://schemas.microsoft.com/office/drawing/2014/chart" uri="{C3380CC4-5D6E-409C-BE32-E72D297353CC}">
              <c16:uniqueId val="{00000009-2DD5-4B03-8A24-905813C42A86}"/>
            </c:ext>
          </c:extLst>
        </c:ser>
        <c:ser>
          <c:idx val="2"/>
          <c:order val="2"/>
          <c:tx>
            <c:v>NIII</c:v>
          </c:tx>
          <c:spPr>
            <a:solidFill>
              <a:srgbClr val="9A528E"/>
            </a:solidFill>
          </c:spPr>
          <c:invertIfNegative val="0"/>
          <c:dLbls>
            <c:dLbl>
              <c:idx val="0"/>
              <c:tx>
                <c:rich>
                  <a:bodyPr/>
                  <a:lstStyle/>
                  <a:p>
                    <a:fld id="{DA85247D-EE83-415A-98BC-31CBFABF1D0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DD5-4B03-8A24-905813C42A86}"/>
                </c:ext>
              </c:extLst>
            </c:dLbl>
            <c:dLbl>
              <c:idx val="1"/>
              <c:tx>
                <c:rich>
                  <a:bodyPr/>
                  <a:lstStyle/>
                  <a:p>
                    <a:fld id="{C3DF1285-64C5-4EA7-BAA4-D05D846E8AC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DD5-4B03-8A24-905813C42A8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D5-4B03-8A24-905813C42A86}"/>
                </c:ext>
              </c:extLst>
            </c:dLbl>
            <c:dLbl>
              <c:idx val="3"/>
              <c:tx>
                <c:rich>
                  <a:bodyPr/>
                  <a:lstStyle/>
                  <a:p>
                    <a:fld id="{C82DAD9C-1C5A-4DD9-BFFB-82C76DB2881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DD5-4B03-8A24-905813C42A8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Nayarit</c:v>
                </c:pt>
              </c:strCache>
            </c:strRef>
          </c:cat>
          <c:val>
            <c:numRef>
              <c:f>_TIP_ESC_!$E$28:$E$31</c:f>
              <c:numCache>
                <c:formatCode>General</c:formatCode>
                <c:ptCount val="4"/>
                <c:pt idx="0">
                  <c:v>15.2</c:v>
                </c:pt>
                <c:pt idx="1">
                  <c:v>30.8</c:v>
                </c:pt>
                <c:pt idx="3">
                  <c:v>15.1</c:v>
                </c:pt>
              </c:numCache>
            </c:numRef>
          </c:val>
          <c:extLst>
            <c:ext xmlns:c15="http://schemas.microsoft.com/office/drawing/2012/chart" uri="{02D57815-91ED-43cb-92C2-25804820EDAC}">
              <c15:datalabelsRange>
                <c15:f>_TIP_ESC_!$I$28:$I$31</c15:f>
                <c15:dlblRangeCache>
                  <c:ptCount val="4"/>
                  <c:pt idx="0">
                    <c:v>15.2</c:v>
                  </c:pt>
                  <c:pt idx="1">
                    <c:v>30.8</c:v>
                  </c:pt>
                  <c:pt idx="3">
                    <c:v>15.1</c:v>
                  </c:pt>
                </c15:dlblRangeCache>
              </c15:datalabelsRange>
            </c:ext>
            <c:ext xmlns:c16="http://schemas.microsoft.com/office/drawing/2014/chart" uri="{C3380CC4-5D6E-409C-BE32-E72D297353CC}">
              <c16:uniqueId val="{0000000E-2DD5-4B03-8A24-905813C42A86}"/>
            </c:ext>
          </c:extLst>
        </c:ser>
        <c:ser>
          <c:idx val="3"/>
          <c:order val="3"/>
          <c:tx>
            <c:v>NIV</c:v>
          </c:tx>
          <c:spPr>
            <a:solidFill>
              <a:srgbClr val="862A77"/>
            </a:solidFill>
          </c:spPr>
          <c:invertIfNegative val="0"/>
          <c:dLbls>
            <c:dLbl>
              <c:idx val="0"/>
              <c:tx>
                <c:rich>
                  <a:bodyPr/>
                  <a:lstStyle/>
                  <a:p>
                    <a:fld id="{532832AD-8AD8-4633-9A34-7BE7894CFDC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2DD5-4B03-8A24-905813C42A86}"/>
                </c:ext>
              </c:extLst>
            </c:dLbl>
            <c:dLbl>
              <c:idx val="1"/>
              <c:tx>
                <c:rich>
                  <a:bodyPr/>
                  <a:lstStyle/>
                  <a:p>
                    <a:fld id="{81103DDD-C329-4AC3-94C2-2373468E8DA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DD5-4B03-8A24-905813C42A8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D5-4B03-8A24-905813C42A86}"/>
                </c:ext>
              </c:extLst>
            </c:dLbl>
            <c:dLbl>
              <c:idx val="3"/>
              <c:tx>
                <c:rich>
                  <a:bodyPr/>
                  <a:lstStyle/>
                  <a:p>
                    <a:fld id="{7A928C63-1C97-4D43-ABE9-4DB2F9D08F6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DD5-4B03-8A24-905813C42A8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Nayarit</c:v>
                </c:pt>
              </c:strCache>
            </c:strRef>
          </c:cat>
          <c:val>
            <c:numRef>
              <c:f>_TIP_ESC_!$F$28:$F$31</c:f>
              <c:numCache>
                <c:formatCode>General</c:formatCode>
                <c:ptCount val="4"/>
                <c:pt idx="0">
                  <c:v>10.199999999999999</c:v>
                </c:pt>
                <c:pt idx="1">
                  <c:v>22</c:v>
                </c:pt>
                <c:pt idx="3">
                  <c:v>10.1</c:v>
                </c:pt>
              </c:numCache>
            </c:numRef>
          </c:val>
          <c:extLst>
            <c:ext xmlns:c15="http://schemas.microsoft.com/office/drawing/2012/chart" uri="{02D57815-91ED-43cb-92C2-25804820EDAC}">
              <c15:datalabelsRange>
                <c15:f>_TIP_ESC_!$J$28:$J$31</c15:f>
                <c15:dlblRangeCache>
                  <c:ptCount val="4"/>
                  <c:pt idx="0">
                    <c:v>10.2</c:v>
                  </c:pt>
                  <c:pt idx="1">
                    <c:v>22.0</c:v>
                  </c:pt>
                  <c:pt idx="3">
                    <c:v>10.1</c:v>
                  </c:pt>
                </c15:dlblRangeCache>
              </c15:datalabelsRange>
            </c:ext>
            <c:ext xmlns:c16="http://schemas.microsoft.com/office/drawing/2014/chart" uri="{C3380CC4-5D6E-409C-BE32-E72D297353CC}">
              <c16:uniqueId val="{00000013-2DD5-4B03-8A24-905813C42A86}"/>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6F3-4300-890F-46713F4BC0C1}"/>
              </c:ext>
            </c:extLst>
          </c:dPt>
          <c:dPt>
            <c:idx val="3"/>
            <c:marker>
              <c:spPr>
                <a:solidFill>
                  <a:srgbClr val="002060"/>
                </a:solidFill>
                <a:ln>
                  <a:noFill/>
                </a:ln>
              </c:spPr>
            </c:marker>
            <c:bubble3D val="0"/>
            <c:extLst>
              <c:ext xmlns:c16="http://schemas.microsoft.com/office/drawing/2014/chart" uri="{C3380CC4-5D6E-409C-BE32-E72D297353CC}">
                <c16:uniqueId val="{00000001-76F3-4300-890F-46713F4BC0C1}"/>
              </c:ext>
            </c:extLst>
          </c:dPt>
          <c:dPt>
            <c:idx val="5"/>
            <c:marker>
              <c:spPr>
                <a:solidFill>
                  <a:srgbClr val="002060"/>
                </a:solidFill>
                <a:ln>
                  <a:noFill/>
                </a:ln>
              </c:spPr>
            </c:marker>
            <c:bubble3D val="0"/>
            <c:extLst>
              <c:ext xmlns:c16="http://schemas.microsoft.com/office/drawing/2014/chart" uri="{C3380CC4-5D6E-409C-BE32-E72D297353CC}">
                <c16:uniqueId val="{00000002-76F3-4300-890F-46713F4BC0C1}"/>
              </c:ext>
            </c:extLst>
          </c:dPt>
          <c:cat>
            <c:multiLvlStrRef>
              <c:f>_TIP_ESC_INT_!$B$2:$C$7</c:f>
              <c:multiLvlStrCache>
                <c:ptCount val="6"/>
                <c:lvl>
                  <c:pt idx="0">
                    <c:v>2015</c:v>
                  </c:pt>
                  <c:pt idx="1">
                    <c:v>2018</c:v>
                  </c:pt>
                  <c:pt idx="2">
                    <c:v>2015</c:v>
                  </c:pt>
                  <c:pt idx="3">
                    <c:v>2018</c:v>
                  </c:pt>
                  <c:pt idx="4">
                    <c:v>2015</c:v>
                  </c:pt>
                  <c:pt idx="5">
                    <c:v>2018</c:v>
                  </c:pt>
                </c:lvl>
                <c:lvl>
                  <c:pt idx="0">
                    <c:v>Nayarit</c:v>
                  </c:pt>
                  <c:pt idx="2">
                    <c:v>General Pública</c:v>
                  </c:pt>
                  <c:pt idx="4">
                    <c:v>Privada</c:v>
                  </c:pt>
                </c:lvl>
              </c:multiLvlStrCache>
            </c:multiLvlStrRef>
          </c:cat>
          <c:val>
            <c:numRef>
              <c:f>_TIP_ESC_INT_!$D$2:$D$7</c:f>
              <c:numCache>
                <c:formatCode>General</c:formatCode>
                <c:ptCount val="6"/>
                <c:pt idx="0">
                  <c:v>495.274</c:v>
                </c:pt>
                <c:pt idx="1">
                  <c:v>493.05500000000001</c:v>
                </c:pt>
                <c:pt idx="2">
                  <c:v>497.08</c:v>
                </c:pt>
                <c:pt idx="3">
                  <c:v>494.46300000000002</c:v>
                </c:pt>
                <c:pt idx="4">
                  <c:v>584.47799999999995</c:v>
                </c:pt>
                <c:pt idx="5">
                  <c:v>586.09</c:v>
                </c:pt>
              </c:numCache>
            </c:numRef>
          </c:val>
          <c:smooth val="0"/>
          <c:extLst>
            <c:ext xmlns:c16="http://schemas.microsoft.com/office/drawing/2014/chart" uri="{C3380CC4-5D6E-409C-BE32-E72D297353CC}">
              <c16:uniqueId val="{00000003-76F3-4300-890F-46713F4BC0C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6F3-4300-890F-46713F4BC0C1}"/>
              </c:ext>
            </c:extLst>
          </c:dPt>
          <c:dPt>
            <c:idx val="3"/>
            <c:marker>
              <c:spPr>
                <a:solidFill>
                  <a:srgbClr val="002060"/>
                </a:solidFill>
                <a:ln>
                  <a:noFill/>
                </a:ln>
              </c:spPr>
            </c:marker>
            <c:bubble3D val="0"/>
            <c:extLst>
              <c:ext xmlns:c16="http://schemas.microsoft.com/office/drawing/2014/chart" uri="{C3380CC4-5D6E-409C-BE32-E72D297353CC}">
                <c16:uniqueId val="{00000005-76F3-4300-890F-46713F4BC0C1}"/>
              </c:ext>
            </c:extLst>
          </c:dPt>
          <c:dPt>
            <c:idx val="5"/>
            <c:marker>
              <c:spPr>
                <a:solidFill>
                  <a:srgbClr val="002060"/>
                </a:solidFill>
                <a:ln>
                  <a:noFill/>
                </a:ln>
              </c:spPr>
            </c:marker>
            <c:bubble3D val="0"/>
            <c:extLst>
              <c:ext xmlns:c16="http://schemas.microsoft.com/office/drawing/2014/chart" uri="{C3380CC4-5D6E-409C-BE32-E72D297353CC}">
                <c16:uniqueId val="{00000006-76F3-4300-890F-46713F4BC0C1}"/>
              </c:ext>
            </c:extLst>
          </c:dPt>
          <c:cat>
            <c:multiLvlStrRef>
              <c:f>_TIP_ESC_INT_!$B$2:$C$7</c:f>
              <c:multiLvlStrCache>
                <c:ptCount val="6"/>
                <c:lvl>
                  <c:pt idx="0">
                    <c:v>2015</c:v>
                  </c:pt>
                  <c:pt idx="1">
                    <c:v>2018</c:v>
                  </c:pt>
                  <c:pt idx="2">
                    <c:v>2015</c:v>
                  </c:pt>
                  <c:pt idx="3">
                    <c:v>2018</c:v>
                  </c:pt>
                  <c:pt idx="4">
                    <c:v>2015</c:v>
                  </c:pt>
                  <c:pt idx="5">
                    <c:v>2018</c:v>
                  </c:pt>
                </c:lvl>
                <c:lvl>
                  <c:pt idx="0">
                    <c:v>Nayarit</c:v>
                  </c:pt>
                  <c:pt idx="2">
                    <c:v>General Pública</c:v>
                  </c:pt>
                  <c:pt idx="4">
                    <c:v>Privada</c:v>
                  </c:pt>
                </c:lvl>
              </c:multiLvlStrCache>
            </c:multiLvlStrRef>
          </c:cat>
          <c:val>
            <c:numRef>
              <c:f>_TIP_ESC_INT_!$E$2:$E$7</c:f>
              <c:numCache>
                <c:formatCode>General</c:formatCode>
                <c:ptCount val="6"/>
                <c:pt idx="0">
                  <c:v>524.726</c:v>
                </c:pt>
                <c:pt idx="1">
                  <c:v>514.94500000000005</c:v>
                </c:pt>
                <c:pt idx="2">
                  <c:v>528.91999999999996</c:v>
                </c:pt>
                <c:pt idx="3">
                  <c:v>519.53700000000003</c:v>
                </c:pt>
                <c:pt idx="4">
                  <c:v>615.52200000000005</c:v>
                </c:pt>
                <c:pt idx="5">
                  <c:v>621.91</c:v>
                </c:pt>
              </c:numCache>
            </c:numRef>
          </c:val>
          <c:smooth val="0"/>
          <c:extLst>
            <c:ext xmlns:c16="http://schemas.microsoft.com/office/drawing/2014/chart" uri="{C3380CC4-5D6E-409C-BE32-E72D297353CC}">
              <c16:uniqueId val="{00000007-76F3-4300-890F-46713F4BC0C1}"/>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76F3-4300-890F-46713F4BC0C1}"/>
              </c:ext>
            </c:extLst>
          </c:dPt>
          <c:dPt>
            <c:idx val="3"/>
            <c:marker>
              <c:spPr>
                <a:solidFill>
                  <a:srgbClr val="002060"/>
                </a:solidFill>
                <a:ln>
                  <a:noFill/>
                </a:ln>
              </c:spPr>
            </c:marker>
            <c:bubble3D val="0"/>
            <c:extLst>
              <c:ext xmlns:c16="http://schemas.microsoft.com/office/drawing/2014/chart" uri="{C3380CC4-5D6E-409C-BE32-E72D297353CC}">
                <c16:uniqueId val="{00000009-76F3-4300-890F-46713F4BC0C1}"/>
              </c:ext>
            </c:extLst>
          </c:dPt>
          <c:dPt>
            <c:idx val="5"/>
            <c:marker>
              <c:spPr>
                <a:solidFill>
                  <a:srgbClr val="002060"/>
                </a:solidFill>
                <a:ln>
                  <a:noFill/>
                </a:ln>
              </c:spPr>
            </c:marker>
            <c:bubble3D val="0"/>
            <c:extLst>
              <c:ext xmlns:c16="http://schemas.microsoft.com/office/drawing/2014/chart" uri="{C3380CC4-5D6E-409C-BE32-E72D297353CC}">
                <c16:uniqueId val="{0000000A-76F3-4300-890F-46713F4BC0C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6F3-4300-890F-46713F4BC0C1}"/>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6F3-4300-890F-46713F4BC0C1}"/>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6F3-4300-890F-46713F4BC0C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Nayarit</c:v>
                  </c:pt>
                  <c:pt idx="2">
                    <c:v>General Pública</c:v>
                  </c:pt>
                  <c:pt idx="4">
                    <c:v>Privada</c:v>
                  </c:pt>
                </c:lvl>
              </c:multiLvlStrCache>
            </c:multiLvlStrRef>
          </c:cat>
          <c:val>
            <c:numRef>
              <c:f>_TIP_ESC_INT_!$F$2:$F$7</c:f>
              <c:numCache>
                <c:formatCode>General</c:formatCode>
                <c:ptCount val="6"/>
                <c:pt idx="0">
                  <c:v>510</c:v>
                </c:pt>
                <c:pt idx="1">
                  <c:v>504</c:v>
                </c:pt>
                <c:pt idx="2">
                  <c:v>513</c:v>
                </c:pt>
                <c:pt idx="3">
                  <c:v>507</c:v>
                </c:pt>
                <c:pt idx="4">
                  <c:v>600</c:v>
                </c:pt>
                <c:pt idx="5">
                  <c:v>604</c:v>
                </c:pt>
              </c:numCache>
            </c:numRef>
          </c:val>
          <c:smooth val="0"/>
          <c:extLst>
            <c:ext xmlns:c16="http://schemas.microsoft.com/office/drawing/2014/chart" uri="{C3380CC4-5D6E-409C-BE32-E72D297353CC}">
              <c16:uniqueId val="{0000000B-76F3-4300-890F-46713F4BC0C1}"/>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6D9B-4FF9-BE3B-B958FD647CBF}"/>
              </c:ext>
            </c:extLst>
          </c:dPt>
          <c:dPt>
            <c:idx val="3"/>
            <c:marker>
              <c:spPr>
                <a:solidFill>
                  <a:srgbClr val="002060"/>
                </a:solidFill>
                <a:ln>
                  <a:noFill/>
                </a:ln>
              </c:spPr>
            </c:marker>
            <c:bubble3D val="0"/>
            <c:extLst>
              <c:ext xmlns:c16="http://schemas.microsoft.com/office/drawing/2014/chart" uri="{C3380CC4-5D6E-409C-BE32-E72D297353CC}">
                <c16:uniqueId val="{00000001-6D9B-4FF9-BE3B-B958FD647CBF}"/>
              </c:ext>
            </c:extLst>
          </c:dPt>
          <c:dPt>
            <c:idx val="5"/>
            <c:marker>
              <c:spPr>
                <a:solidFill>
                  <a:srgbClr val="002060"/>
                </a:solidFill>
                <a:ln>
                  <a:noFill/>
                </a:ln>
              </c:spPr>
            </c:marker>
            <c:bubble3D val="0"/>
            <c:extLst>
              <c:ext xmlns:c16="http://schemas.microsoft.com/office/drawing/2014/chart" uri="{C3380CC4-5D6E-409C-BE32-E72D297353CC}">
                <c16:uniqueId val="{00000002-6D9B-4FF9-BE3B-B958FD647CBF}"/>
              </c:ext>
            </c:extLst>
          </c:dPt>
          <c:cat>
            <c:multiLvlStrRef>
              <c:f>_TIP_ESC_INT_!$B$27:$C$32</c:f>
              <c:multiLvlStrCache>
                <c:ptCount val="6"/>
                <c:lvl>
                  <c:pt idx="0">
                    <c:v>2015</c:v>
                  </c:pt>
                  <c:pt idx="1">
                    <c:v>2018</c:v>
                  </c:pt>
                  <c:pt idx="2">
                    <c:v>2015</c:v>
                  </c:pt>
                  <c:pt idx="3">
                    <c:v>2018</c:v>
                  </c:pt>
                  <c:pt idx="4">
                    <c:v>2015</c:v>
                  </c:pt>
                  <c:pt idx="5">
                    <c:v>2018</c:v>
                  </c:pt>
                </c:lvl>
                <c:lvl>
                  <c:pt idx="0">
                    <c:v>Nayarit</c:v>
                  </c:pt>
                  <c:pt idx="2">
                    <c:v>General Pública</c:v>
                  </c:pt>
                  <c:pt idx="4">
                    <c:v>Privada</c:v>
                  </c:pt>
                </c:lvl>
              </c:multiLvlStrCache>
            </c:multiLvlStrRef>
          </c:cat>
          <c:val>
            <c:numRef>
              <c:f>_TIP_ESC_INT_!$D$27:$D$32</c:f>
              <c:numCache>
                <c:formatCode>General</c:formatCode>
                <c:ptCount val="6"/>
                <c:pt idx="0">
                  <c:v>492.488</c:v>
                </c:pt>
                <c:pt idx="1">
                  <c:v>494.86599999999999</c:v>
                </c:pt>
                <c:pt idx="2">
                  <c:v>494.697</c:v>
                </c:pt>
                <c:pt idx="3">
                  <c:v>495.87599999999998</c:v>
                </c:pt>
                <c:pt idx="4">
                  <c:v>543.50800000000004</c:v>
                </c:pt>
                <c:pt idx="5">
                  <c:v>564.11</c:v>
                </c:pt>
              </c:numCache>
            </c:numRef>
          </c:val>
          <c:smooth val="0"/>
          <c:extLst>
            <c:ext xmlns:c16="http://schemas.microsoft.com/office/drawing/2014/chart" uri="{C3380CC4-5D6E-409C-BE32-E72D297353CC}">
              <c16:uniqueId val="{00000003-6D9B-4FF9-BE3B-B958FD647CB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6D9B-4FF9-BE3B-B958FD647CBF}"/>
              </c:ext>
            </c:extLst>
          </c:dPt>
          <c:dPt>
            <c:idx val="3"/>
            <c:marker>
              <c:spPr>
                <a:solidFill>
                  <a:srgbClr val="002060"/>
                </a:solidFill>
                <a:ln>
                  <a:noFill/>
                </a:ln>
              </c:spPr>
            </c:marker>
            <c:bubble3D val="0"/>
            <c:extLst>
              <c:ext xmlns:c16="http://schemas.microsoft.com/office/drawing/2014/chart" uri="{C3380CC4-5D6E-409C-BE32-E72D297353CC}">
                <c16:uniqueId val="{00000005-6D9B-4FF9-BE3B-B958FD647CBF}"/>
              </c:ext>
            </c:extLst>
          </c:dPt>
          <c:dPt>
            <c:idx val="5"/>
            <c:marker>
              <c:spPr>
                <a:solidFill>
                  <a:srgbClr val="002060"/>
                </a:solidFill>
                <a:ln>
                  <a:noFill/>
                </a:ln>
              </c:spPr>
            </c:marker>
            <c:bubble3D val="0"/>
            <c:extLst>
              <c:ext xmlns:c16="http://schemas.microsoft.com/office/drawing/2014/chart" uri="{C3380CC4-5D6E-409C-BE32-E72D297353CC}">
                <c16:uniqueId val="{00000006-6D9B-4FF9-BE3B-B958FD647CBF}"/>
              </c:ext>
            </c:extLst>
          </c:dPt>
          <c:cat>
            <c:multiLvlStrRef>
              <c:f>_TIP_ESC_INT_!$B$27:$C$32</c:f>
              <c:multiLvlStrCache>
                <c:ptCount val="6"/>
                <c:lvl>
                  <c:pt idx="0">
                    <c:v>2015</c:v>
                  </c:pt>
                  <c:pt idx="1">
                    <c:v>2018</c:v>
                  </c:pt>
                  <c:pt idx="2">
                    <c:v>2015</c:v>
                  </c:pt>
                  <c:pt idx="3">
                    <c:v>2018</c:v>
                  </c:pt>
                  <c:pt idx="4">
                    <c:v>2015</c:v>
                  </c:pt>
                  <c:pt idx="5">
                    <c:v>2018</c:v>
                  </c:pt>
                </c:lvl>
                <c:lvl>
                  <c:pt idx="0">
                    <c:v>Nayarit</c:v>
                  </c:pt>
                  <c:pt idx="2">
                    <c:v>General Pública</c:v>
                  </c:pt>
                  <c:pt idx="4">
                    <c:v>Privada</c:v>
                  </c:pt>
                </c:lvl>
              </c:multiLvlStrCache>
            </c:multiLvlStrRef>
          </c:cat>
          <c:val>
            <c:numRef>
              <c:f>_TIP_ESC_INT_!$E$27:$E$32</c:f>
              <c:numCache>
                <c:formatCode>General</c:formatCode>
                <c:ptCount val="6"/>
                <c:pt idx="0">
                  <c:v>527.51199999999994</c:v>
                </c:pt>
                <c:pt idx="1">
                  <c:v>521.13400000000001</c:v>
                </c:pt>
                <c:pt idx="2">
                  <c:v>533.303</c:v>
                </c:pt>
                <c:pt idx="3">
                  <c:v>526.12400000000002</c:v>
                </c:pt>
                <c:pt idx="4">
                  <c:v>586.49199999999996</c:v>
                </c:pt>
                <c:pt idx="5">
                  <c:v>607.89</c:v>
                </c:pt>
              </c:numCache>
            </c:numRef>
          </c:val>
          <c:smooth val="0"/>
          <c:extLst>
            <c:ext xmlns:c16="http://schemas.microsoft.com/office/drawing/2014/chart" uri="{C3380CC4-5D6E-409C-BE32-E72D297353CC}">
              <c16:uniqueId val="{00000007-6D9B-4FF9-BE3B-B958FD647CBF}"/>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6D9B-4FF9-BE3B-B958FD647CBF}"/>
              </c:ext>
            </c:extLst>
          </c:dPt>
          <c:dPt>
            <c:idx val="3"/>
            <c:marker>
              <c:spPr>
                <a:solidFill>
                  <a:srgbClr val="002060"/>
                </a:solidFill>
                <a:ln>
                  <a:noFill/>
                </a:ln>
              </c:spPr>
            </c:marker>
            <c:bubble3D val="0"/>
            <c:extLst>
              <c:ext xmlns:c16="http://schemas.microsoft.com/office/drawing/2014/chart" uri="{C3380CC4-5D6E-409C-BE32-E72D297353CC}">
                <c16:uniqueId val="{00000009-6D9B-4FF9-BE3B-B958FD647CBF}"/>
              </c:ext>
            </c:extLst>
          </c:dPt>
          <c:dPt>
            <c:idx val="5"/>
            <c:marker>
              <c:spPr>
                <a:solidFill>
                  <a:srgbClr val="002060"/>
                </a:solidFill>
                <a:ln>
                  <a:noFill/>
                </a:ln>
              </c:spPr>
            </c:marker>
            <c:bubble3D val="0"/>
            <c:extLst>
              <c:ext xmlns:c16="http://schemas.microsoft.com/office/drawing/2014/chart" uri="{C3380CC4-5D6E-409C-BE32-E72D297353CC}">
                <c16:uniqueId val="{0000000A-6D9B-4FF9-BE3B-B958FD647CB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D9B-4FF9-BE3B-B958FD647CBF}"/>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D9B-4FF9-BE3B-B958FD647CBF}"/>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D9B-4FF9-BE3B-B958FD647CB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Nayarit</c:v>
                  </c:pt>
                  <c:pt idx="2">
                    <c:v>General Pública</c:v>
                  </c:pt>
                  <c:pt idx="4">
                    <c:v>Privada</c:v>
                  </c:pt>
                </c:lvl>
              </c:multiLvlStrCache>
            </c:multiLvlStrRef>
          </c:cat>
          <c:val>
            <c:numRef>
              <c:f>_TIP_ESC_INT_!$F$27:$F$32</c:f>
              <c:numCache>
                <c:formatCode>General</c:formatCode>
                <c:ptCount val="6"/>
                <c:pt idx="0">
                  <c:v>510</c:v>
                </c:pt>
                <c:pt idx="1">
                  <c:v>508</c:v>
                </c:pt>
                <c:pt idx="2">
                  <c:v>514</c:v>
                </c:pt>
                <c:pt idx="3">
                  <c:v>511</c:v>
                </c:pt>
                <c:pt idx="4">
                  <c:v>565</c:v>
                </c:pt>
                <c:pt idx="5">
                  <c:v>586</c:v>
                </c:pt>
              </c:numCache>
            </c:numRef>
          </c:val>
          <c:smooth val="0"/>
          <c:extLst>
            <c:ext xmlns:c16="http://schemas.microsoft.com/office/drawing/2014/chart" uri="{C3380CC4-5D6E-409C-BE32-E72D297353CC}">
              <c16:uniqueId val="{0000000B-6D9B-4FF9-BE3B-B958FD647CBF}"/>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34AEE0E-3A0C-4BC3-BD16-343CD23EEBE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D40-43DC-89AA-9B69D7220AA6}"/>
                </c:ext>
              </c:extLst>
            </c:dLbl>
            <c:dLbl>
              <c:idx val="1"/>
              <c:tx>
                <c:rich>
                  <a:bodyPr/>
                  <a:lstStyle/>
                  <a:p>
                    <a:fld id="{D39463D8-BA12-4244-B10C-E339DD8A63B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40-43DC-89AA-9B69D7220AA6}"/>
                </c:ext>
              </c:extLst>
            </c:dLbl>
            <c:dLbl>
              <c:idx val="2"/>
              <c:tx>
                <c:rich>
                  <a:bodyPr/>
                  <a:lstStyle/>
                  <a:p>
                    <a:fld id="{C27BE963-E6F2-4427-92B0-9394C255902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D40-43DC-89AA-9B69D7220AA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40-43DC-89AA-9B69D7220AA6}"/>
                </c:ext>
              </c:extLst>
            </c:dLbl>
            <c:dLbl>
              <c:idx val="4"/>
              <c:tx>
                <c:rich>
                  <a:bodyPr/>
                  <a:lstStyle/>
                  <a:p>
                    <a:fld id="{AD92C77D-2D9B-430C-BF3F-DBA0BE69885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D40-43DC-89AA-9B69D7220AA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Nayarit</c:v>
                </c:pt>
              </c:strCache>
            </c:strRef>
          </c:cat>
          <c:val>
            <c:numRef>
              <c:f>_MARGINC_!$C$2:$C$6</c:f>
              <c:numCache>
                <c:formatCode>General</c:formatCode>
                <c:ptCount val="5"/>
                <c:pt idx="0">
                  <c:v>-73.8</c:v>
                </c:pt>
                <c:pt idx="1">
                  <c:v>-52.8</c:v>
                </c:pt>
                <c:pt idx="2">
                  <c:v>-29.5</c:v>
                </c:pt>
                <c:pt idx="4">
                  <c:v>-49</c:v>
                </c:pt>
              </c:numCache>
            </c:numRef>
          </c:val>
          <c:extLst>
            <c:ext xmlns:c15="http://schemas.microsoft.com/office/drawing/2012/chart" uri="{02D57815-91ED-43cb-92C2-25804820EDAC}">
              <c15:datalabelsRange>
                <c15:f>_MARGINC_!$G$2:$G$6</c15:f>
                <c15:dlblRangeCache>
                  <c:ptCount val="5"/>
                  <c:pt idx="0">
                    <c:v>73.8</c:v>
                  </c:pt>
                  <c:pt idx="1">
                    <c:v>52.8</c:v>
                  </c:pt>
                  <c:pt idx="2">
                    <c:v>29.5</c:v>
                  </c:pt>
                  <c:pt idx="4">
                    <c:v>49.0</c:v>
                  </c:pt>
                </c15:dlblRangeCache>
              </c15:datalabelsRange>
            </c:ext>
            <c:ext xmlns:c16="http://schemas.microsoft.com/office/drawing/2014/chart" uri="{C3380CC4-5D6E-409C-BE32-E72D297353CC}">
              <c16:uniqueId val="{00000005-2D40-43DC-89AA-9B69D7220AA6}"/>
            </c:ext>
          </c:extLst>
        </c:ser>
        <c:ser>
          <c:idx val="1"/>
          <c:order val="1"/>
          <c:tx>
            <c:v>NII</c:v>
          </c:tx>
          <c:spPr>
            <a:solidFill>
              <a:srgbClr val="B07CAA"/>
            </a:solidFill>
          </c:spPr>
          <c:invertIfNegative val="0"/>
          <c:dLbls>
            <c:dLbl>
              <c:idx val="0"/>
              <c:tx>
                <c:rich>
                  <a:bodyPr/>
                  <a:lstStyle/>
                  <a:p>
                    <a:fld id="{CBC1CF1C-E497-466F-8EBA-0CF767180EE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D40-43DC-89AA-9B69D7220AA6}"/>
                </c:ext>
              </c:extLst>
            </c:dLbl>
            <c:dLbl>
              <c:idx val="1"/>
              <c:tx>
                <c:rich>
                  <a:bodyPr/>
                  <a:lstStyle/>
                  <a:p>
                    <a:fld id="{1F97A495-0B0B-4259-ABEE-C237AE2D372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40-43DC-89AA-9B69D7220AA6}"/>
                </c:ext>
              </c:extLst>
            </c:dLbl>
            <c:dLbl>
              <c:idx val="2"/>
              <c:tx>
                <c:rich>
                  <a:bodyPr/>
                  <a:lstStyle/>
                  <a:p>
                    <a:fld id="{480709FA-5363-4AE9-90B2-086DC90F6EC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40-43DC-89AA-9B69D7220AA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40-43DC-89AA-9B69D7220AA6}"/>
                </c:ext>
              </c:extLst>
            </c:dLbl>
            <c:dLbl>
              <c:idx val="4"/>
              <c:tx>
                <c:rich>
                  <a:bodyPr/>
                  <a:lstStyle/>
                  <a:p>
                    <a:fld id="{90D976DF-435B-498E-9544-AF5B13AD115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40-43DC-89AA-9B69D7220AA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Nayarit</c:v>
                </c:pt>
              </c:strCache>
            </c:strRef>
          </c:cat>
          <c:val>
            <c:numRef>
              <c:f>_MARGINC_!$D$2:$D$6</c:f>
              <c:numCache>
                <c:formatCode>General</c:formatCode>
                <c:ptCount val="5"/>
                <c:pt idx="0">
                  <c:v>20.399999999999999</c:v>
                </c:pt>
                <c:pt idx="1">
                  <c:v>32.1</c:v>
                </c:pt>
                <c:pt idx="2">
                  <c:v>35</c:v>
                </c:pt>
                <c:pt idx="4">
                  <c:v>30.5</c:v>
                </c:pt>
              </c:numCache>
            </c:numRef>
          </c:val>
          <c:extLst>
            <c:ext xmlns:c15="http://schemas.microsoft.com/office/drawing/2012/chart" uri="{02D57815-91ED-43cb-92C2-25804820EDAC}">
              <c15:datalabelsRange>
                <c15:f>_MARGINC_!$H$2:$H$6</c15:f>
                <c15:dlblRangeCache>
                  <c:ptCount val="5"/>
                  <c:pt idx="0">
                    <c:v>20.4</c:v>
                  </c:pt>
                  <c:pt idx="1">
                    <c:v>32.1</c:v>
                  </c:pt>
                  <c:pt idx="2">
                    <c:v>35.0</c:v>
                  </c:pt>
                  <c:pt idx="4">
                    <c:v>30.5</c:v>
                  </c:pt>
                </c15:dlblRangeCache>
              </c15:datalabelsRange>
            </c:ext>
            <c:ext xmlns:c16="http://schemas.microsoft.com/office/drawing/2014/chart" uri="{C3380CC4-5D6E-409C-BE32-E72D297353CC}">
              <c16:uniqueId val="{0000000B-2D40-43DC-89AA-9B69D7220AA6}"/>
            </c:ext>
          </c:extLst>
        </c:ser>
        <c:ser>
          <c:idx val="2"/>
          <c:order val="2"/>
          <c:tx>
            <c:v>NIII</c:v>
          </c:tx>
          <c:spPr>
            <a:solidFill>
              <a:srgbClr val="9A528E"/>
            </a:solidFill>
          </c:spPr>
          <c:invertIfNegative val="0"/>
          <c:dLbls>
            <c:dLbl>
              <c:idx val="0"/>
              <c:layout>
                <c:manualLayout>
                  <c:x val="3.7878787878787769E-2"/>
                  <c:y val="0.11333333333333333"/>
                </c:manualLayout>
              </c:layout>
              <c:tx>
                <c:rich>
                  <a:bodyPr/>
                  <a:lstStyle/>
                  <a:p>
                    <a:pPr>
                      <a:defRPr sz="1400" b="1" baseline="0">
                        <a:solidFill>
                          <a:srgbClr val="862A77"/>
                        </a:solidFill>
                        <a:latin typeface="Calibri"/>
                      </a:defRPr>
                    </a:pPr>
                    <a:fld id="{E7FEBFEB-3934-4A7D-A7E8-DF3C24BB8BB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D40-43DC-89AA-9B69D7220AA6}"/>
                </c:ext>
              </c:extLst>
            </c:dLbl>
            <c:dLbl>
              <c:idx val="1"/>
              <c:tx>
                <c:rich>
                  <a:bodyPr/>
                  <a:lstStyle/>
                  <a:p>
                    <a:fld id="{6C6A4F9B-4835-4249-86AA-81971AE8731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D40-43DC-89AA-9B69D7220AA6}"/>
                </c:ext>
              </c:extLst>
            </c:dLbl>
            <c:dLbl>
              <c:idx val="2"/>
              <c:tx>
                <c:rich>
                  <a:bodyPr/>
                  <a:lstStyle/>
                  <a:p>
                    <a:fld id="{B3C47E60-344A-4478-90D1-0C216EE9213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D40-43DC-89AA-9B69D7220AA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D40-43DC-89AA-9B69D7220AA6}"/>
                </c:ext>
              </c:extLst>
            </c:dLbl>
            <c:dLbl>
              <c:idx val="4"/>
              <c:tx>
                <c:rich>
                  <a:bodyPr/>
                  <a:lstStyle/>
                  <a:p>
                    <a:fld id="{8F6A7419-D58A-4659-B859-1D191CADBFF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D40-43DC-89AA-9B69D7220AA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Nayarit</c:v>
                </c:pt>
              </c:strCache>
            </c:strRef>
          </c:cat>
          <c:val>
            <c:numRef>
              <c:f>_MARGINC_!$E$2:$E$6</c:f>
              <c:numCache>
                <c:formatCode>General</c:formatCode>
                <c:ptCount val="5"/>
                <c:pt idx="0">
                  <c:v>5</c:v>
                </c:pt>
                <c:pt idx="1">
                  <c:v>13.7</c:v>
                </c:pt>
                <c:pt idx="2">
                  <c:v>27.8</c:v>
                </c:pt>
                <c:pt idx="4">
                  <c:v>16.899999999999999</c:v>
                </c:pt>
              </c:numCache>
            </c:numRef>
          </c:val>
          <c:extLst>
            <c:ext xmlns:c15="http://schemas.microsoft.com/office/drawing/2012/chart" uri="{02D57815-91ED-43cb-92C2-25804820EDAC}">
              <c15:datalabelsRange>
                <c15:f>_MARGINC_!$I$2:$I$6</c15:f>
                <c15:dlblRangeCache>
                  <c:ptCount val="5"/>
                  <c:pt idx="0">
                    <c:v>5.0˟</c:v>
                  </c:pt>
                  <c:pt idx="1">
                    <c:v>13.7</c:v>
                  </c:pt>
                  <c:pt idx="2">
                    <c:v>27.8</c:v>
                  </c:pt>
                  <c:pt idx="4">
                    <c:v>16.9</c:v>
                  </c:pt>
                </c15:dlblRangeCache>
              </c15:datalabelsRange>
            </c:ext>
            <c:ext xmlns:c16="http://schemas.microsoft.com/office/drawing/2014/chart" uri="{C3380CC4-5D6E-409C-BE32-E72D297353CC}">
              <c16:uniqueId val="{00000011-2D40-43DC-89AA-9B69D7220AA6}"/>
            </c:ext>
          </c:extLst>
        </c:ser>
        <c:ser>
          <c:idx val="3"/>
          <c:order val="3"/>
          <c:tx>
            <c:v>NIV</c:v>
          </c:tx>
          <c:spPr>
            <a:solidFill>
              <a:srgbClr val="862A77"/>
            </a:solidFill>
          </c:spPr>
          <c:invertIfNegative val="0"/>
          <c:dLbls>
            <c:dLbl>
              <c:idx val="0"/>
              <c:layout>
                <c:manualLayout>
                  <c:x val="2.4242424242424242E-2"/>
                  <c:y val="0"/>
                </c:manualLayout>
              </c:layout>
              <c:tx>
                <c:rich>
                  <a:bodyPr/>
                  <a:lstStyle/>
                  <a:p>
                    <a:pPr>
                      <a:defRPr sz="1400" b="1" baseline="0">
                        <a:solidFill>
                          <a:srgbClr val="862A77"/>
                        </a:solidFill>
                        <a:latin typeface="Calibri"/>
                      </a:defRPr>
                    </a:pPr>
                    <a:fld id="{7E4570F2-FA2C-4811-B772-1FFF44EAB769}"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D40-43DC-89AA-9B69D7220AA6}"/>
                </c:ext>
              </c:extLst>
            </c:dLbl>
            <c:dLbl>
              <c:idx val="1"/>
              <c:layout>
                <c:manualLayout>
                  <c:x val="2.4242424242424131E-2"/>
                  <c:y val="0"/>
                </c:manualLayout>
              </c:layout>
              <c:tx>
                <c:rich>
                  <a:bodyPr/>
                  <a:lstStyle/>
                  <a:p>
                    <a:pPr>
                      <a:defRPr sz="1400" b="1" baseline="0">
                        <a:solidFill>
                          <a:srgbClr val="862A77"/>
                        </a:solidFill>
                        <a:latin typeface="Calibri"/>
                      </a:defRPr>
                    </a:pPr>
                    <a:fld id="{75ABD36F-0580-4133-A593-B15FF0F64348}"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2D40-43DC-89AA-9B69D7220AA6}"/>
                </c:ext>
              </c:extLst>
            </c:dLbl>
            <c:dLbl>
              <c:idx val="2"/>
              <c:tx>
                <c:rich>
                  <a:bodyPr/>
                  <a:lstStyle/>
                  <a:p>
                    <a:fld id="{B8A52D9A-EC37-42DC-BFC5-14FCC100F09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D40-43DC-89AA-9B69D7220AA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D40-43DC-89AA-9B69D7220AA6}"/>
                </c:ext>
              </c:extLst>
            </c:dLbl>
            <c:dLbl>
              <c:idx val="4"/>
              <c:layout>
                <c:manualLayout>
                  <c:x val="3.0303030303030304E-2"/>
                  <c:y val="-1.5277601289623993E-17"/>
                </c:manualLayout>
              </c:layout>
              <c:tx>
                <c:rich>
                  <a:bodyPr/>
                  <a:lstStyle/>
                  <a:p>
                    <a:pPr>
                      <a:defRPr sz="1400" b="1" baseline="0">
                        <a:solidFill>
                          <a:srgbClr val="862A77"/>
                        </a:solidFill>
                        <a:latin typeface="Calibri"/>
                      </a:defRPr>
                    </a:pPr>
                    <a:fld id="{49D36574-CDBD-4A67-9ABF-A592179718FA}"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2D40-43DC-89AA-9B69D7220AA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Nayarit</c:v>
                </c:pt>
              </c:strCache>
            </c:strRef>
          </c:cat>
          <c:val>
            <c:numRef>
              <c:f>_MARGINC_!$F$2:$F$6</c:f>
              <c:numCache>
                <c:formatCode>General</c:formatCode>
                <c:ptCount val="5"/>
                <c:pt idx="0">
                  <c:v>0.9</c:v>
                </c:pt>
                <c:pt idx="1">
                  <c:v>1.4</c:v>
                </c:pt>
                <c:pt idx="2">
                  <c:v>7.7</c:v>
                </c:pt>
                <c:pt idx="4">
                  <c:v>3.6</c:v>
                </c:pt>
              </c:numCache>
            </c:numRef>
          </c:val>
          <c:extLst>
            <c:ext xmlns:c15="http://schemas.microsoft.com/office/drawing/2012/chart" uri="{02D57815-91ED-43cb-92C2-25804820EDAC}">
              <c15:datalabelsRange>
                <c15:f>_MARGINC_!$J$2:$J$6</c15:f>
                <c15:dlblRangeCache>
                  <c:ptCount val="5"/>
                  <c:pt idx="0">
                    <c:v>0.9˟</c:v>
                  </c:pt>
                  <c:pt idx="1">
                    <c:v>1.4˟</c:v>
                  </c:pt>
                  <c:pt idx="2">
                    <c:v>7.7˟</c:v>
                  </c:pt>
                  <c:pt idx="4">
                    <c:v>3.6˟</c:v>
                  </c:pt>
                </c15:dlblRangeCache>
              </c15:datalabelsRange>
            </c:ext>
            <c:ext xmlns:c16="http://schemas.microsoft.com/office/drawing/2014/chart" uri="{C3380CC4-5D6E-409C-BE32-E72D297353CC}">
              <c16:uniqueId val="{00000017-2D40-43DC-89AA-9B69D7220AA6}"/>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6F84C44-4BEA-4A2F-ADF4-2C2560F4D66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E9C-48C2-BB08-D1978BF7C7E9}"/>
                </c:ext>
              </c:extLst>
            </c:dLbl>
            <c:dLbl>
              <c:idx val="1"/>
              <c:tx>
                <c:rich>
                  <a:bodyPr/>
                  <a:lstStyle/>
                  <a:p>
                    <a:fld id="{9B1ADFDE-DAF1-4380-860C-19C0230FAD3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E9C-48C2-BB08-D1978BF7C7E9}"/>
                </c:ext>
              </c:extLst>
            </c:dLbl>
            <c:dLbl>
              <c:idx val="2"/>
              <c:tx>
                <c:rich>
                  <a:bodyPr/>
                  <a:lstStyle/>
                  <a:p>
                    <a:fld id="{96DC23D7-F7DC-4883-B581-8844C74C4A6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E9C-48C2-BB08-D1978BF7C7E9}"/>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9C-48C2-BB08-D1978BF7C7E9}"/>
                </c:ext>
              </c:extLst>
            </c:dLbl>
            <c:dLbl>
              <c:idx val="4"/>
              <c:tx>
                <c:rich>
                  <a:bodyPr/>
                  <a:lstStyle/>
                  <a:p>
                    <a:fld id="{8DF4425D-7C4E-4EB3-9EF3-DE6DC228C5C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E9C-48C2-BB08-D1978BF7C7E9}"/>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Nayarit</c:v>
                </c:pt>
              </c:strCache>
            </c:strRef>
          </c:cat>
          <c:val>
            <c:numRef>
              <c:f>_MARGINC_!$C$28:$C$32</c:f>
              <c:numCache>
                <c:formatCode>General</c:formatCode>
                <c:ptCount val="5"/>
                <c:pt idx="0">
                  <c:v>-78.599999999999994</c:v>
                </c:pt>
                <c:pt idx="1">
                  <c:v>-61.8</c:v>
                </c:pt>
                <c:pt idx="2">
                  <c:v>-39.9</c:v>
                </c:pt>
                <c:pt idx="4">
                  <c:v>-57.5</c:v>
                </c:pt>
              </c:numCache>
            </c:numRef>
          </c:val>
          <c:extLst>
            <c:ext xmlns:c15="http://schemas.microsoft.com/office/drawing/2012/chart" uri="{02D57815-91ED-43cb-92C2-25804820EDAC}">
              <c15:datalabelsRange>
                <c15:f>_MARGINC_!$G$28:$G$32</c15:f>
                <c15:dlblRangeCache>
                  <c:ptCount val="5"/>
                  <c:pt idx="0">
                    <c:v>78.6</c:v>
                  </c:pt>
                  <c:pt idx="1">
                    <c:v>61.8</c:v>
                  </c:pt>
                  <c:pt idx="2">
                    <c:v>39.9</c:v>
                  </c:pt>
                  <c:pt idx="4">
                    <c:v>57.5</c:v>
                  </c:pt>
                </c15:dlblRangeCache>
              </c15:datalabelsRange>
            </c:ext>
            <c:ext xmlns:c16="http://schemas.microsoft.com/office/drawing/2014/chart" uri="{C3380CC4-5D6E-409C-BE32-E72D297353CC}">
              <c16:uniqueId val="{00000005-2E9C-48C2-BB08-D1978BF7C7E9}"/>
            </c:ext>
          </c:extLst>
        </c:ser>
        <c:ser>
          <c:idx val="1"/>
          <c:order val="1"/>
          <c:tx>
            <c:v>NII</c:v>
          </c:tx>
          <c:spPr>
            <a:solidFill>
              <a:srgbClr val="B07CAA"/>
            </a:solidFill>
          </c:spPr>
          <c:invertIfNegative val="0"/>
          <c:dLbls>
            <c:dLbl>
              <c:idx val="0"/>
              <c:tx>
                <c:rich>
                  <a:bodyPr/>
                  <a:lstStyle/>
                  <a:p>
                    <a:fld id="{782B709E-DA91-478F-AB0F-D83160DCBD3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E9C-48C2-BB08-D1978BF7C7E9}"/>
                </c:ext>
              </c:extLst>
            </c:dLbl>
            <c:dLbl>
              <c:idx val="1"/>
              <c:tx>
                <c:rich>
                  <a:bodyPr/>
                  <a:lstStyle/>
                  <a:p>
                    <a:fld id="{C6761966-8757-4F69-9801-4571177E326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E9C-48C2-BB08-D1978BF7C7E9}"/>
                </c:ext>
              </c:extLst>
            </c:dLbl>
            <c:dLbl>
              <c:idx val="2"/>
              <c:tx>
                <c:rich>
                  <a:bodyPr/>
                  <a:lstStyle/>
                  <a:p>
                    <a:fld id="{D52B7D29-65AF-40C3-AF87-F460FD62002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E9C-48C2-BB08-D1978BF7C7E9}"/>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E9C-48C2-BB08-D1978BF7C7E9}"/>
                </c:ext>
              </c:extLst>
            </c:dLbl>
            <c:dLbl>
              <c:idx val="4"/>
              <c:tx>
                <c:rich>
                  <a:bodyPr/>
                  <a:lstStyle/>
                  <a:p>
                    <a:fld id="{4727324A-6BFC-4E90-A286-650E2CDB665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E9C-48C2-BB08-D1978BF7C7E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Nayarit</c:v>
                </c:pt>
              </c:strCache>
            </c:strRef>
          </c:cat>
          <c:val>
            <c:numRef>
              <c:f>_MARGINC_!$D$28:$D$32</c:f>
              <c:numCache>
                <c:formatCode>General</c:formatCode>
                <c:ptCount val="5"/>
                <c:pt idx="0">
                  <c:v>10.8</c:v>
                </c:pt>
                <c:pt idx="1">
                  <c:v>18</c:v>
                </c:pt>
                <c:pt idx="2">
                  <c:v>20.6</c:v>
                </c:pt>
                <c:pt idx="4">
                  <c:v>17.3</c:v>
                </c:pt>
              </c:numCache>
            </c:numRef>
          </c:val>
          <c:extLst>
            <c:ext xmlns:c15="http://schemas.microsoft.com/office/drawing/2012/chart" uri="{02D57815-91ED-43cb-92C2-25804820EDAC}">
              <c15:datalabelsRange>
                <c15:f>_MARGINC_!$H$28:$H$32</c15:f>
                <c15:dlblRangeCache>
                  <c:ptCount val="5"/>
                  <c:pt idx="0">
                    <c:v>10.8</c:v>
                  </c:pt>
                  <c:pt idx="1">
                    <c:v>18.0</c:v>
                  </c:pt>
                  <c:pt idx="2">
                    <c:v>20.6</c:v>
                  </c:pt>
                  <c:pt idx="4">
                    <c:v>17.3</c:v>
                  </c:pt>
                </c15:dlblRangeCache>
              </c15:datalabelsRange>
            </c:ext>
            <c:ext xmlns:c16="http://schemas.microsoft.com/office/drawing/2014/chart" uri="{C3380CC4-5D6E-409C-BE32-E72D297353CC}">
              <c16:uniqueId val="{0000000B-2E9C-48C2-BB08-D1978BF7C7E9}"/>
            </c:ext>
          </c:extLst>
        </c:ser>
        <c:ser>
          <c:idx val="2"/>
          <c:order val="2"/>
          <c:tx>
            <c:v>NIII</c:v>
          </c:tx>
          <c:spPr>
            <a:solidFill>
              <a:srgbClr val="9A528E"/>
            </a:solidFill>
          </c:spPr>
          <c:invertIfNegative val="0"/>
          <c:dLbls>
            <c:dLbl>
              <c:idx val="0"/>
              <c:tx>
                <c:rich>
                  <a:bodyPr/>
                  <a:lstStyle/>
                  <a:p>
                    <a:fld id="{D5664E2C-4913-4CCF-95A4-CCE1C0B3E80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E9C-48C2-BB08-D1978BF7C7E9}"/>
                </c:ext>
              </c:extLst>
            </c:dLbl>
            <c:dLbl>
              <c:idx val="1"/>
              <c:tx>
                <c:rich>
                  <a:bodyPr/>
                  <a:lstStyle/>
                  <a:p>
                    <a:fld id="{962296B6-2CD2-436C-AD17-938F1B275C8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E9C-48C2-BB08-D1978BF7C7E9}"/>
                </c:ext>
              </c:extLst>
            </c:dLbl>
            <c:dLbl>
              <c:idx val="2"/>
              <c:tx>
                <c:rich>
                  <a:bodyPr/>
                  <a:lstStyle/>
                  <a:p>
                    <a:fld id="{D7452378-9B37-48A7-BED1-41DDC1EDB34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E9C-48C2-BB08-D1978BF7C7E9}"/>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E9C-48C2-BB08-D1978BF7C7E9}"/>
                </c:ext>
              </c:extLst>
            </c:dLbl>
            <c:dLbl>
              <c:idx val="4"/>
              <c:tx>
                <c:rich>
                  <a:bodyPr/>
                  <a:lstStyle/>
                  <a:p>
                    <a:fld id="{8CEFCD7B-4BE9-4D92-8A79-F5C20EC3260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E9C-48C2-BB08-D1978BF7C7E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Nayarit</c:v>
                </c:pt>
              </c:strCache>
            </c:strRef>
          </c:cat>
          <c:val>
            <c:numRef>
              <c:f>_MARGINC_!$E$28:$E$32</c:f>
              <c:numCache>
                <c:formatCode>General</c:formatCode>
                <c:ptCount val="5"/>
                <c:pt idx="0">
                  <c:v>7.6</c:v>
                </c:pt>
                <c:pt idx="1">
                  <c:v>13.7</c:v>
                </c:pt>
                <c:pt idx="2">
                  <c:v>21.1</c:v>
                </c:pt>
                <c:pt idx="4">
                  <c:v>15.1</c:v>
                </c:pt>
              </c:numCache>
            </c:numRef>
          </c:val>
          <c:extLst>
            <c:ext xmlns:c15="http://schemas.microsoft.com/office/drawing/2012/chart" uri="{02D57815-91ED-43cb-92C2-25804820EDAC}">
              <c15:datalabelsRange>
                <c15:f>_MARGINC_!$I$28:$I$32</c15:f>
                <c15:dlblRangeCache>
                  <c:ptCount val="5"/>
                  <c:pt idx="0">
                    <c:v>7.6</c:v>
                  </c:pt>
                  <c:pt idx="1">
                    <c:v>13.7</c:v>
                  </c:pt>
                  <c:pt idx="2">
                    <c:v>21.1</c:v>
                  </c:pt>
                  <c:pt idx="4">
                    <c:v>15.1</c:v>
                  </c:pt>
                </c15:dlblRangeCache>
              </c15:datalabelsRange>
            </c:ext>
            <c:ext xmlns:c16="http://schemas.microsoft.com/office/drawing/2014/chart" uri="{C3380CC4-5D6E-409C-BE32-E72D297353CC}">
              <c16:uniqueId val="{00000011-2E9C-48C2-BB08-D1978BF7C7E9}"/>
            </c:ext>
          </c:extLst>
        </c:ser>
        <c:ser>
          <c:idx val="3"/>
          <c:order val="3"/>
          <c:tx>
            <c:v>NIV</c:v>
          </c:tx>
          <c:spPr>
            <a:solidFill>
              <a:srgbClr val="862A77"/>
            </a:solidFill>
          </c:spPr>
          <c:invertIfNegative val="0"/>
          <c:dLbls>
            <c:dLbl>
              <c:idx val="0"/>
              <c:layout>
                <c:manualLayout>
                  <c:x val="2.8787878787878789E-2"/>
                  <c:y val="0"/>
                </c:manualLayout>
              </c:layout>
              <c:tx>
                <c:rich>
                  <a:bodyPr/>
                  <a:lstStyle/>
                  <a:p>
                    <a:pPr>
                      <a:defRPr sz="1400" b="1" baseline="0">
                        <a:solidFill>
                          <a:srgbClr val="862A77"/>
                        </a:solidFill>
                        <a:latin typeface="Calibri"/>
                      </a:defRPr>
                    </a:pPr>
                    <a:fld id="{98A3608F-E92A-494C-8849-05DDDB053424}"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E9C-48C2-BB08-D1978BF7C7E9}"/>
                </c:ext>
              </c:extLst>
            </c:dLbl>
            <c:dLbl>
              <c:idx val="1"/>
              <c:layout>
                <c:manualLayout>
                  <c:x val="3.4848484848484851E-2"/>
                  <c:y val="0"/>
                </c:manualLayout>
              </c:layout>
              <c:tx>
                <c:rich>
                  <a:bodyPr/>
                  <a:lstStyle/>
                  <a:p>
                    <a:pPr>
                      <a:defRPr sz="1400" b="1" baseline="0">
                        <a:solidFill>
                          <a:srgbClr val="862A77"/>
                        </a:solidFill>
                        <a:latin typeface="Calibri"/>
                      </a:defRPr>
                    </a:pPr>
                    <a:fld id="{520B1C90-AE1F-41B4-A0B0-E7E821E76808}"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2E9C-48C2-BB08-D1978BF7C7E9}"/>
                </c:ext>
              </c:extLst>
            </c:dLbl>
            <c:dLbl>
              <c:idx val="2"/>
              <c:tx>
                <c:rich>
                  <a:bodyPr/>
                  <a:lstStyle/>
                  <a:p>
                    <a:fld id="{84E2CC80-C477-4B43-B48A-771C8896CF1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E9C-48C2-BB08-D1978BF7C7E9}"/>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E9C-48C2-BB08-D1978BF7C7E9}"/>
                </c:ext>
              </c:extLst>
            </c:dLbl>
            <c:dLbl>
              <c:idx val="4"/>
              <c:tx>
                <c:rich>
                  <a:bodyPr/>
                  <a:lstStyle/>
                  <a:p>
                    <a:fld id="{450727EF-3486-40EC-9C4C-85199EA539F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E9C-48C2-BB08-D1978BF7C7E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Nayarit</c:v>
                </c:pt>
              </c:strCache>
            </c:strRef>
          </c:cat>
          <c:val>
            <c:numRef>
              <c:f>_MARGINC_!$F$28:$F$32</c:f>
              <c:numCache>
                <c:formatCode>General</c:formatCode>
                <c:ptCount val="5"/>
                <c:pt idx="0">
                  <c:v>3</c:v>
                </c:pt>
                <c:pt idx="1">
                  <c:v>6.5</c:v>
                </c:pt>
                <c:pt idx="2">
                  <c:v>18.399999999999999</c:v>
                </c:pt>
                <c:pt idx="4">
                  <c:v>10.1</c:v>
                </c:pt>
              </c:numCache>
            </c:numRef>
          </c:val>
          <c:extLst>
            <c:ext xmlns:c15="http://schemas.microsoft.com/office/drawing/2012/chart" uri="{02D57815-91ED-43cb-92C2-25804820EDAC}">
              <c15:datalabelsRange>
                <c15:f>_MARGINC_!$J$28:$J$32</c15:f>
                <c15:dlblRangeCache>
                  <c:ptCount val="5"/>
                  <c:pt idx="0">
                    <c:v>3.0˟</c:v>
                  </c:pt>
                  <c:pt idx="1">
                    <c:v>6.5˟</c:v>
                  </c:pt>
                  <c:pt idx="2">
                    <c:v>18.4˟</c:v>
                  </c:pt>
                  <c:pt idx="4">
                    <c:v>10.1</c:v>
                  </c:pt>
                </c15:dlblRangeCache>
              </c15:datalabelsRange>
            </c:ext>
            <c:ext xmlns:c16="http://schemas.microsoft.com/office/drawing/2014/chart" uri="{C3380CC4-5D6E-409C-BE32-E72D297353CC}">
              <c16:uniqueId val="{00000017-2E9C-48C2-BB08-D1978BF7C7E9}"/>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E501-4A65-8F34-154C72AA6529}"/>
              </c:ext>
            </c:extLst>
          </c:dPt>
          <c:dPt>
            <c:idx val="3"/>
            <c:marker>
              <c:spPr>
                <a:solidFill>
                  <a:srgbClr val="002060"/>
                </a:solidFill>
                <a:ln>
                  <a:noFill/>
                </a:ln>
              </c:spPr>
            </c:marker>
            <c:bubble3D val="0"/>
            <c:extLst>
              <c:ext xmlns:c16="http://schemas.microsoft.com/office/drawing/2014/chart" uri="{C3380CC4-5D6E-409C-BE32-E72D297353CC}">
                <c16:uniqueId val="{00000001-E501-4A65-8F34-154C72AA6529}"/>
              </c:ext>
            </c:extLst>
          </c:dPt>
          <c:dPt>
            <c:idx val="5"/>
            <c:marker>
              <c:spPr>
                <a:solidFill>
                  <a:srgbClr val="002060"/>
                </a:solidFill>
                <a:ln>
                  <a:noFill/>
                </a:ln>
              </c:spPr>
            </c:marker>
            <c:bubble3D val="0"/>
            <c:extLst>
              <c:ext xmlns:c16="http://schemas.microsoft.com/office/drawing/2014/chart" uri="{C3380CC4-5D6E-409C-BE32-E72D297353CC}">
                <c16:uniqueId val="{00000002-E501-4A65-8F34-154C72AA6529}"/>
              </c:ext>
            </c:extLst>
          </c:dPt>
          <c:dPt>
            <c:idx val="7"/>
            <c:marker>
              <c:spPr>
                <a:solidFill>
                  <a:srgbClr val="002060"/>
                </a:solidFill>
                <a:ln>
                  <a:noFill/>
                </a:ln>
              </c:spPr>
            </c:marker>
            <c:bubble3D val="0"/>
            <c:extLst>
              <c:ext xmlns:c16="http://schemas.microsoft.com/office/drawing/2014/chart" uri="{C3380CC4-5D6E-409C-BE32-E72D297353CC}">
                <c16:uniqueId val="{00000003-E501-4A65-8F34-154C72AA6529}"/>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Nayarit</c:v>
                  </c:pt>
                  <c:pt idx="2">
                    <c:v>Muy Alta y Alta</c:v>
                  </c:pt>
                  <c:pt idx="4">
                    <c:v>Media</c:v>
                  </c:pt>
                  <c:pt idx="6">
                    <c:v>Baja y Muy Baja</c:v>
                  </c:pt>
                </c:lvl>
              </c:multiLvlStrCache>
            </c:multiLvlStrRef>
          </c:cat>
          <c:val>
            <c:numRef>
              <c:f>_MARGINC_INT_!$D$2:$D$9</c:f>
              <c:numCache>
                <c:formatCode>General</c:formatCode>
                <c:ptCount val="8"/>
                <c:pt idx="0">
                  <c:v>495.274</c:v>
                </c:pt>
                <c:pt idx="1">
                  <c:v>493.05500000000001</c:v>
                </c:pt>
                <c:pt idx="2">
                  <c:v>434.47800000000001</c:v>
                </c:pt>
                <c:pt idx="3">
                  <c:v>429.065</c:v>
                </c:pt>
                <c:pt idx="4">
                  <c:v>479.46300000000002</c:v>
                </c:pt>
                <c:pt idx="5">
                  <c:v>472.89100000000002</c:v>
                </c:pt>
                <c:pt idx="6">
                  <c:v>532.29899999999998</c:v>
                </c:pt>
                <c:pt idx="7">
                  <c:v>534.10500000000002</c:v>
                </c:pt>
              </c:numCache>
            </c:numRef>
          </c:val>
          <c:smooth val="0"/>
          <c:extLst>
            <c:ext xmlns:c16="http://schemas.microsoft.com/office/drawing/2014/chart" uri="{C3380CC4-5D6E-409C-BE32-E72D297353CC}">
              <c16:uniqueId val="{00000004-E501-4A65-8F34-154C72AA652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E501-4A65-8F34-154C72AA6529}"/>
              </c:ext>
            </c:extLst>
          </c:dPt>
          <c:dPt>
            <c:idx val="3"/>
            <c:marker>
              <c:spPr>
                <a:solidFill>
                  <a:srgbClr val="002060"/>
                </a:solidFill>
                <a:ln>
                  <a:noFill/>
                </a:ln>
              </c:spPr>
            </c:marker>
            <c:bubble3D val="0"/>
            <c:extLst>
              <c:ext xmlns:c16="http://schemas.microsoft.com/office/drawing/2014/chart" uri="{C3380CC4-5D6E-409C-BE32-E72D297353CC}">
                <c16:uniqueId val="{00000006-E501-4A65-8F34-154C72AA6529}"/>
              </c:ext>
            </c:extLst>
          </c:dPt>
          <c:dPt>
            <c:idx val="5"/>
            <c:marker>
              <c:spPr>
                <a:solidFill>
                  <a:srgbClr val="002060"/>
                </a:solidFill>
                <a:ln>
                  <a:noFill/>
                </a:ln>
              </c:spPr>
            </c:marker>
            <c:bubble3D val="0"/>
            <c:extLst>
              <c:ext xmlns:c16="http://schemas.microsoft.com/office/drawing/2014/chart" uri="{C3380CC4-5D6E-409C-BE32-E72D297353CC}">
                <c16:uniqueId val="{00000007-E501-4A65-8F34-154C72AA6529}"/>
              </c:ext>
            </c:extLst>
          </c:dPt>
          <c:dPt>
            <c:idx val="7"/>
            <c:marker>
              <c:spPr>
                <a:solidFill>
                  <a:srgbClr val="002060"/>
                </a:solidFill>
                <a:ln>
                  <a:noFill/>
                </a:ln>
              </c:spPr>
            </c:marker>
            <c:bubble3D val="0"/>
            <c:extLst>
              <c:ext xmlns:c16="http://schemas.microsoft.com/office/drawing/2014/chart" uri="{C3380CC4-5D6E-409C-BE32-E72D297353CC}">
                <c16:uniqueId val="{00000008-E501-4A65-8F34-154C72AA6529}"/>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Nayarit</c:v>
                  </c:pt>
                  <c:pt idx="2">
                    <c:v>Muy Alta y Alta</c:v>
                  </c:pt>
                  <c:pt idx="4">
                    <c:v>Media</c:v>
                  </c:pt>
                  <c:pt idx="6">
                    <c:v>Baja y Muy Baja</c:v>
                  </c:pt>
                </c:lvl>
              </c:multiLvlStrCache>
            </c:multiLvlStrRef>
          </c:cat>
          <c:val>
            <c:numRef>
              <c:f>_MARGINC_INT_!$E$2:$E$9</c:f>
              <c:numCache>
                <c:formatCode>General</c:formatCode>
                <c:ptCount val="8"/>
                <c:pt idx="0">
                  <c:v>524.726</c:v>
                </c:pt>
                <c:pt idx="1">
                  <c:v>514.94500000000005</c:v>
                </c:pt>
                <c:pt idx="2">
                  <c:v>465.52199999999999</c:v>
                </c:pt>
                <c:pt idx="3">
                  <c:v>454.935</c:v>
                </c:pt>
                <c:pt idx="4">
                  <c:v>504.53699999999998</c:v>
                </c:pt>
                <c:pt idx="5">
                  <c:v>509.10899999999998</c:v>
                </c:pt>
                <c:pt idx="6">
                  <c:v>571.70100000000002</c:v>
                </c:pt>
                <c:pt idx="7">
                  <c:v>575.89499999999998</c:v>
                </c:pt>
              </c:numCache>
            </c:numRef>
          </c:val>
          <c:smooth val="0"/>
          <c:extLst>
            <c:ext xmlns:c16="http://schemas.microsoft.com/office/drawing/2014/chart" uri="{C3380CC4-5D6E-409C-BE32-E72D297353CC}">
              <c16:uniqueId val="{00000009-E501-4A65-8F34-154C72AA6529}"/>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E501-4A65-8F34-154C72AA6529}"/>
              </c:ext>
            </c:extLst>
          </c:dPt>
          <c:dPt>
            <c:idx val="3"/>
            <c:marker>
              <c:spPr>
                <a:solidFill>
                  <a:srgbClr val="002060"/>
                </a:solidFill>
                <a:ln>
                  <a:noFill/>
                </a:ln>
              </c:spPr>
            </c:marker>
            <c:bubble3D val="0"/>
            <c:extLst>
              <c:ext xmlns:c16="http://schemas.microsoft.com/office/drawing/2014/chart" uri="{C3380CC4-5D6E-409C-BE32-E72D297353CC}">
                <c16:uniqueId val="{0000000B-E501-4A65-8F34-154C72AA6529}"/>
              </c:ext>
            </c:extLst>
          </c:dPt>
          <c:dPt>
            <c:idx val="5"/>
            <c:marker>
              <c:spPr>
                <a:solidFill>
                  <a:srgbClr val="002060"/>
                </a:solidFill>
                <a:ln>
                  <a:noFill/>
                </a:ln>
              </c:spPr>
            </c:marker>
            <c:bubble3D val="0"/>
            <c:extLst>
              <c:ext xmlns:c16="http://schemas.microsoft.com/office/drawing/2014/chart" uri="{C3380CC4-5D6E-409C-BE32-E72D297353CC}">
                <c16:uniqueId val="{0000000C-E501-4A65-8F34-154C72AA6529}"/>
              </c:ext>
            </c:extLst>
          </c:dPt>
          <c:dPt>
            <c:idx val="7"/>
            <c:marker>
              <c:spPr>
                <a:solidFill>
                  <a:srgbClr val="002060"/>
                </a:solidFill>
                <a:ln>
                  <a:noFill/>
                </a:ln>
              </c:spPr>
            </c:marker>
            <c:bubble3D val="0"/>
            <c:extLst>
              <c:ext xmlns:c16="http://schemas.microsoft.com/office/drawing/2014/chart" uri="{C3380CC4-5D6E-409C-BE32-E72D297353CC}">
                <c16:uniqueId val="{0000000D-E501-4A65-8F34-154C72AA652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501-4A65-8F34-154C72AA652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501-4A65-8F34-154C72AA6529}"/>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501-4A65-8F34-154C72AA6529}"/>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501-4A65-8F34-154C72AA652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Nayarit</c:v>
                  </c:pt>
                  <c:pt idx="2">
                    <c:v>Muy Alta y Alta</c:v>
                  </c:pt>
                  <c:pt idx="4">
                    <c:v>Media</c:v>
                  </c:pt>
                  <c:pt idx="6">
                    <c:v>Baja y Muy Baja</c:v>
                  </c:pt>
                </c:lvl>
              </c:multiLvlStrCache>
            </c:multiLvlStrRef>
          </c:cat>
          <c:val>
            <c:numRef>
              <c:f>_MARGINC_INT_!$F$2:$F$9</c:f>
              <c:numCache>
                <c:formatCode>General</c:formatCode>
                <c:ptCount val="8"/>
                <c:pt idx="0">
                  <c:v>510</c:v>
                </c:pt>
                <c:pt idx="1">
                  <c:v>504</c:v>
                </c:pt>
                <c:pt idx="2">
                  <c:v>450</c:v>
                </c:pt>
                <c:pt idx="3">
                  <c:v>442</c:v>
                </c:pt>
                <c:pt idx="4">
                  <c:v>492</c:v>
                </c:pt>
                <c:pt idx="5">
                  <c:v>491</c:v>
                </c:pt>
                <c:pt idx="6">
                  <c:v>552</c:v>
                </c:pt>
                <c:pt idx="7">
                  <c:v>555</c:v>
                </c:pt>
              </c:numCache>
            </c:numRef>
          </c:val>
          <c:smooth val="0"/>
          <c:extLst>
            <c:ext xmlns:c16="http://schemas.microsoft.com/office/drawing/2014/chart" uri="{C3380CC4-5D6E-409C-BE32-E72D297353CC}">
              <c16:uniqueId val="{0000000E-E501-4A65-8F34-154C72AA6529}"/>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425-415B-89A0-D11644C2ECBC}"/>
              </c:ext>
            </c:extLst>
          </c:dPt>
          <c:dPt>
            <c:idx val="3"/>
            <c:marker>
              <c:spPr>
                <a:solidFill>
                  <a:srgbClr val="002060"/>
                </a:solidFill>
                <a:ln>
                  <a:noFill/>
                </a:ln>
              </c:spPr>
            </c:marker>
            <c:bubble3D val="0"/>
            <c:extLst>
              <c:ext xmlns:c16="http://schemas.microsoft.com/office/drawing/2014/chart" uri="{C3380CC4-5D6E-409C-BE32-E72D297353CC}">
                <c16:uniqueId val="{00000001-7425-415B-89A0-D11644C2ECBC}"/>
              </c:ext>
            </c:extLst>
          </c:dPt>
          <c:dPt>
            <c:idx val="5"/>
            <c:marker>
              <c:spPr>
                <a:solidFill>
                  <a:srgbClr val="002060"/>
                </a:solidFill>
                <a:ln>
                  <a:noFill/>
                </a:ln>
              </c:spPr>
            </c:marker>
            <c:bubble3D val="0"/>
            <c:extLst>
              <c:ext xmlns:c16="http://schemas.microsoft.com/office/drawing/2014/chart" uri="{C3380CC4-5D6E-409C-BE32-E72D297353CC}">
                <c16:uniqueId val="{00000002-7425-415B-89A0-D11644C2ECBC}"/>
              </c:ext>
            </c:extLst>
          </c:dPt>
          <c:dPt>
            <c:idx val="7"/>
            <c:marker>
              <c:spPr>
                <a:solidFill>
                  <a:srgbClr val="002060"/>
                </a:solidFill>
                <a:ln>
                  <a:noFill/>
                </a:ln>
              </c:spPr>
            </c:marker>
            <c:bubble3D val="0"/>
            <c:extLst>
              <c:ext xmlns:c16="http://schemas.microsoft.com/office/drawing/2014/chart" uri="{C3380CC4-5D6E-409C-BE32-E72D297353CC}">
                <c16:uniqueId val="{00000003-7425-415B-89A0-D11644C2ECBC}"/>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Nayarit</c:v>
                  </c:pt>
                  <c:pt idx="2">
                    <c:v>Muy Alta y Alta</c:v>
                  </c:pt>
                  <c:pt idx="4">
                    <c:v>Media</c:v>
                  </c:pt>
                  <c:pt idx="6">
                    <c:v>Baja y Muy Baja</c:v>
                  </c:pt>
                </c:lvl>
              </c:multiLvlStrCache>
            </c:multiLvlStrRef>
          </c:cat>
          <c:val>
            <c:numRef>
              <c:f>_MARGINC_INT_!$D$27:$D$34</c:f>
              <c:numCache>
                <c:formatCode>General</c:formatCode>
                <c:ptCount val="8"/>
                <c:pt idx="0">
                  <c:v>492.488</c:v>
                </c:pt>
                <c:pt idx="1">
                  <c:v>494.86599999999999</c:v>
                </c:pt>
                <c:pt idx="2">
                  <c:v>444.88600000000002</c:v>
                </c:pt>
                <c:pt idx="3">
                  <c:v>440.86099999999999</c:v>
                </c:pt>
                <c:pt idx="4">
                  <c:v>482.26400000000001</c:v>
                </c:pt>
                <c:pt idx="5">
                  <c:v>475.29899999999998</c:v>
                </c:pt>
                <c:pt idx="6">
                  <c:v>517.33899999999994</c:v>
                </c:pt>
                <c:pt idx="7">
                  <c:v>527.73699999999997</c:v>
                </c:pt>
              </c:numCache>
            </c:numRef>
          </c:val>
          <c:smooth val="0"/>
          <c:extLst>
            <c:ext xmlns:c16="http://schemas.microsoft.com/office/drawing/2014/chart" uri="{C3380CC4-5D6E-409C-BE32-E72D297353CC}">
              <c16:uniqueId val="{00000004-7425-415B-89A0-D11644C2ECB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7425-415B-89A0-D11644C2ECBC}"/>
              </c:ext>
            </c:extLst>
          </c:dPt>
          <c:dPt>
            <c:idx val="3"/>
            <c:marker>
              <c:spPr>
                <a:solidFill>
                  <a:srgbClr val="002060"/>
                </a:solidFill>
                <a:ln>
                  <a:noFill/>
                </a:ln>
              </c:spPr>
            </c:marker>
            <c:bubble3D val="0"/>
            <c:extLst>
              <c:ext xmlns:c16="http://schemas.microsoft.com/office/drawing/2014/chart" uri="{C3380CC4-5D6E-409C-BE32-E72D297353CC}">
                <c16:uniqueId val="{00000006-7425-415B-89A0-D11644C2ECBC}"/>
              </c:ext>
            </c:extLst>
          </c:dPt>
          <c:dPt>
            <c:idx val="5"/>
            <c:marker>
              <c:spPr>
                <a:solidFill>
                  <a:srgbClr val="002060"/>
                </a:solidFill>
                <a:ln>
                  <a:noFill/>
                </a:ln>
              </c:spPr>
            </c:marker>
            <c:bubble3D val="0"/>
            <c:extLst>
              <c:ext xmlns:c16="http://schemas.microsoft.com/office/drawing/2014/chart" uri="{C3380CC4-5D6E-409C-BE32-E72D297353CC}">
                <c16:uniqueId val="{00000007-7425-415B-89A0-D11644C2ECBC}"/>
              </c:ext>
            </c:extLst>
          </c:dPt>
          <c:dPt>
            <c:idx val="7"/>
            <c:marker>
              <c:spPr>
                <a:solidFill>
                  <a:srgbClr val="002060"/>
                </a:solidFill>
                <a:ln>
                  <a:noFill/>
                </a:ln>
              </c:spPr>
            </c:marker>
            <c:bubble3D val="0"/>
            <c:extLst>
              <c:ext xmlns:c16="http://schemas.microsoft.com/office/drawing/2014/chart" uri="{C3380CC4-5D6E-409C-BE32-E72D297353CC}">
                <c16:uniqueId val="{00000008-7425-415B-89A0-D11644C2ECBC}"/>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Nayarit</c:v>
                  </c:pt>
                  <c:pt idx="2">
                    <c:v>Muy Alta y Alta</c:v>
                  </c:pt>
                  <c:pt idx="4">
                    <c:v>Media</c:v>
                  </c:pt>
                  <c:pt idx="6">
                    <c:v>Baja y Muy Baja</c:v>
                  </c:pt>
                </c:lvl>
              </c:multiLvlStrCache>
            </c:multiLvlStrRef>
          </c:cat>
          <c:val>
            <c:numRef>
              <c:f>_MARGINC_INT_!$E$27:$E$34</c:f>
              <c:numCache>
                <c:formatCode>General</c:formatCode>
                <c:ptCount val="8"/>
                <c:pt idx="0">
                  <c:v>527.51199999999994</c:v>
                </c:pt>
                <c:pt idx="1">
                  <c:v>521.13400000000001</c:v>
                </c:pt>
                <c:pt idx="2">
                  <c:v>479.11399999999998</c:v>
                </c:pt>
                <c:pt idx="3">
                  <c:v>465.13900000000001</c:v>
                </c:pt>
                <c:pt idx="4">
                  <c:v>507.73599999999999</c:v>
                </c:pt>
                <c:pt idx="5">
                  <c:v>514.70100000000002</c:v>
                </c:pt>
                <c:pt idx="6">
                  <c:v>572.66100000000006</c:v>
                </c:pt>
                <c:pt idx="7">
                  <c:v>582.26300000000003</c:v>
                </c:pt>
              </c:numCache>
            </c:numRef>
          </c:val>
          <c:smooth val="0"/>
          <c:extLst>
            <c:ext xmlns:c16="http://schemas.microsoft.com/office/drawing/2014/chart" uri="{C3380CC4-5D6E-409C-BE32-E72D297353CC}">
              <c16:uniqueId val="{00000009-7425-415B-89A0-D11644C2ECBC}"/>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7425-415B-89A0-D11644C2ECBC}"/>
              </c:ext>
            </c:extLst>
          </c:dPt>
          <c:dPt>
            <c:idx val="3"/>
            <c:marker>
              <c:spPr>
                <a:solidFill>
                  <a:srgbClr val="002060"/>
                </a:solidFill>
                <a:ln>
                  <a:noFill/>
                </a:ln>
              </c:spPr>
            </c:marker>
            <c:bubble3D val="0"/>
            <c:extLst>
              <c:ext xmlns:c16="http://schemas.microsoft.com/office/drawing/2014/chart" uri="{C3380CC4-5D6E-409C-BE32-E72D297353CC}">
                <c16:uniqueId val="{0000000B-7425-415B-89A0-D11644C2ECBC}"/>
              </c:ext>
            </c:extLst>
          </c:dPt>
          <c:dPt>
            <c:idx val="5"/>
            <c:marker>
              <c:spPr>
                <a:solidFill>
                  <a:srgbClr val="002060"/>
                </a:solidFill>
                <a:ln>
                  <a:noFill/>
                </a:ln>
              </c:spPr>
            </c:marker>
            <c:bubble3D val="0"/>
            <c:extLst>
              <c:ext xmlns:c16="http://schemas.microsoft.com/office/drawing/2014/chart" uri="{C3380CC4-5D6E-409C-BE32-E72D297353CC}">
                <c16:uniqueId val="{0000000C-7425-415B-89A0-D11644C2ECBC}"/>
              </c:ext>
            </c:extLst>
          </c:dPt>
          <c:dPt>
            <c:idx val="7"/>
            <c:marker>
              <c:spPr>
                <a:solidFill>
                  <a:srgbClr val="002060"/>
                </a:solidFill>
                <a:ln>
                  <a:noFill/>
                </a:ln>
              </c:spPr>
            </c:marker>
            <c:bubble3D val="0"/>
            <c:extLst>
              <c:ext xmlns:c16="http://schemas.microsoft.com/office/drawing/2014/chart" uri="{C3380CC4-5D6E-409C-BE32-E72D297353CC}">
                <c16:uniqueId val="{0000000D-7425-415B-89A0-D11644C2ECB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425-415B-89A0-D11644C2ECBC}"/>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425-415B-89A0-D11644C2ECBC}"/>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425-415B-89A0-D11644C2ECBC}"/>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425-415B-89A0-D11644C2ECB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Nayarit</c:v>
                  </c:pt>
                  <c:pt idx="2">
                    <c:v>Muy Alta y Alta</c:v>
                  </c:pt>
                  <c:pt idx="4">
                    <c:v>Media</c:v>
                  </c:pt>
                  <c:pt idx="6">
                    <c:v>Baja y Muy Baja</c:v>
                  </c:pt>
                </c:lvl>
              </c:multiLvlStrCache>
            </c:multiLvlStrRef>
          </c:cat>
          <c:val>
            <c:numRef>
              <c:f>_MARGINC_INT_!$F$27:$F$34</c:f>
              <c:numCache>
                <c:formatCode>General</c:formatCode>
                <c:ptCount val="8"/>
                <c:pt idx="0">
                  <c:v>510</c:v>
                </c:pt>
                <c:pt idx="1">
                  <c:v>508</c:v>
                </c:pt>
                <c:pt idx="2">
                  <c:v>462</c:v>
                </c:pt>
                <c:pt idx="3">
                  <c:v>453</c:v>
                </c:pt>
                <c:pt idx="4">
                  <c:v>495</c:v>
                </c:pt>
                <c:pt idx="5">
                  <c:v>495</c:v>
                </c:pt>
                <c:pt idx="6">
                  <c:v>545</c:v>
                </c:pt>
                <c:pt idx="7">
                  <c:v>555</c:v>
                </c:pt>
              </c:numCache>
            </c:numRef>
          </c:val>
          <c:smooth val="0"/>
          <c:extLst>
            <c:ext xmlns:c16="http://schemas.microsoft.com/office/drawing/2014/chart" uri="{C3380CC4-5D6E-409C-BE32-E72D297353CC}">
              <c16:uniqueId val="{0000000E-7425-415B-89A0-D11644C2ECBC}"/>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E6E4EE3-3AAF-487C-95C1-88B21F2115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AF5-4851-85CC-71D4DF17C9AA}"/>
                </c:ext>
              </c:extLst>
            </c:dLbl>
            <c:dLbl>
              <c:idx val="1"/>
              <c:tx>
                <c:rich>
                  <a:bodyPr/>
                  <a:lstStyle/>
                  <a:p>
                    <a:fld id="{053DE11E-2086-48F3-A8A9-C2EA3766CB7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AF5-4851-85CC-71D4DF17C9A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F5-4851-85CC-71D4DF17C9AA}"/>
                </c:ext>
              </c:extLst>
            </c:dLbl>
            <c:dLbl>
              <c:idx val="3"/>
              <c:tx>
                <c:rich>
                  <a:bodyPr/>
                  <a:lstStyle/>
                  <a:p>
                    <a:fld id="{AA34E3CD-122B-4914-A36B-3753E23065C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AF5-4851-85CC-71D4DF17C9AA}"/>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Nayarit</c:v>
                </c:pt>
              </c:strCache>
            </c:strRef>
          </c:cat>
          <c:val>
            <c:numRef>
              <c:f>_RURALIDAD_!$C$2:$C$5</c:f>
              <c:numCache>
                <c:formatCode>General</c:formatCode>
                <c:ptCount val="4"/>
                <c:pt idx="0">
                  <c:v>-64.7</c:v>
                </c:pt>
                <c:pt idx="1">
                  <c:v>-41</c:v>
                </c:pt>
                <c:pt idx="3">
                  <c:v>-49</c:v>
                </c:pt>
              </c:numCache>
            </c:numRef>
          </c:val>
          <c:extLst>
            <c:ext xmlns:c15="http://schemas.microsoft.com/office/drawing/2012/chart" uri="{02D57815-91ED-43cb-92C2-25804820EDAC}">
              <c15:datalabelsRange>
                <c15:f>_RURALIDAD_!$G$2:$G$5</c15:f>
                <c15:dlblRangeCache>
                  <c:ptCount val="4"/>
                  <c:pt idx="0">
                    <c:v>64.7</c:v>
                  </c:pt>
                  <c:pt idx="1">
                    <c:v>41.0</c:v>
                  </c:pt>
                  <c:pt idx="3">
                    <c:v>49.0</c:v>
                  </c:pt>
                </c15:dlblRangeCache>
              </c15:datalabelsRange>
            </c:ext>
            <c:ext xmlns:c16="http://schemas.microsoft.com/office/drawing/2014/chart" uri="{C3380CC4-5D6E-409C-BE32-E72D297353CC}">
              <c16:uniqueId val="{00000004-4AF5-4851-85CC-71D4DF17C9AA}"/>
            </c:ext>
          </c:extLst>
        </c:ser>
        <c:ser>
          <c:idx val="1"/>
          <c:order val="1"/>
          <c:tx>
            <c:v>NII</c:v>
          </c:tx>
          <c:spPr>
            <a:solidFill>
              <a:srgbClr val="B07CAA"/>
            </a:solidFill>
          </c:spPr>
          <c:invertIfNegative val="0"/>
          <c:dLbls>
            <c:dLbl>
              <c:idx val="0"/>
              <c:tx>
                <c:rich>
                  <a:bodyPr/>
                  <a:lstStyle/>
                  <a:p>
                    <a:fld id="{99CE7A19-0401-410C-9EA7-3E05B9DB84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AF5-4851-85CC-71D4DF17C9AA}"/>
                </c:ext>
              </c:extLst>
            </c:dLbl>
            <c:dLbl>
              <c:idx val="1"/>
              <c:tx>
                <c:rich>
                  <a:bodyPr/>
                  <a:lstStyle/>
                  <a:p>
                    <a:fld id="{2B1179AA-7B93-46AE-8A1C-7EBE425AF8F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AF5-4851-85CC-71D4DF17C9A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F5-4851-85CC-71D4DF17C9AA}"/>
                </c:ext>
              </c:extLst>
            </c:dLbl>
            <c:dLbl>
              <c:idx val="3"/>
              <c:tx>
                <c:rich>
                  <a:bodyPr/>
                  <a:lstStyle/>
                  <a:p>
                    <a:fld id="{75AAD458-AA43-4B8C-B5FD-69523B8879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AF5-4851-85CC-71D4DF17C9A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Nayarit</c:v>
                </c:pt>
              </c:strCache>
            </c:strRef>
          </c:cat>
          <c:val>
            <c:numRef>
              <c:f>_RURALIDAD_!$D$2:$D$5</c:f>
              <c:numCache>
                <c:formatCode>General</c:formatCode>
                <c:ptCount val="4"/>
                <c:pt idx="0">
                  <c:v>25.5</c:v>
                </c:pt>
                <c:pt idx="1">
                  <c:v>33.1</c:v>
                </c:pt>
                <c:pt idx="3">
                  <c:v>30.5</c:v>
                </c:pt>
              </c:numCache>
            </c:numRef>
          </c:val>
          <c:extLst>
            <c:ext xmlns:c15="http://schemas.microsoft.com/office/drawing/2012/chart" uri="{02D57815-91ED-43cb-92C2-25804820EDAC}">
              <c15:datalabelsRange>
                <c15:f>_RURALIDAD_!$H$2:$H$5</c15:f>
                <c15:dlblRangeCache>
                  <c:ptCount val="4"/>
                  <c:pt idx="0">
                    <c:v>25.5</c:v>
                  </c:pt>
                  <c:pt idx="1">
                    <c:v>33.1</c:v>
                  </c:pt>
                  <c:pt idx="3">
                    <c:v>30.5</c:v>
                  </c:pt>
                </c15:dlblRangeCache>
              </c15:datalabelsRange>
            </c:ext>
            <c:ext xmlns:c16="http://schemas.microsoft.com/office/drawing/2014/chart" uri="{C3380CC4-5D6E-409C-BE32-E72D297353CC}">
              <c16:uniqueId val="{00000009-4AF5-4851-85CC-71D4DF17C9AA}"/>
            </c:ext>
          </c:extLst>
        </c:ser>
        <c:ser>
          <c:idx val="2"/>
          <c:order val="2"/>
          <c:tx>
            <c:v>NIII</c:v>
          </c:tx>
          <c:spPr>
            <a:solidFill>
              <a:srgbClr val="9A528E"/>
            </a:solidFill>
          </c:spPr>
          <c:invertIfNegative val="0"/>
          <c:dLbls>
            <c:dLbl>
              <c:idx val="0"/>
              <c:tx>
                <c:rich>
                  <a:bodyPr/>
                  <a:lstStyle/>
                  <a:p>
                    <a:fld id="{968A2EAA-746F-44EC-95D2-E9540203364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AF5-4851-85CC-71D4DF17C9AA}"/>
                </c:ext>
              </c:extLst>
            </c:dLbl>
            <c:dLbl>
              <c:idx val="1"/>
              <c:tx>
                <c:rich>
                  <a:bodyPr/>
                  <a:lstStyle/>
                  <a:p>
                    <a:fld id="{E2DD099F-7EE4-4397-ABB4-5C18220F48E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AF5-4851-85CC-71D4DF17C9A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AF5-4851-85CC-71D4DF17C9AA}"/>
                </c:ext>
              </c:extLst>
            </c:dLbl>
            <c:dLbl>
              <c:idx val="3"/>
              <c:tx>
                <c:rich>
                  <a:bodyPr/>
                  <a:lstStyle/>
                  <a:p>
                    <a:fld id="{EECFCD1C-7EF0-4A82-8B9A-2A9300AB9F9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AF5-4851-85CC-71D4DF17C9A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Nayarit</c:v>
                </c:pt>
              </c:strCache>
            </c:strRef>
          </c:cat>
          <c:val>
            <c:numRef>
              <c:f>_RURALIDAD_!$E$2:$E$5</c:f>
              <c:numCache>
                <c:formatCode>General</c:formatCode>
                <c:ptCount val="4"/>
                <c:pt idx="0">
                  <c:v>8.4</c:v>
                </c:pt>
                <c:pt idx="1">
                  <c:v>21.1</c:v>
                </c:pt>
                <c:pt idx="3">
                  <c:v>16.899999999999999</c:v>
                </c:pt>
              </c:numCache>
            </c:numRef>
          </c:val>
          <c:extLst>
            <c:ext xmlns:c15="http://schemas.microsoft.com/office/drawing/2012/chart" uri="{02D57815-91ED-43cb-92C2-25804820EDAC}">
              <c15:datalabelsRange>
                <c15:f>_RURALIDAD_!$I$2:$I$5</c15:f>
                <c15:dlblRangeCache>
                  <c:ptCount val="4"/>
                  <c:pt idx="0">
                    <c:v>8.4</c:v>
                  </c:pt>
                  <c:pt idx="1">
                    <c:v>21.1</c:v>
                  </c:pt>
                  <c:pt idx="3">
                    <c:v>16.9</c:v>
                  </c:pt>
                </c15:dlblRangeCache>
              </c15:datalabelsRange>
            </c:ext>
            <c:ext xmlns:c16="http://schemas.microsoft.com/office/drawing/2014/chart" uri="{C3380CC4-5D6E-409C-BE32-E72D297353CC}">
              <c16:uniqueId val="{0000000E-4AF5-4851-85CC-71D4DF17C9AA}"/>
            </c:ext>
          </c:extLst>
        </c:ser>
        <c:ser>
          <c:idx val="3"/>
          <c:order val="3"/>
          <c:tx>
            <c:v>NIV</c:v>
          </c:tx>
          <c:spPr>
            <a:solidFill>
              <a:srgbClr val="862A77"/>
            </a:solidFill>
          </c:spPr>
          <c:invertIfNegative val="0"/>
          <c:dLbls>
            <c:dLbl>
              <c:idx val="0"/>
              <c:layout>
                <c:manualLayout>
                  <c:x val="2.2727272727272728E-2"/>
                  <c:y val="0"/>
                </c:manualLayout>
              </c:layout>
              <c:tx>
                <c:rich>
                  <a:bodyPr/>
                  <a:lstStyle/>
                  <a:p>
                    <a:fld id="{0CCFF18D-7010-4CD7-A5E1-C1FE57E172C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AF5-4851-85CC-71D4DF17C9AA}"/>
                </c:ext>
              </c:extLst>
            </c:dLbl>
            <c:dLbl>
              <c:idx val="1"/>
              <c:layout>
                <c:manualLayout>
                  <c:x val="3.3333333333333222E-2"/>
                  <c:y val="0"/>
                </c:manualLayout>
              </c:layout>
              <c:tx>
                <c:rich>
                  <a:bodyPr/>
                  <a:lstStyle/>
                  <a:p>
                    <a:fld id="{22534D87-05B4-4A91-99F1-6A4608591F5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AF5-4851-85CC-71D4DF17C9A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AF5-4851-85CC-71D4DF17C9AA}"/>
                </c:ext>
              </c:extLst>
            </c:dLbl>
            <c:dLbl>
              <c:idx val="3"/>
              <c:layout>
                <c:manualLayout>
                  <c:x val="3.0303030303030304E-2"/>
                  <c:y val="0"/>
                </c:manualLayout>
              </c:layout>
              <c:tx>
                <c:rich>
                  <a:bodyPr/>
                  <a:lstStyle/>
                  <a:p>
                    <a:fld id="{4FEB0653-2B6B-46C6-809F-214A4E89C68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AF5-4851-85CC-71D4DF17C9AA}"/>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Nayarit</c:v>
                </c:pt>
              </c:strCache>
            </c:strRef>
          </c:cat>
          <c:val>
            <c:numRef>
              <c:f>_RURALIDAD_!$F$2:$F$5</c:f>
              <c:numCache>
                <c:formatCode>General</c:formatCode>
                <c:ptCount val="4"/>
                <c:pt idx="0">
                  <c:v>1.4</c:v>
                </c:pt>
                <c:pt idx="1">
                  <c:v>4.7</c:v>
                </c:pt>
                <c:pt idx="3">
                  <c:v>3.6</c:v>
                </c:pt>
              </c:numCache>
            </c:numRef>
          </c:val>
          <c:extLst>
            <c:ext xmlns:c15="http://schemas.microsoft.com/office/drawing/2012/chart" uri="{02D57815-91ED-43cb-92C2-25804820EDAC}">
              <c15:datalabelsRange>
                <c15:f>_RURALIDAD_!$J$2:$J$5</c15:f>
                <c15:dlblRangeCache>
                  <c:ptCount val="4"/>
                  <c:pt idx="0">
                    <c:v>1.4˟</c:v>
                  </c:pt>
                  <c:pt idx="1">
                    <c:v>4.7˟</c:v>
                  </c:pt>
                  <c:pt idx="3">
                    <c:v>3.6˟</c:v>
                  </c:pt>
                </c15:dlblRangeCache>
              </c15:datalabelsRange>
            </c:ext>
            <c:ext xmlns:c16="http://schemas.microsoft.com/office/drawing/2014/chart" uri="{C3380CC4-5D6E-409C-BE32-E72D297353CC}">
              <c16:uniqueId val="{00000013-4AF5-4851-85CC-71D4DF17C9AA}"/>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728398F9-23F2-4A70-A7ED-4911C861312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29A-4D75-AAAD-3899B1279BB0}"/>
                </c:ext>
              </c:extLst>
            </c:dLbl>
            <c:dLbl>
              <c:idx val="1"/>
              <c:tx>
                <c:rich>
                  <a:bodyPr/>
                  <a:lstStyle/>
                  <a:p>
                    <a:fld id="{FD217900-BA74-424D-9045-7FCE94FDF7A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29A-4D75-AAAD-3899B1279BB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9A-4D75-AAAD-3899B1279BB0}"/>
                </c:ext>
              </c:extLst>
            </c:dLbl>
            <c:dLbl>
              <c:idx val="3"/>
              <c:tx>
                <c:rich>
                  <a:bodyPr/>
                  <a:lstStyle/>
                  <a:p>
                    <a:fld id="{04697583-09D5-4832-A5D5-53C7F78B0D6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29A-4D75-AAAD-3899B1279BB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Nayarit</c:v>
                </c:pt>
              </c:strCache>
            </c:strRef>
          </c:cat>
          <c:val>
            <c:numRef>
              <c:f>_RURALIDAD_!$C$28:$C$31</c:f>
              <c:numCache>
                <c:formatCode>General</c:formatCode>
                <c:ptCount val="4"/>
                <c:pt idx="0">
                  <c:v>-69</c:v>
                </c:pt>
                <c:pt idx="1">
                  <c:v>-51.7</c:v>
                </c:pt>
                <c:pt idx="3">
                  <c:v>-57.5</c:v>
                </c:pt>
              </c:numCache>
            </c:numRef>
          </c:val>
          <c:extLst>
            <c:ext xmlns:c15="http://schemas.microsoft.com/office/drawing/2012/chart" uri="{02D57815-91ED-43cb-92C2-25804820EDAC}">
              <c15:datalabelsRange>
                <c15:f>_RURALIDAD_!$G$28:$G$31</c15:f>
                <c15:dlblRangeCache>
                  <c:ptCount val="4"/>
                  <c:pt idx="0">
                    <c:v>69.0</c:v>
                  </c:pt>
                  <c:pt idx="1">
                    <c:v>51.7</c:v>
                  </c:pt>
                  <c:pt idx="3">
                    <c:v>57.5</c:v>
                  </c:pt>
                </c15:dlblRangeCache>
              </c15:datalabelsRange>
            </c:ext>
            <c:ext xmlns:c16="http://schemas.microsoft.com/office/drawing/2014/chart" uri="{C3380CC4-5D6E-409C-BE32-E72D297353CC}">
              <c16:uniqueId val="{00000004-529A-4D75-AAAD-3899B1279BB0}"/>
            </c:ext>
          </c:extLst>
        </c:ser>
        <c:ser>
          <c:idx val="1"/>
          <c:order val="1"/>
          <c:tx>
            <c:v>NII</c:v>
          </c:tx>
          <c:spPr>
            <a:solidFill>
              <a:srgbClr val="B07CAA"/>
            </a:solidFill>
          </c:spPr>
          <c:invertIfNegative val="0"/>
          <c:dLbls>
            <c:dLbl>
              <c:idx val="0"/>
              <c:tx>
                <c:rich>
                  <a:bodyPr/>
                  <a:lstStyle/>
                  <a:p>
                    <a:fld id="{A5B5A660-0631-4D81-B6FC-DF300967E7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29A-4D75-AAAD-3899B1279BB0}"/>
                </c:ext>
              </c:extLst>
            </c:dLbl>
            <c:dLbl>
              <c:idx val="1"/>
              <c:tx>
                <c:rich>
                  <a:bodyPr/>
                  <a:lstStyle/>
                  <a:p>
                    <a:fld id="{EAE00513-619F-446A-8A47-1A610AB94D4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29A-4D75-AAAD-3899B1279BB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9A-4D75-AAAD-3899B1279BB0}"/>
                </c:ext>
              </c:extLst>
            </c:dLbl>
            <c:dLbl>
              <c:idx val="3"/>
              <c:tx>
                <c:rich>
                  <a:bodyPr/>
                  <a:lstStyle/>
                  <a:p>
                    <a:fld id="{4678F8C1-53E8-4EF8-9076-4EF978CE59E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29A-4D75-AAAD-3899B1279BB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Nayarit</c:v>
                </c:pt>
              </c:strCache>
            </c:strRef>
          </c:cat>
          <c:val>
            <c:numRef>
              <c:f>_RURALIDAD_!$D$28:$D$31</c:f>
              <c:numCache>
                <c:formatCode>General</c:formatCode>
                <c:ptCount val="4"/>
                <c:pt idx="0">
                  <c:v>15.2</c:v>
                </c:pt>
                <c:pt idx="1">
                  <c:v>18.399999999999999</c:v>
                </c:pt>
                <c:pt idx="3">
                  <c:v>17.3</c:v>
                </c:pt>
              </c:numCache>
            </c:numRef>
          </c:val>
          <c:extLst>
            <c:ext xmlns:c15="http://schemas.microsoft.com/office/drawing/2012/chart" uri="{02D57815-91ED-43cb-92C2-25804820EDAC}">
              <c15:datalabelsRange>
                <c15:f>_RURALIDAD_!$H$28:$H$31</c15:f>
                <c15:dlblRangeCache>
                  <c:ptCount val="4"/>
                  <c:pt idx="0">
                    <c:v>15.2</c:v>
                  </c:pt>
                  <c:pt idx="1">
                    <c:v>18.4</c:v>
                  </c:pt>
                  <c:pt idx="3">
                    <c:v>17.3</c:v>
                  </c:pt>
                </c15:dlblRangeCache>
              </c15:datalabelsRange>
            </c:ext>
            <c:ext xmlns:c16="http://schemas.microsoft.com/office/drawing/2014/chart" uri="{C3380CC4-5D6E-409C-BE32-E72D297353CC}">
              <c16:uniqueId val="{00000009-529A-4D75-AAAD-3899B1279BB0}"/>
            </c:ext>
          </c:extLst>
        </c:ser>
        <c:ser>
          <c:idx val="2"/>
          <c:order val="2"/>
          <c:tx>
            <c:v>NIII</c:v>
          </c:tx>
          <c:spPr>
            <a:solidFill>
              <a:srgbClr val="9A528E"/>
            </a:solidFill>
          </c:spPr>
          <c:invertIfNegative val="0"/>
          <c:dLbls>
            <c:dLbl>
              <c:idx val="0"/>
              <c:tx>
                <c:rich>
                  <a:bodyPr/>
                  <a:lstStyle/>
                  <a:p>
                    <a:fld id="{FED78282-CEE7-4176-B7C3-FE6F998A85A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29A-4D75-AAAD-3899B1279BB0}"/>
                </c:ext>
              </c:extLst>
            </c:dLbl>
            <c:dLbl>
              <c:idx val="1"/>
              <c:tx>
                <c:rich>
                  <a:bodyPr/>
                  <a:lstStyle/>
                  <a:p>
                    <a:fld id="{08ED6FA8-6988-4A6B-BBB3-3B914DE0342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29A-4D75-AAAD-3899B1279BB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29A-4D75-AAAD-3899B1279BB0}"/>
                </c:ext>
              </c:extLst>
            </c:dLbl>
            <c:dLbl>
              <c:idx val="3"/>
              <c:tx>
                <c:rich>
                  <a:bodyPr/>
                  <a:lstStyle/>
                  <a:p>
                    <a:fld id="{B8CE2B57-5D99-4308-9F78-32E37D9F3A4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29A-4D75-AAAD-3899B1279BB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Nayarit</c:v>
                </c:pt>
              </c:strCache>
            </c:strRef>
          </c:cat>
          <c:val>
            <c:numRef>
              <c:f>_RURALIDAD_!$E$28:$E$31</c:f>
              <c:numCache>
                <c:formatCode>General</c:formatCode>
                <c:ptCount val="4"/>
                <c:pt idx="0">
                  <c:v>10.3</c:v>
                </c:pt>
                <c:pt idx="1">
                  <c:v>17.5</c:v>
                </c:pt>
                <c:pt idx="3">
                  <c:v>15.1</c:v>
                </c:pt>
              </c:numCache>
            </c:numRef>
          </c:val>
          <c:extLst>
            <c:ext xmlns:c15="http://schemas.microsoft.com/office/drawing/2012/chart" uri="{02D57815-91ED-43cb-92C2-25804820EDAC}">
              <c15:datalabelsRange>
                <c15:f>_RURALIDAD_!$I$28:$I$31</c15:f>
                <c15:dlblRangeCache>
                  <c:ptCount val="4"/>
                  <c:pt idx="0">
                    <c:v>10.3</c:v>
                  </c:pt>
                  <c:pt idx="1">
                    <c:v>17.5</c:v>
                  </c:pt>
                  <c:pt idx="3">
                    <c:v>15.1</c:v>
                  </c:pt>
                </c15:dlblRangeCache>
              </c15:datalabelsRange>
            </c:ext>
            <c:ext xmlns:c16="http://schemas.microsoft.com/office/drawing/2014/chart" uri="{C3380CC4-5D6E-409C-BE32-E72D297353CC}">
              <c16:uniqueId val="{0000000E-529A-4D75-AAAD-3899B1279BB0}"/>
            </c:ext>
          </c:extLst>
        </c:ser>
        <c:ser>
          <c:idx val="3"/>
          <c:order val="3"/>
          <c:tx>
            <c:v>NIV</c:v>
          </c:tx>
          <c:spPr>
            <a:solidFill>
              <a:srgbClr val="862A77"/>
            </a:solidFill>
          </c:spPr>
          <c:invertIfNegative val="0"/>
          <c:dLbls>
            <c:dLbl>
              <c:idx val="0"/>
              <c:layout>
                <c:manualLayout>
                  <c:x val="3.9393939393939502E-2"/>
                  <c:y val="0"/>
                </c:manualLayout>
              </c:layout>
              <c:tx>
                <c:rich>
                  <a:bodyPr/>
                  <a:lstStyle/>
                  <a:p>
                    <a:pPr>
                      <a:defRPr sz="1400" b="1" baseline="0">
                        <a:solidFill>
                          <a:srgbClr val="862A77"/>
                        </a:solidFill>
                        <a:latin typeface="Calibri"/>
                      </a:defRPr>
                    </a:pPr>
                    <a:fld id="{D27E5207-7811-4BD1-A859-EF79AB8AD843}"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29A-4D75-AAAD-3899B1279BB0}"/>
                </c:ext>
              </c:extLst>
            </c:dLbl>
            <c:dLbl>
              <c:idx val="1"/>
              <c:tx>
                <c:rich>
                  <a:bodyPr/>
                  <a:lstStyle/>
                  <a:p>
                    <a:fld id="{40D3AF98-9838-40E7-9FD5-E305227D716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29A-4D75-AAAD-3899B1279BB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29A-4D75-AAAD-3899B1279BB0}"/>
                </c:ext>
              </c:extLst>
            </c:dLbl>
            <c:dLbl>
              <c:idx val="3"/>
              <c:tx>
                <c:rich>
                  <a:bodyPr/>
                  <a:lstStyle/>
                  <a:p>
                    <a:fld id="{52986CB6-3139-448C-8A86-8464FD4E0E2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29A-4D75-AAAD-3899B1279BB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Nayarit</c:v>
                </c:pt>
              </c:strCache>
            </c:strRef>
          </c:cat>
          <c:val>
            <c:numRef>
              <c:f>_RURALIDAD_!$F$28:$F$31</c:f>
              <c:numCache>
                <c:formatCode>General</c:formatCode>
                <c:ptCount val="4"/>
                <c:pt idx="0">
                  <c:v>5.4</c:v>
                </c:pt>
                <c:pt idx="1">
                  <c:v>12.4</c:v>
                </c:pt>
                <c:pt idx="3">
                  <c:v>10.1</c:v>
                </c:pt>
              </c:numCache>
            </c:numRef>
          </c:val>
          <c:extLst>
            <c:ext xmlns:c15="http://schemas.microsoft.com/office/drawing/2012/chart" uri="{02D57815-91ED-43cb-92C2-25804820EDAC}">
              <c15:datalabelsRange>
                <c15:f>_RURALIDAD_!$J$28:$J$31</c15:f>
                <c15:dlblRangeCache>
                  <c:ptCount val="4"/>
                  <c:pt idx="0">
                    <c:v>5.4˟</c:v>
                  </c:pt>
                  <c:pt idx="1">
                    <c:v>12.4˟</c:v>
                  </c:pt>
                  <c:pt idx="3">
                    <c:v>10.1</c:v>
                  </c:pt>
                </c15:dlblRangeCache>
              </c15:datalabelsRange>
            </c:ext>
            <c:ext xmlns:c16="http://schemas.microsoft.com/office/drawing/2014/chart" uri="{C3380CC4-5D6E-409C-BE32-E72D297353CC}">
              <c16:uniqueId val="{00000013-529A-4D75-AAAD-3899B1279BB0}"/>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AC8-44F6-A3BE-06053507A5DE}"/>
              </c:ext>
            </c:extLst>
          </c:dPt>
          <c:dPt>
            <c:idx val="3"/>
            <c:marker>
              <c:spPr>
                <a:solidFill>
                  <a:srgbClr val="002060"/>
                </a:solidFill>
                <a:ln>
                  <a:noFill/>
                </a:ln>
              </c:spPr>
            </c:marker>
            <c:bubble3D val="0"/>
            <c:extLst>
              <c:ext xmlns:c16="http://schemas.microsoft.com/office/drawing/2014/chart" uri="{C3380CC4-5D6E-409C-BE32-E72D297353CC}">
                <c16:uniqueId val="{00000001-AAC8-44F6-A3BE-06053507A5DE}"/>
              </c:ext>
            </c:extLst>
          </c:dPt>
          <c:dPt>
            <c:idx val="5"/>
            <c:marker>
              <c:spPr>
                <a:solidFill>
                  <a:srgbClr val="002060"/>
                </a:solidFill>
                <a:ln>
                  <a:noFill/>
                </a:ln>
              </c:spPr>
            </c:marker>
            <c:bubble3D val="0"/>
            <c:extLst>
              <c:ext xmlns:c16="http://schemas.microsoft.com/office/drawing/2014/chart" uri="{C3380CC4-5D6E-409C-BE32-E72D297353CC}">
                <c16:uniqueId val="{00000002-AAC8-44F6-A3BE-06053507A5DE}"/>
              </c:ext>
            </c:extLst>
          </c:dPt>
          <c:cat>
            <c:multiLvlStrRef>
              <c:f>_RURALIDAD_INT_!$B$2:$C$7</c:f>
              <c:multiLvlStrCache>
                <c:ptCount val="6"/>
                <c:lvl>
                  <c:pt idx="0">
                    <c:v>2015</c:v>
                  </c:pt>
                  <c:pt idx="1">
                    <c:v>2018</c:v>
                  </c:pt>
                  <c:pt idx="2">
                    <c:v>2015</c:v>
                  </c:pt>
                  <c:pt idx="3">
                    <c:v>2018</c:v>
                  </c:pt>
                  <c:pt idx="4">
                    <c:v>2015</c:v>
                  </c:pt>
                  <c:pt idx="5">
                    <c:v>2018</c:v>
                  </c:pt>
                </c:lvl>
                <c:lvl>
                  <c:pt idx="0">
                    <c:v>Nayarit</c:v>
                  </c:pt>
                  <c:pt idx="2">
                    <c:v>Urbana</c:v>
                  </c:pt>
                  <c:pt idx="4">
                    <c:v>Rural</c:v>
                  </c:pt>
                </c:lvl>
              </c:multiLvlStrCache>
            </c:multiLvlStrRef>
          </c:cat>
          <c:val>
            <c:numRef>
              <c:f>_RURALIDAD_INT_!$D$2:$D$7</c:f>
              <c:numCache>
                <c:formatCode>General</c:formatCode>
                <c:ptCount val="6"/>
                <c:pt idx="0">
                  <c:v>495.274</c:v>
                </c:pt>
                <c:pt idx="1">
                  <c:v>493.05500000000001</c:v>
                </c:pt>
                <c:pt idx="2">
                  <c:v>513.88099999999997</c:v>
                </c:pt>
                <c:pt idx="3">
                  <c:v>508.87599999999998</c:v>
                </c:pt>
                <c:pt idx="4">
                  <c:v>448.87099999999998</c:v>
                </c:pt>
                <c:pt idx="5">
                  <c:v>449.26900000000001</c:v>
                </c:pt>
              </c:numCache>
            </c:numRef>
          </c:val>
          <c:smooth val="0"/>
          <c:extLst>
            <c:ext xmlns:c16="http://schemas.microsoft.com/office/drawing/2014/chart" uri="{C3380CC4-5D6E-409C-BE32-E72D297353CC}">
              <c16:uniqueId val="{00000003-AAC8-44F6-A3BE-06053507A5D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AAC8-44F6-A3BE-06053507A5DE}"/>
              </c:ext>
            </c:extLst>
          </c:dPt>
          <c:dPt>
            <c:idx val="3"/>
            <c:marker>
              <c:spPr>
                <a:solidFill>
                  <a:srgbClr val="002060"/>
                </a:solidFill>
                <a:ln>
                  <a:noFill/>
                </a:ln>
              </c:spPr>
            </c:marker>
            <c:bubble3D val="0"/>
            <c:extLst>
              <c:ext xmlns:c16="http://schemas.microsoft.com/office/drawing/2014/chart" uri="{C3380CC4-5D6E-409C-BE32-E72D297353CC}">
                <c16:uniqueId val="{00000005-AAC8-44F6-A3BE-06053507A5DE}"/>
              </c:ext>
            </c:extLst>
          </c:dPt>
          <c:dPt>
            <c:idx val="5"/>
            <c:marker>
              <c:spPr>
                <a:solidFill>
                  <a:srgbClr val="002060"/>
                </a:solidFill>
                <a:ln>
                  <a:noFill/>
                </a:ln>
              </c:spPr>
            </c:marker>
            <c:bubble3D val="0"/>
            <c:extLst>
              <c:ext xmlns:c16="http://schemas.microsoft.com/office/drawing/2014/chart" uri="{C3380CC4-5D6E-409C-BE32-E72D297353CC}">
                <c16:uniqueId val="{00000006-AAC8-44F6-A3BE-06053507A5DE}"/>
              </c:ext>
            </c:extLst>
          </c:dPt>
          <c:cat>
            <c:multiLvlStrRef>
              <c:f>_RURALIDAD_INT_!$B$2:$C$7</c:f>
              <c:multiLvlStrCache>
                <c:ptCount val="6"/>
                <c:lvl>
                  <c:pt idx="0">
                    <c:v>2015</c:v>
                  </c:pt>
                  <c:pt idx="1">
                    <c:v>2018</c:v>
                  </c:pt>
                  <c:pt idx="2">
                    <c:v>2015</c:v>
                  </c:pt>
                  <c:pt idx="3">
                    <c:v>2018</c:v>
                  </c:pt>
                  <c:pt idx="4">
                    <c:v>2015</c:v>
                  </c:pt>
                  <c:pt idx="5">
                    <c:v>2018</c:v>
                  </c:pt>
                </c:lvl>
                <c:lvl>
                  <c:pt idx="0">
                    <c:v>Nayarit</c:v>
                  </c:pt>
                  <c:pt idx="2">
                    <c:v>Urbana</c:v>
                  </c:pt>
                  <c:pt idx="4">
                    <c:v>Rural</c:v>
                  </c:pt>
                </c:lvl>
              </c:multiLvlStrCache>
            </c:multiLvlStrRef>
          </c:cat>
          <c:val>
            <c:numRef>
              <c:f>_RURALIDAD_INT_!$E$2:$E$7</c:f>
              <c:numCache>
                <c:formatCode>General</c:formatCode>
                <c:ptCount val="6"/>
                <c:pt idx="0">
                  <c:v>524.726</c:v>
                </c:pt>
                <c:pt idx="1">
                  <c:v>514.94500000000005</c:v>
                </c:pt>
                <c:pt idx="2">
                  <c:v>546.11900000000003</c:v>
                </c:pt>
                <c:pt idx="3">
                  <c:v>539.12400000000002</c:v>
                </c:pt>
                <c:pt idx="4">
                  <c:v>477.12900000000002</c:v>
                </c:pt>
                <c:pt idx="5">
                  <c:v>476.73099999999999</c:v>
                </c:pt>
              </c:numCache>
            </c:numRef>
          </c:val>
          <c:smooth val="0"/>
          <c:extLst>
            <c:ext xmlns:c16="http://schemas.microsoft.com/office/drawing/2014/chart" uri="{C3380CC4-5D6E-409C-BE32-E72D297353CC}">
              <c16:uniqueId val="{00000007-AAC8-44F6-A3BE-06053507A5DE}"/>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AAC8-44F6-A3BE-06053507A5DE}"/>
              </c:ext>
            </c:extLst>
          </c:dPt>
          <c:dPt>
            <c:idx val="3"/>
            <c:marker>
              <c:spPr>
                <a:solidFill>
                  <a:srgbClr val="002060"/>
                </a:solidFill>
                <a:ln>
                  <a:noFill/>
                </a:ln>
              </c:spPr>
            </c:marker>
            <c:bubble3D val="0"/>
            <c:extLst>
              <c:ext xmlns:c16="http://schemas.microsoft.com/office/drawing/2014/chart" uri="{C3380CC4-5D6E-409C-BE32-E72D297353CC}">
                <c16:uniqueId val="{00000009-AAC8-44F6-A3BE-06053507A5DE}"/>
              </c:ext>
            </c:extLst>
          </c:dPt>
          <c:dPt>
            <c:idx val="5"/>
            <c:marker>
              <c:spPr>
                <a:solidFill>
                  <a:srgbClr val="002060"/>
                </a:solidFill>
                <a:ln>
                  <a:noFill/>
                </a:ln>
              </c:spPr>
            </c:marker>
            <c:bubble3D val="0"/>
            <c:extLst>
              <c:ext xmlns:c16="http://schemas.microsoft.com/office/drawing/2014/chart" uri="{C3380CC4-5D6E-409C-BE32-E72D297353CC}">
                <c16:uniqueId val="{0000000A-AAC8-44F6-A3BE-06053507A5D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AC8-44F6-A3BE-06053507A5D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AC8-44F6-A3BE-06053507A5DE}"/>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AC8-44F6-A3BE-06053507A5D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Nayarit</c:v>
                  </c:pt>
                  <c:pt idx="2">
                    <c:v>Urbana</c:v>
                  </c:pt>
                  <c:pt idx="4">
                    <c:v>Rural</c:v>
                  </c:pt>
                </c:lvl>
              </c:multiLvlStrCache>
            </c:multiLvlStrRef>
          </c:cat>
          <c:val>
            <c:numRef>
              <c:f>_RURALIDAD_INT_!$F$2:$F$7</c:f>
              <c:numCache>
                <c:formatCode>General</c:formatCode>
                <c:ptCount val="6"/>
                <c:pt idx="0">
                  <c:v>510</c:v>
                </c:pt>
                <c:pt idx="1">
                  <c:v>504</c:v>
                </c:pt>
                <c:pt idx="2">
                  <c:v>530</c:v>
                </c:pt>
                <c:pt idx="3">
                  <c:v>524</c:v>
                </c:pt>
                <c:pt idx="4">
                  <c:v>463</c:v>
                </c:pt>
                <c:pt idx="5">
                  <c:v>463</c:v>
                </c:pt>
              </c:numCache>
            </c:numRef>
          </c:val>
          <c:smooth val="0"/>
          <c:extLst>
            <c:ext xmlns:c16="http://schemas.microsoft.com/office/drawing/2014/chart" uri="{C3380CC4-5D6E-409C-BE32-E72D297353CC}">
              <c16:uniqueId val="{0000000B-AAC8-44F6-A3BE-06053507A5DE}"/>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D569-4C02-B23C-F255583823A6}"/>
              </c:ext>
            </c:extLst>
          </c:dPt>
          <c:dPt>
            <c:idx val="3"/>
            <c:marker>
              <c:spPr>
                <a:solidFill>
                  <a:srgbClr val="002060"/>
                </a:solidFill>
                <a:ln>
                  <a:noFill/>
                </a:ln>
              </c:spPr>
            </c:marker>
            <c:bubble3D val="0"/>
            <c:extLst>
              <c:ext xmlns:c16="http://schemas.microsoft.com/office/drawing/2014/chart" uri="{C3380CC4-5D6E-409C-BE32-E72D297353CC}">
                <c16:uniqueId val="{00000001-D569-4C02-B23C-F255583823A6}"/>
              </c:ext>
            </c:extLst>
          </c:dPt>
          <c:dPt>
            <c:idx val="5"/>
            <c:marker>
              <c:spPr>
                <a:solidFill>
                  <a:srgbClr val="002060"/>
                </a:solidFill>
                <a:ln>
                  <a:noFill/>
                </a:ln>
              </c:spPr>
            </c:marker>
            <c:bubble3D val="0"/>
            <c:extLst>
              <c:ext xmlns:c16="http://schemas.microsoft.com/office/drawing/2014/chart" uri="{C3380CC4-5D6E-409C-BE32-E72D297353CC}">
                <c16:uniqueId val="{00000002-D569-4C02-B23C-F255583823A6}"/>
              </c:ext>
            </c:extLst>
          </c:dPt>
          <c:cat>
            <c:multiLvlStrRef>
              <c:f>_RURALIDAD_INT_!$B$27:$C$32</c:f>
              <c:multiLvlStrCache>
                <c:ptCount val="6"/>
                <c:lvl>
                  <c:pt idx="0">
                    <c:v>2015</c:v>
                  </c:pt>
                  <c:pt idx="1">
                    <c:v>2018</c:v>
                  </c:pt>
                  <c:pt idx="2">
                    <c:v>2015</c:v>
                  </c:pt>
                  <c:pt idx="3">
                    <c:v>2018</c:v>
                  </c:pt>
                  <c:pt idx="4">
                    <c:v>2015</c:v>
                  </c:pt>
                  <c:pt idx="5">
                    <c:v>2018</c:v>
                  </c:pt>
                </c:lvl>
                <c:lvl>
                  <c:pt idx="0">
                    <c:v>Nayarit</c:v>
                  </c:pt>
                  <c:pt idx="2">
                    <c:v>Urbana</c:v>
                  </c:pt>
                  <c:pt idx="4">
                    <c:v>Rural</c:v>
                  </c:pt>
                </c:lvl>
              </c:multiLvlStrCache>
            </c:multiLvlStrRef>
          </c:cat>
          <c:val>
            <c:numRef>
              <c:f>_RURALIDAD_INT_!$D$27:$D$32</c:f>
              <c:numCache>
                <c:formatCode>General</c:formatCode>
                <c:ptCount val="6"/>
                <c:pt idx="0">
                  <c:v>492.488</c:v>
                </c:pt>
                <c:pt idx="1">
                  <c:v>494.86599999999999</c:v>
                </c:pt>
                <c:pt idx="2">
                  <c:v>503.90600000000001</c:v>
                </c:pt>
                <c:pt idx="3">
                  <c:v>504.69200000000001</c:v>
                </c:pt>
                <c:pt idx="4">
                  <c:v>458.279</c:v>
                </c:pt>
                <c:pt idx="5">
                  <c:v>462.274</c:v>
                </c:pt>
              </c:numCache>
            </c:numRef>
          </c:val>
          <c:smooth val="0"/>
          <c:extLst>
            <c:ext xmlns:c16="http://schemas.microsoft.com/office/drawing/2014/chart" uri="{C3380CC4-5D6E-409C-BE32-E72D297353CC}">
              <c16:uniqueId val="{00000003-D569-4C02-B23C-F255583823A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D569-4C02-B23C-F255583823A6}"/>
              </c:ext>
            </c:extLst>
          </c:dPt>
          <c:dPt>
            <c:idx val="3"/>
            <c:marker>
              <c:spPr>
                <a:solidFill>
                  <a:srgbClr val="002060"/>
                </a:solidFill>
                <a:ln>
                  <a:noFill/>
                </a:ln>
              </c:spPr>
            </c:marker>
            <c:bubble3D val="0"/>
            <c:extLst>
              <c:ext xmlns:c16="http://schemas.microsoft.com/office/drawing/2014/chart" uri="{C3380CC4-5D6E-409C-BE32-E72D297353CC}">
                <c16:uniqueId val="{00000005-D569-4C02-B23C-F255583823A6}"/>
              </c:ext>
            </c:extLst>
          </c:dPt>
          <c:dPt>
            <c:idx val="5"/>
            <c:marker>
              <c:spPr>
                <a:solidFill>
                  <a:srgbClr val="002060"/>
                </a:solidFill>
                <a:ln>
                  <a:noFill/>
                </a:ln>
              </c:spPr>
            </c:marker>
            <c:bubble3D val="0"/>
            <c:extLst>
              <c:ext xmlns:c16="http://schemas.microsoft.com/office/drawing/2014/chart" uri="{C3380CC4-5D6E-409C-BE32-E72D297353CC}">
                <c16:uniqueId val="{00000006-D569-4C02-B23C-F255583823A6}"/>
              </c:ext>
            </c:extLst>
          </c:dPt>
          <c:cat>
            <c:multiLvlStrRef>
              <c:f>_RURALIDAD_INT_!$B$27:$C$32</c:f>
              <c:multiLvlStrCache>
                <c:ptCount val="6"/>
                <c:lvl>
                  <c:pt idx="0">
                    <c:v>2015</c:v>
                  </c:pt>
                  <c:pt idx="1">
                    <c:v>2018</c:v>
                  </c:pt>
                  <c:pt idx="2">
                    <c:v>2015</c:v>
                  </c:pt>
                  <c:pt idx="3">
                    <c:v>2018</c:v>
                  </c:pt>
                  <c:pt idx="4">
                    <c:v>2015</c:v>
                  </c:pt>
                  <c:pt idx="5">
                    <c:v>2018</c:v>
                  </c:pt>
                </c:lvl>
                <c:lvl>
                  <c:pt idx="0">
                    <c:v>Nayarit</c:v>
                  </c:pt>
                  <c:pt idx="2">
                    <c:v>Urbana</c:v>
                  </c:pt>
                  <c:pt idx="4">
                    <c:v>Rural</c:v>
                  </c:pt>
                </c:lvl>
              </c:multiLvlStrCache>
            </c:multiLvlStrRef>
          </c:cat>
          <c:val>
            <c:numRef>
              <c:f>_RURALIDAD_INT_!$E$27:$E$32</c:f>
              <c:numCache>
                <c:formatCode>General</c:formatCode>
                <c:ptCount val="6"/>
                <c:pt idx="0">
                  <c:v>527.51199999999994</c:v>
                </c:pt>
                <c:pt idx="1">
                  <c:v>521.13400000000001</c:v>
                </c:pt>
                <c:pt idx="2">
                  <c:v>546.09400000000005</c:v>
                </c:pt>
                <c:pt idx="3">
                  <c:v>541.30799999999999</c:v>
                </c:pt>
                <c:pt idx="4">
                  <c:v>489.721</c:v>
                </c:pt>
                <c:pt idx="5">
                  <c:v>491.726</c:v>
                </c:pt>
              </c:numCache>
            </c:numRef>
          </c:val>
          <c:smooth val="0"/>
          <c:extLst>
            <c:ext xmlns:c16="http://schemas.microsoft.com/office/drawing/2014/chart" uri="{C3380CC4-5D6E-409C-BE32-E72D297353CC}">
              <c16:uniqueId val="{00000007-D569-4C02-B23C-F255583823A6}"/>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D569-4C02-B23C-F255583823A6}"/>
              </c:ext>
            </c:extLst>
          </c:dPt>
          <c:dPt>
            <c:idx val="3"/>
            <c:marker>
              <c:spPr>
                <a:solidFill>
                  <a:srgbClr val="002060"/>
                </a:solidFill>
                <a:ln>
                  <a:noFill/>
                </a:ln>
              </c:spPr>
            </c:marker>
            <c:bubble3D val="0"/>
            <c:extLst>
              <c:ext xmlns:c16="http://schemas.microsoft.com/office/drawing/2014/chart" uri="{C3380CC4-5D6E-409C-BE32-E72D297353CC}">
                <c16:uniqueId val="{00000009-D569-4C02-B23C-F255583823A6}"/>
              </c:ext>
            </c:extLst>
          </c:dPt>
          <c:dPt>
            <c:idx val="5"/>
            <c:marker>
              <c:spPr>
                <a:solidFill>
                  <a:srgbClr val="002060"/>
                </a:solidFill>
                <a:ln>
                  <a:noFill/>
                </a:ln>
              </c:spPr>
            </c:marker>
            <c:bubble3D val="0"/>
            <c:extLst>
              <c:ext xmlns:c16="http://schemas.microsoft.com/office/drawing/2014/chart" uri="{C3380CC4-5D6E-409C-BE32-E72D297353CC}">
                <c16:uniqueId val="{0000000A-D569-4C02-B23C-F255583823A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569-4C02-B23C-F255583823A6}"/>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569-4C02-B23C-F255583823A6}"/>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569-4C02-B23C-F255583823A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Nayarit</c:v>
                  </c:pt>
                  <c:pt idx="2">
                    <c:v>Urbana</c:v>
                  </c:pt>
                  <c:pt idx="4">
                    <c:v>Rural</c:v>
                  </c:pt>
                </c:lvl>
              </c:multiLvlStrCache>
            </c:multiLvlStrRef>
          </c:cat>
          <c:val>
            <c:numRef>
              <c:f>_RURALIDAD_INT_!$F$27:$F$32</c:f>
              <c:numCache>
                <c:formatCode>General</c:formatCode>
                <c:ptCount val="6"/>
                <c:pt idx="0">
                  <c:v>510</c:v>
                </c:pt>
                <c:pt idx="1">
                  <c:v>508</c:v>
                </c:pt>
                <c:pt idx="2">
                  <c:v>525</c:v>
                </c:pt>
                <c:pt idx="3">
                  <c:v>523</c:v>
                </c:pt>
                <c:pt idx="4">
                  <c:v>474</c:v>
                </c:pt>
                <c:pt idx="5">
                  <c:v>477</c:v>
                </c:pt>
              </c:numCache>
            </c:numRef>
          </c:val>
          <c:smooth val="0"/>
          <c:extLst>
            <c:ext xmlns:c16="http://schemas.microsoft.com/office/drawing/2014/chart" uri="{C3380CC4-5D6E-409C-BE32-E72D297353CC}">
              <c16:uniqueId val="{0000000B-D569-4C02-B23C-F255583823A6}"/>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_REGION_OCCIDENTE_!$E$1</c:f>
              <c:strCache>
                <c:ptCount val="1"/>
                <c:pt idx="0">
                  <c:v>NI</c:v>
                </c:pt>
              </c:strCache>
            </c:strRef>
          </c:tx>
          <c:spPr>
            <a:solidFill>
              <a:srgbClr val="C8A8C8"/>
            </a:solidFill>
          </c:spPr>
          <c:invertIfNegative val="0"/>
          <c:dLbls>
            <c:dLbl>
              <c:idx val="0"/>
              <c:tx>
                <c:rich>
                  <a:bodyPr/>
                  <a:lstStyle/>
                  <a:p>
                    <a:fld id="{EF0F066F-530A-4E2B-BDAF-73648455AE1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387-4005-A3A7-B3767FC3FCAF}"/>
                </c:ext>
              </c:extLst>
            </c:dLbl>
            <c:dLbl>
              <c:idx val="1"/>
              <c:tx>
                <c:rich>
                  <a:bodyPr/>
                  <a:lstStyle/>
                  <a:p>
                    <a:fld id="{6D7E752C-4452-41AD-AEEB-9C24B1832F9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387-4005-A3A7-B3767FC3FCAF}"/>
                </c:ext>
              </c:extLst>
            </c:dLbl>
            <c:dLbl>
              <c:idx val="2"/>
              <c:tx>
                <c:rich>
                  <a:bodyPr/>
                  <a:lstStyle/>
                  <a:p>
                    <a:fld id="{6F73364E-ACCE-4772-93C5-B558FB35872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387-4005-A3A7-B3767FC3FCAF}"/>
                </c:ext>
              </c:extLst>
            </c:dLbl>
            <c:dLbl>
              <c:idx val="3"/>
              <c:tx>
                <c:rich>
                  <a:bodyPr/>
                  <a:lstStyle/>
                  <a:p>
                    <a:fld id="{91733B3F-C25E-48A8-A669-107FD30E6B7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387-4005-A3A7-B3767FC3FCAF}"/>
                </c:ext>
              </c:extLst>
            </c:dLbl>
            <c:dLbl>
              <c:idx val="4"/>
              <c:tx>
                <c:rich>
                  <a:bodyPr/>
                  <a:lstStyle/>
                  <a:p>
                    <a:fld id="{076A4955-7592-4678-8481-D74C59D57D7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387-4005-A3A7-B3767FC3FCAF}"/>
                </c:ext>
              </c:extLst>
            </c:dLbl>
            <c:dLbl>
              <c:idx val="5"/>
              <c:tx>
                <c:rich>
                  <a:bodyPr/>
                  <a:lstStyle/>
                  <a:p>
                    <a:fld id="{063F1C6F-164A-4A59-970E-99A4648801D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387-4005-A3A7-B3767FC3FCAF}"/>
                </c:ext>
              </c:extLst>
            </c:dLbl>
            <c:dLbl>
              <c:idx val="6"/>
              <c:tx>
                <c:rich>
                  <a:bodyPr/>
                  <a:lstStyle/>
                  <a:p>
                    <a:fld id="{6BBA6B46-B0D6-4350-BB06-83306BE3B38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87-4005-A3A7-B3767FC3FCAF}"/>
                </c:ext>
              </c:extLst>
            </c:dLbl>
            <c:dLbl>
              <c:idx val="8"/>
              <c:tx>
                <c:rich>
                  <a:bodyPr/>
                  <a:lstStyle/>
                  <a:p>
                    <a:fld id="{B84F578F-9D6F-4B90-93C5-4709CCBD035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_REGION_OCCIDENTE_!$E$2:$E$10</c:f>
              <c:numCache>
                <c:formatCode>General</c:formatCode>
                <c:ptCount val="9"/>
                <c:pt idx="0">
                  <c:v>-55.7</c:v>
                </c:pt>
                <c:pt idx="1">
                  <c:v>-50.4</c:v>
                </c:pt>
                <c:pt idx="2">
                  <c:v>-49</c:v>
                </c:pt>
                <c:pt idx="3">
                  <c:v>-44.6</c:v>
                </c:pt>
                <c:pt idx="4">
                  <c:v>-43.7</c:v>
                </c:pt>
                <c:pt idx="5">
                  <c:v>-43.5</c:v>
                </c:pt>
                <c:pt idx="6">
                  <c:v>-42.5</c:v>
                </c:pt>
                <c:pt idx="8">
                  <c:v>-49.1</c:v>
                </c:pt>
              </c:numCache>
            </c:numRef>
          </c:val>
          <c:extLst>
            <c:ext xmlns:c15="http://schemas.microsoft.com/office/drawing/2012/chart" uri="{02D57815-91ED-43cb-92C2-25804820EDAC}">
              <c15:datalabelsRange>
                <c15:f>_REGION_OCCIDENTE_!$I$2:$I$10</c15:f>
                <c15:dlblRangeCache>
                  <c:ptCount val="9"/>
                  <c:pt idx="0">
                    <c:v>55.7</c:v>
                  </c:pt>
                  <c:pt idx="1">
                    <c:v>50.4</c:v>
                  </c:pt>
                  <c:pt idx="2">
                    <c:v>49.0</c:v>
                  </c:pt>
                  <c:pt idx="3">
                    <c:v>44.6</c:v>
                  </c:pt>
                  <c:pt idx="4">
                    <c:v>43.7</c:v>
                  </c:pt>
                  <c:pt idx="5">
                    <c:v>43.5</c:v>
                  </c:pt>
                  <c:pt idx="6">
                    <c:v>42.5</c:v>
                  </c:pt>
                  <c:pt idx="8">
                    <c:v>49.1</c:v>
                  </c:pt>
                </c15:dlblRangeCache>
              </c15:datalabelsRange>
            </c:ext>
            <c:ext xmlns:c16="http://schemas.microsoft.com/office/drawing/2014/chart" uri="{C3380CC4-5D6E-409C-BE32-E72D297353CC}">
              <c16:uniqueId val="{00000009-F387-4005-A3A7-B3767FC3FCAF}"/>
            </c:ext>
          </c:extLst>
        </c:ser>
        <c:ser>
          <c:idx val="1"/>
          <c:order val="1"/>
          <c:tx>
            <c:strRef>
              <c:f>_REGION_OCCIDENTE_!$F$1</c:f>
              <c:strCache>
                <c:ptCount val="1"/>
                <c:pt idx="0">
                  <c:v>NII</c:v>
                </c:pt>
              </c:strCache>
            </c:strRef>
          </c:tx>
          <c:spPr>
            <a:solidFill>
              <a:srgbClr val="B07CAA"/>
            </a:solidFill>
          </c:spPr>
          <c:invertIfNegative val="0"/>
          <c:dLbls>
            <c:dLbl>
              <c:idx val="0"/>
              <c:tx>
                <c:rich>
                  <a:bodyPr/>
                  <a:lstStyle/>
                  <a:p>
                    <a:fld id="{43544846-5CA6-43E5-BD47-AF00D34F24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387-4005-A3A7-B3767FC3FCAF}"/>
                </c:ext>
              </c:extLst>
            </c:dLbl>
            <c:dLbl>
              <c:idx val="1"/>
              <c:tx>
                <c:rich>
                  <a:bodyPr/>
                  <a:lstStyle/>
                  <a:p>
                    <a:fld id="{4B4D686B-C427-44FB-B304-09D62DA6717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387-4005-A3A7-B3767FC3FCAF}"/>
                </c:ext>
              </c:extLst>
            </c:dLbl>
            <c:dLbl>
              <c:idx val="2"/>
              <c:tx>
                <c:rich>
                  <a:bodyPr/>
                  <a:lstStyle/>
                  <a:p>
                    <a:fld id="{B9E481A2-9BE3-43AE-8118-A204FFA81D3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387-4005-A3A7-B3767FC3FCAF}"/>
                </c:ext>
              </c:extLst>
            </c:dLbl>
            <c:dLbl>
              <c:idx val="3"/>
              <c:tx>
                <c:rich>
                  <a:bodyPr/>
                  <a:lstStyle/>
                  <a:p>
                    <a:fld id="{8DD16B5F-189C-4265-8117-0488DA9911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387-4005-A3A7-B3767FC3FCAF}"/>
                </c:ext>
              </c:extLst>
            </c:dLbl>
            <c:dLbl>
              <c:idx val="4"/>
              <c:tx>
                <c:rich>
                  <a:bodyPr/>
                  <a:lstStyle/>
                  <a:p>
                    <a:fld id="{DE24781D-A851-4F07-8C61-BAFC8B5A009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387-4005-A3A7-B3767FC3FCAF}"/>
                </c:ext>
              </c:extLst>
            </c:dLbl>
            <c:dLbl>
              <c:idx val="5"/>
              <c:tx>
                <c:rich>
                  <a:bodyPr/>
                  <a:lstStyle/>
                  <a:p>
                    <a:fld id="{E414EB04-D34B-459C-AAF2-099B1C22F1D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387-4005-A3A7-B3767FC3FCAF}"/>
                </c:ext>
              </c:extLst>
            </c:dLbl>
            <c:dLbl>
              <c:idx val="6"/>
              <c:tx>
                <c:rich>
                  <a:bodyPr/>
                  <a:lstStyle/>
                  <a:p>
                    <a:fld id="{0F87911D-5E82-40EB-B74A-BF9BC7FA116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387-4005-A3A7-B3767FC3FCAF}"/>
                </c:ext>
              </c:extLst>
            </c:dLbl>
            <c:dLbl>
              <c:idx val="8"/>
              <c:tx>
                <c:rich>
                  <a:bodyPr/>
                  <a:lstStyle/>
                  <a:p>
                    <a:fld id="{D330DBCE-907B-415B-8A37-71EF4A5E98C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_REGION_OCCIDENTE_!$F$2:$F$10</c:f>
              <c:numCache>
                <c:formatCode>General</c:formatCode>
                <c:ptCount val="9"/>
                <c:pt idx="0">
                  <c:v>32.200000000000003</c:v>
                </c:pt>
                <c:pt idx="1">
                  <c:v>33.5</c:v>
                </c:pt>
                <c:pt idx="2">
                  <c:v>30.5</c:v>
                </c:pt>
                <c:pt idx="3">
                  <c:v>34.1</c:v>
                </c:pt>
                <c:pt idx="4">
                  <c:v>33.5</c:v>
                </c:pt>
                <c:pt idx="5">
                  <c:v>33.4</c:v>
                </c:pt>
                <c:pt idx="6">
                  <c:v>34</c:v>
                </c:pt>
                <c:pt idx="8">
                  <c:v>32.9</c:v>
                </c:pt>
              </c:numCache>
            </c:numRef>
          </c:val>
          <c:extLst>
            <c:ext xmlns:c15="http://schemas.microsoft.com/office/drawing/2012/chart" uri="{02D57815-91ED-43cb-92C2-25804820EDAC}">
              <c15:datalabelsRange>
                <c15:f>_REGION_OCCIDENTE_!$J$2:$J$10</c15:f>
                <c15:dlblRangeCache>
                  <c:ptCount val="9"/>
                  <c:pt idx="0">
                    <c:v>32.2</c:v>
                  </c:pt>
                  <c:pt idx="1">
                    <c:v>33.5</c:v>
                  </c:pt>
                  <c:pt idx="2">
                    <c:v>30.5</c:v>
                  </c:pt>
                  <c:pt idx="3">
                    <c:v>34.1</c:v>
                  </c:pt>
                  <c:pt idx="4">
                    <c:v>33.5</c:v>
                  </c:pt>
                  <c:pt idx="5">
                    <c:v>33.4</c:v>
                  </c:pt>
                  <c:pt idx="6">
                    <c:v>34.0</c:v>
                  </c:pt>
                  <c:pt idx="8">
                    <c:v>32.9</c:v>
                  </c:pt>
                </c15:dlblRangeCache>
              </c15:datalabelsRange>
            </c:ext>
            <c:ext xmlns:c16="http://schemas.microsoft.com/office/drawing/2014/chart" uri="{C3380CC4-5D6E-409C-BE32-E72D297353CC}">
              <c16:uniqueId val="{00000013-F387-4005-A3A7-B3767FC3FCAF}"/>
            </c:ext>
          </c:extLst>
        </c:ser>
        <c:ser>
          <c:idx val="2"/>
          <c:order val="2"/>
          <c:tx>
            <c:strRef>
              <c:f>_REGION_OCCIDENTE_!$G$1</c:f>
              <c:strCache>
                <c:ptCount val="1"/>
                <c:pt idx="0">
                  <c:v>NIII</c:v>
                </c:pt>
              </c:strCache>
            </c:strRef>
          </c:tx>
          <c:spPr>
            <a:solidFill>
              <a:srgbClr val="9A528E"/>
            </a:solidFill>
          </c:spPr>
          <c:invertIfNegative val="0"/>
          <c:dLbls>
            <c:dLbl>
              <c:idx val="0"/>
              <c:tx>
                <c:rich>
                  <a:bodyPr/>
                  <a:lstStyle/>
                  <a:p>
                    <a:fld id="{22920CF3-E549-4B32-8C9F-59BF0D39D3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F387-4005-A3A7-B3767FC3FCAF}"/>
                </c:ext>
              </c:extLst>
            </c:dLbl>
            <c:dLbl>
              <c:idx val="1"/>
              <c:tx>
                <c:rich>
                  <a:bodyPr/>
                  <a:lstStyle/>
                  <a:p>
                    <a:fld id="{DE090DED-22AD-4922-803A-B9DBFDC42F0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387-4005-A3A7-B3767FC3FCAF}"/>
                </c:ext>
              </c:extLst>
            </c:dLbl>
            <c:dLbl>
              <c:idx val="2"/>
              <c:tx>
                <c:rich>
                  <a:bodyPr/>
                  <a:lstStyle/>
                  <a:p>
                    <a:fld id="{EF2574DD-A017-4AD0-8576-D10F17285D6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387-4005-A3A7-B3767FC3FCAF}"/>
                </c:ext>
              </c:extLst>
            </c:dLbl>
            <c:dLbl>
              <c:idx val="3"/>
              <c:tx>
                <c:rich>
                  <a:bodyPr/>
                  <a:lstStyle/>
                  <a:p>
                    <a:fld id="{E93B3B89-CD67-4AF8-BA20-BC254E0A486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387-4005-A3A7-B3767FC3FCAF}"/>
                </c:ext>
              </c:extLst>
            </c:dLbl>
            <c:dLbl>
              <c:idx val="4"/>
              <c:tx>
                <c:rich>
                  <a:bodyPr/>
                  <a:lstStyle/>
                  <a:p>
                    <a:fld id="{9693B0E6-E2A5-457E-84DD-4FCC134A531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387-4005-A3A7-B3767FC3FCAF}"/>
                </c:ext>
              </c:extLst>
            </c:dLbl>
            <c:dLbl>
              <c:idx val="5"/>
              <c:tx>
                <c:rich>
                  <a:bodyPr/>
                  <a:lstStyle/>
                  <a:p>
                    <a:fld id="{9608C9C7-6897-47A8-83C9-C59589D8FE1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F387-4005-A3A7-B3767FC3FCAF}"/>
                </c:ext>
              </c:extLst>
            </c:dLbl>
            <c:dLbl>
              <c:idx val="6"/>
              <c:tx>
                <c:rich>
                  <a:bodyPr/>
                  <a:lstStyle/>
                  <a:p>
                    <a:fld id="{A535BF71-E94D-4F53-A30B-4A26943BA91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387-4005-A3A7-B3767FC3FCAF}"/>
                </c:ext>
              </c:extLst>
            </c:dLbl>
            <c:dLbl>
              <c:idx val="8"/>
              <c:tx>
                <c:rich>
                  <a:bodyPr/>
                  <a:lstStyle/>
                  <a:p>
                    <a:fld id="{F2C3B9A7-A4B1-45A1-A4B0-4F2A7B35A2A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_REGION_OCCIDENTE_!$G$2:$G$10</c:f>
              <c:numCache>
                <c:formatCode>General</c:formatCode>
                <c:ptCount val="9"/>
                <c:pt idx="0">
                  <c:v>10.7</c:v>
                </c:pt>
                <c:pt idx="1">
                  <c:v>13.9</c:v>
                </c:pt>
                <c:pt idx="2">
                  <c:v>16.899999999999999</c:v>
                </c:pt>
                <c:pt idx="3">
                  <c:v>17.600000000000001</c:v>
                </c:pt>
                <c:pt idx="4">
                  <c:v>18.100000000000001</c:v>
                </c:pt>
                <c:pt idx="5">
                  <c:v>18.100000000000001</c:v>
                </c:pt>
                <c:pt idx="6">
                  <c:v>19.100000000000001</c:v>
                </c:pt>
                <c:pt idx="8">
                  <c:v>15.1</c:v>
                </c:pt>
              </c:numCache>
            </c:numRef>
          </c:val>
          <c:extLst>
            <c:ext xmlns:c15="http://schemas.microsoft.com/office/drawing/2012/chart" uri="{02D57815-91ED-43cb-92C2-25804820EDAC}">
              <c15:datalabelsRange>
                <c15:f>_REGION_OCCIDENTE_!$K$2:$K$10</c15:f>
                <c15:dlblRangeCache>
                  <c:ptCount val="9"/>
                  <c:pt idx="0">
                    <c:v>10.7</c:v>
                  </c:pt>
                  <c:pt idx="1">
                    <c:v>13.9</c:v>
                  </c:pt>
                  <c:pt idx="2">
                    <c:v>16.9</c:v>
                  </c:pt>
                  <c:pt idx="3">
                    <c:v>17.6</c:v>
                  </c:pt>
                  <c:pt idx="4">
                    <c:v>18.1</c:v>
                  </c:pt>
                  <c:pt idx="5">
                    <c:v>18.1</c:v>
                  </c:pt>
                  <c:pt idx="6">
                    <c:v>19.1</c:v>
                  </c:pt>
                  <c:pt idx="8">
                    <c:v>15.1</c:v>
                  </c:pt>
                </c15:dlblRangeCache>
              </c15:datalabelsRange>
            </c:ext>
            <c:ext xmlns:c16="http://schemas.microsoft.com/office/drawing/2014/chart" uri="{C3380CC4-5D6E-409C-BE32-E72D297353CC}">
              <c16:uniqueId val="{0000001D-F387-4005-A3A7-B3767FC3FCAF}"/>
            </c:ext>
          </c:extLst>
        </c:ser>
        <c:ser>
          <c:idx val="3"/>
          <c:order val="3"/>
          <c:tx>
            <c:strRef>
              <c:f>_REGION_OCCIDENTE_!$H$1</c:f>
              <c:strCache>
                <c:ptCount val="1"/>
                <c:pt idx="0">
                  <c:v>NIV</c:v>
                </c:pt>
              </c:strCache>
            </c:strRef>
          </c:tx>
          <c:spPr>
            <a:solidFill>
              <a:srgbClr val="862A77"/>
            </a:solidFill>
          </c:spPr>
          <c:invertIfNegative val="0"/>
          <c:dLbls>
            <c:dLbl>
              <c:idx val="0"/>
              <c:layout>
                <c:manualLayout>
                  <c:x val="4.446778711484594E-2"/>
                  <c:y val="0"/>
                </c:manualLayout>
              </c:layout>
              <c:tx>
                <c:rich>
                  <a:bodyPr/>
                  <a:lstStyle/>
                  <a:p>
                    <a:fld id="{10737395-6506-46EC-B8CA-B84BAA2D82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F387-4005-A3A7-B3767FC3FCAF}"/>
                </c:ext>
              </c:extLst>
            </c:dLbl>
            <c:dLbl>
              <c:idx val="1"/>
              <c:layout>
                <c:manualLayout>
                  <c:x val="3.2609710550886913E-2"/>
                  <c:y val="-1.182361586704599E-16"/>
                </c:manualLayout>
              </c:layout>
              <c:tx>
                <c:rich>
                  <a:bodyPr/>
                  <a:lstStyle/>
                  <a:p>
                    <a:fld id="{74EE36C7-3790-4EB0-BEEC-D33B82A608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F387-4005-A3A7-B3767FC3FCAF}"/>
                </c:ext>
              </c:extLst>
            </c:dLbl>
            <c:dLbl>
              <c:idx val="2"/>
              <c:layout>
                <c:manualLayout>
                  <c:x val="3.5574229691876645E-2"/>
                  <c:y val="0"/>
                </c:manualLayout>
              </c:layout>
              <c:tx>
                <c:rich>
                  <a:bodyPr/>
                  <a:lstStyle/>
                  <a:p>
                    <a:fld id="{8D93B898-D92F-4994-83AF-E480C067B6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F387-4005-A3A7-B3767FC3FCAF}"/>
                </c:ext>
              </c:extLst>
            </c:dLbl>
            <c:dLbl>
              <c:idx val="3"/>
              <c:layout>
                <c:manualLayout>
                  <c:x val="3.5574229691876749E-2"/>
                  <c:y val="-1.182361586704599E-16"/>
                </c:manualLayout>
              </c:layout>
              <c:tx>
                <c:rich>
                  <a:bodyPr/>
                  <a:lstStyle/>
                  <a:p>
                    <a:fld id="{34E28D3B-6712-4864-A1E2-8ADB4B1192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F387-4005-A3A7-B3767FC3FCAF}"/>
                </c:ext>
              </c:extLst>
            </c:dLbl>
            <c:dLbl>
              <c:idx val="4"/>
              <c:layout>
                <c:manualLayout>
                  <c:x val="3.5574229691876749E-2"/>
                  <c:y val="-5.9118079335229948E-17"/>
                </c:manualLayout>
              </c:layout>
              <c:tx>
                <c:rich>
                  <a:bodyPr/>
                  <a:lstStyle/>
                  <a:p>
                    <a:fld id="{60ADF552-DD2D-4C83-95D5-3F9DEF5F47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F387-4005-A3A7-B3767FC3FCAF}"/>
                </c:ext>
              </c:extLst>
            </c:dLbl>
            <c:dLbl>
              <c:idx val="5"/>
              <c:layout>
                <c:manualLayout>
                  <c:x val="3.2609710550886913E-2"/>
                  <c:y val="-5.9118079335229948E-17"/>
                </c:manualLayout>
              </c:layout>
              <c:tx>
                <c:rich>
                  <a:bodyPr/>
                  <a:lstStyle/>
                  <a:p>
                    <a:fld id="{C39423CC-463A-481A-97F2-CF5A42FCF7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F387-4005-A3A7-B3767FC3FCAF}"/>
                </c:ext>
              </c:extLst>
            </c:dLbl>
            <c:dLbl>
              <c:idx val="6"/>
              <c:layout>
                <c:manualLayout>
                  <c:x val="2.9645191409897291E-2"/>
                  <c:y val="0"/>
                </c:manualLayout>
              </c:layout>
              <c:tx>
                <c:rich>
                  <a:bodyPr/>
                  <a:lstStyle/>
                  <a:p>
                    <a:fld id="{B4CED105-12A3-4C52-8CDB-5354152EE7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387-4005-A3A7-B3767FC3FCAF}"/>
                </c:ext>
              </c:extLst>
            </c:dLbl>
            <c:dLbl>
              <c:idx val="8"/>
              <c:layout>
                <c:manualLayout>
                  <c:x val="3.5574229691876749E-2"/>
                  <c:y val="0"/>
                </c:manualLayout>
              </c:layout>
              <c:tx>
                <c:rich>
                  <a:bodyPr/>
                  <a:lstStyle/>
                  <a:p>
                    <a:fld id="{FB2CBB28-C5F3-41ED-AD4D-CDAD6A65A60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F387-4005-A3A7-B3767FC3FCAF}"/>
                </c:ext>
              </c:extLst>
            </c:dLbl>
            <c:dLbl>
              <c:idx val="9"/>
              <c:layout>
                <c:manualLayout>
                  <c:x val="3.2609710550886913E-2"/>
                  <c:y val="0"/>
                </c:manualLayout>
              </c:layout>
              <c:tx>
                <c:rich>
                  <a:bodyPr/>
                  <a:lstStyle/>
                  <a:p>
                    <a:fld id="{56E4E476-A91F-4629-B86F-F178C18FF3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F387-4005-A3A7-B3767FC3FCAF}"/>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_REGION_OCCIDENTE_!$H$2:$H$10</c:f>
              <c:numCache>
                <c:formatCode>General</c:formatCode>
                <c:ptCount val="9"/>
                <c:pt idx="0">
                  <c:v>1.4</c:v>
                </c:pt>
                <c:pt idx="1">
                  <c:v>2.2000000000000002</c:v>
                </c:pt>
                <c:pt idx="2">
                  <c:v>3.6</c:v>
                </c:pt>
                <c:pt idx="3">
                  <c:v>3.8</c:v>
                </c:pt>
                <c:pt idx="4">
                  <c:v>4.7</c:v>
                </c:pt>
                <c:pt idx="5">
                  <c:v>5</c:v>
                </c:pt>
                <c:pt idx="6">
                  <c:v>4.4000000000000004</c:v>
                </c:pt>
                <c:pt idx="8">
                  <c:v>2.8</c:v>
                </c:pt>
              </c:numCache>
            </c:numRef>
          </c:val>
          <c:extLst>
            <c:ext xmlns:c15="http://schemas.microsoft.com/office/drawing/2012/chart" uri="{02D57815-91ED-43cb-92C2-25804820EDAC}">
              <c15:datalabelsRange>
                <c15:f>_REGION_OCCIDENTE_!$L$2:$L$10</c15:f>
                <c15:dlblRangeCache>
                  <c:ptCount val="9"/>
                  <c:pt idx="0">
                    <c:v>1.4˟</c:v>
                  </c:pt>
                  <c:pt idx="1">
                    <c:v>2.2</c:v>
                  </c:pt>
                  <c:pt idx="2">
                    <c:v>3.6˟</c:v>
                  </c:pt>
                  <c:pt idx="3">
                    <c:v>3.8</c:v>
                  </c:pt>
                  <c:pt idx="4">
                    <c:v>4.7</c:v>
                  </c:pt>
                  <c:pt idx="5">
                    <c:v>5.0</c:v>
                  </c:pt>
                  <c:pt idx="6">
                    <c:v>4.4</c:v>
                  </c:pt>
                  <c:pt idx="8">
                    <c:v>2.8</c:v>
                  </c:pt>
                </c15:dlblRangeCache>
              </c15:datalabelsRange>
            </c:ext>
            <c:ext xmlns:c16="http://schemas.microsoft.com/office/drawing/2014/chart" uri="{C3380CC4-5D6E-409C-BE32-E72D297353CC}">
              <c16:uniqueId val="{00000028-F387-4005-A3A7-B3767FC3FCA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_REGION_OCCIDENTE_!$E$23</c:f>
              <c:strCache>
                <c:ptCount val="1"/>
                <c:pt idx="0">
                  <c:v>NI</c:v>
                </c:pt>
              </c:strCache>
            </c:strRef>
          </c:tx>
          <c:spPr>
            <a:solidFill>
              <a:srgbClr val="C8A8C8"/>
            </a:solidFill>
          </c:spPr>
          <c:invertIfNegative val="0"/>
          <c:dLbls>
            <c:dLbl>
              <c:idx val="0"/>
              <c:tx>
                <c:rich>
                  <a:bodyPr/>
                  <a:lstStyle/>
                  <a:p>
                    <a:fld id="{01FCE019-730F-4156-89D2-5C7995FB5C3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79F-4142-B7BA-126DC5C165B3}"/>
                </c:ext>
              </c:extLst>
            </c:dLbl>
            <c:dLbl>
              <c:idx val="1"/>
              <c:tx>
                <c:rich>
                  <a:bodyPr/>
                  <a:lstStyle/>
                  <a:p>
                    <a:fld id="{867888B8-5E7C-4F85-AADF-E071A805A77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79F-4142-B7BA-126DC5C165B3}"/>
                </c:ext>
              </c:extLst>
            </c:dLbl>
            <c:dLbl>
              <c:idx val="2"/>
              <c:tx>
                <c:rich>
                  <a:bodyPr/>
                  <a:lstStyle/>
                  <a:p>
                    <a:fld id="{AD9ECA03-DE9C-4FC3-B0FE-AB2B992AD11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79F-4142-B7BA-126DC5C165B3}"/>
                </c:ext>
              </c:extLst>
            </c:dLbl>
            <c:dLbl>
              <c:idx val="3"/>
              <c:tx>
                <c:rich>
                  <a:bodyPr/>
                  <a:lstStyle/>
                  <a:p>
                    <a:fld id="{B876765C-FEE0-4B98-A347-CDBEBC94985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79F-4142-B7BA-126DC5C165B3}"/>
                </c:ext>
              </c:extLst>
            </c:dLbl>
            <c:dLbl>
              <c:idx val="4"/>
              <c:tx>
                <c:rich>
                  <a:bodyPr/>
                  <a:lstStyle/>
                  <a:p>
                    <a:fld id="{D31899A9-81C1-4D91-9589-0C9E94933E8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79F-4142-B7BA-126DC5C165B3}"/>
                </c:ext>
              </c:extLst>
            </c:dLbl>
            <c:dLbl>
              <c:idx val="5"/>
              <c:tx>
                <c:rich>
                  <a:bodyPr/>
                  <a:lstStyle/>
                  <a:p>
                    <a:fld id="{F4840E1D-1E69-4A59-B689-A5F59DA7991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79F-4142-B7BA-126DC5C165B3}"/>
                </c:ext>
              </c:extLst>
            </c:dLbl>
            <c:dLbl>
              <c:idx val="6"/>
              <c:tx>
                <c:rich>
                  <a:bodyPr/>
                  <a:lstStyle/>
                  <a:p>
                    <a:fld id="{AB4831F1-A5CA-4440-B277-F9D47518FBF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9F-4142-B7BA-126DC5C165B3}"/>
                </c:ext>
              </c:extLst>
            </c:dLbl>
            <c:dLbl>
              <c:idx val="8"/>
              <c:tx>
                <c:rich>
                  <a:bodyPr/>
                  <a:lstStyle/>
                  <a:p>
                    <a:fld id="{BFC9E4C9-60AA-49C7-8ECC-E544770CE48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_REGION_OCCIDENTE_!$E$24:$E$32</c:f>
              <c:numCache>
                <c:formatCode>General</c:formatCode>
                <c:ptCount val="9"/>
                <c:pt idx="0">
                  <c:v>-63.4</c:v>
                </c:pt>
                <c:pt idx="1">
                  <c:v>-61.6</c:v>
                </c:pt>
                <c:pt idx="2">
                  <c:v>-57.5</c:v>
                </c:pt>
                <c:pt idx="3">
                  <c:v>-53</c:v>
                </c:pt>
                <c:pt idx="4">
                  <c:v>-52.9</c:v>
                </c:pt>
                <c:pt idx="5">
                  <c:v>-48.1</c:v>
                </c:pt>
                <c:pt idx="6">
                  <c:v>-47.6</c:v>
                </c:pt>
                <c:pt idx="8">
                  <c:v>-59.1</c:v>
                </c:pt>
              </c:numCache>
            </c:numRef>
          </c:val>
          <c:extLst>
            <c:ext xmlns:c15="http://schemas.microsoft.com/office/drawing/2012/chart" uri="{02D57815-91ED-43cb-92C2-25804820EDAC}">
              <c15:datalabelsRange>
                <c15:f>_REGION_OCCIDENTE_!$I$24:$I$32</c15:f>
                <c15:dlblRangeCache>
                  <c:ptCount val="9"/>
                  <c:pt idx="0">
                    <c:v>63.4</c:v>
                  </c:pt>
                  <c:pt idx="1">
                    <c:v>61.6</c:v>
                  </c:pt>
                  <c:pt idx="2">
                    <c:v>57.5</c:v>
                  </c:pt>
                  <c:pt idx="3">
                    <c:v>53.0</c:v>
                  </c:pt>
                  <c:pt idx="4">
                    <c:v>52.9</c:v>
                  </c:pt>
                  <c:pt idx="5">
                    <c:v>48.1</c:v>
                  </c:pt>
                  <c:pt idx="6">
                    <c:v>47.6</c:v>
                  </c:pt>
                  <c:pt idx="8">
                    <c:v>59.1</c:v>
                  </c:pt>
                </c15:dlblRangeCache>
              </c15:datalabelsRange>
            </c:ext>
            <c:ext xmlns:c16="http://schemas.microsoft.com/office/drawing/2014/chart" uri="{C3380CC4-5D6E-409C-BE32-E72D297353CC}">
              <c16:uniqueId val="{00000009-679F-4142-B7BA-126DC5C165B3}"/>
            </c:ext>
          </c:extLst>
        </c:ser>
        <c:ser>
          <c:idx val="1"/>
          <c:order val="1"/>
          <c:tx>
            <c:strRef>
              <c:f>_REGION_OCCIDENTE_!$F$23</c:f>
              <c:strCache>
                <c:ptCount val="1"/>
                <c:pt idx="0">
                  <c:v>NII</c:v>
                </c:pt>
              </c:strCache>
            </c:strRef>
          </c:tx>
          <c:spPr>
            <a:solidFill>
              <a:srgbClr val="B07CAA"/>
            </a:solidFill>
          </c:spPr>
          <c:invertIfNegative val="0"/>
          <c:dLbls>
            <c:dLbl>
              <c:idx val="0"/>
              <c:tx>
                <c:rich>
                  <a:bodyPr/>
                  <a:lstStyle/>
                  <a:p>
                    <a:fld id="{F3F57E64-A84F-408F-AC6B-0E9F98D4A3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79F-4142-B7BA-126DC5C165B3}"/>
                </c:ext>
              </c:extLst>
            </c:dLbl>
            <c:dLbl>
              <c:idx val="1"/>
              <c:tx>
                <c:rich>
                  <a:bodyPr/>
                  <a:lstStyle/>
                  <a:p>
                    <a:fld id="{ED915D39-F601-4FE5-893D-02BDBF2DE45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79F-4142-B7BA-126DC5C165B3}"/>
                </c:ext>
              </c:extLst>
            </c:dLbl>
            <c:dLbl>
              <c:idx val="2"/>
              <c:tx>
                <c:rich>
                  <a:bodyPr/>
                  <a:lstStyle/>
                  <a:p>
                    <a:fld id="{87F10956-3084-44A3-A427-9E84F5E7B2F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79F-4142-B7BA-126DC5C165B3}"/>
                </c:ext>
              </c:extLst>
            </c:dLbl>
            <c:dLbl>
              <c:idx val="3"/>
              <c:tx>
                <c:rich>
                  <a:bodyPr/>
                  <a:lstStyle/>
                  <a:p>
                    <a:fld id="{36A2746B-54D1-4574-9F0A-E139295D70C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79F-4142-B7BA-126DC5C165B3}"/>
                </c:ext>
              </c:extLst>
            </c:dLbl>
            <c:dLbl>
              <c:idx val="4"/>
              <c:tx>
                <c:rich>
                  <a:bodyPr/>
                  <a:lstStyle/>
                  <a:p>
                    <a:fld id="{FC2E21F0-8918-4DD2-8735-17A9CD86BFB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79F-4142-B7BA-126DC5C165B3}"/>
                </c:ext>
              </c:extLst>
            </c:dLbl>
            <c:dLbl>
              <c:idx val="5"/>
              <c:tx>
                <c:rich>
                  <a:bodyPr/>
                  <a:lstStyle/>
                  <a:p>
                    <a:fld id="{C1815534-BDCA-41AB-B2E9-4483EC1DB51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79F-4142-B7BA-126DC5C165B3}"/>
                </c:ext>
              </c:extLst>
            </c:dLbl>
            <c:dLbl>
              <c:idx val="6"/>
              <c:tx>
                <c:rich>
                  <a:bodyPr/>
                  <a:lstStyle/>
                  <a:p>
                    <a:fld id="{F294FD24-509B-45F0-B502-B7135ED5A1C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79F-4142-B7BA-126DC5C165B3}"/>
                </c:ext>
              </c:extLst>
            </c:dLbl>
            <c:dLbl>
              <c:idx val="8"/>
              <c:tx>
                <c:rich>
                  <a:bodyPr/>
                  <a:lstStyle/>
                  <a:p>
                    <a:fld id="{1C9FFD30-C6BA-44BC-B47C-8D609B9EDFE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_REGION_OCCIDENTE_!$F$24:$F$32</c:f>
              <c:numCache>
                <c:formatCode>General</c:formatCode>
                <c:ptCount val="9"/>
                <c:pt idx="0">
                  <c:v>17.7</c:v>
                </c:pt>
                <c:pt idx="1">
                  <c:v>18.2</c:v>
                </c:pt>
                <c:pt idx="2">
                  <c:v>17.3</c:v>
                </c:pt>
                <c:pt idx="3">
                  <c:v>19.600000000000001</c:v>
                </c:pt>
                <c:pt idx="4">
                  <c:v>18.7</c:v>
                </c:pt>
                <c:pt idx="5">
                  <c:v>19.7</c:v>
                </c:pt>
                <c:pt idx="6">
                  <c:v>19.3</c:v>
                </c:pt>
                <c:pt idx="8">
                  <c:v>17.899999999999999</c:v>
                </c:pt>
              </c:numCache>
            </c:numRef>
          </c:val>
          <c:extLst>
            <c:ext xmlns:c15="http://schemas.microsoft.com/office/drawing/2012/chart" uri="{02D57815-91ED-43cb-92C2-25804820EDAC}">
              <c15:datalabelsRange>
                <c15:f>_REGION_OCCIDENTE_!$J$24:$J$32</c15:f>
                <c15:dlblRangeCache>
                  <c:ptCount val="9"/>
                  <c:pt idx="0">
                    <c:v>17.7</c:v>
                  </c:pt>
                  <c:pt idx="1">
                    <c:v>18.2</c:v>
                  </c:pt>
                  <c:pt idx="2">
                    <c:v>17.3</c:v>
                  </c:pt>
                  <c:pt idx="3">
                    <c:v>19.6</c:v>
                  </c:pt>
                  <c:pt idx="4">
                    <c:v>18.7</c:v>
                  </c:pt>
                  <c:pt idx="5">
                    <c:v>19.7</c:v>
                  </c:pt>
                  <c:pt idx="6">
                    <c:v>19.3</c:v>
                  </c:pt>
                  <c:pt idx="8">
                    <c:v>17.9</c:v>
                  </c:pt>
                </c15:dlblRangeCache>
              </c15:datalabelsRange>
            </c:ext>
            <c:ext xmlns:c16="http://schemas.microsoft.com/office/drawing/2014/chart" uri="{C3380CC4-5D6E-409C-BE32-E72D297353CC}">
              <c16:uniqueId val="{00000013-679F-4142-B7BA-126DC5C165B3}"/>
            </c:ext>
          </c:extLst>
        </c:ser>
        <c:ser>
          <c:idx val="2"/>
          <c:order val="2"/>
          <c:tx>
            <c:strRef>
              <c:f>_REGION_OCCIDENTE_!$G$23</c:f>
              <c:strCache>
                <c:ptCount val="1"/>
                <c:pt idx="0">
                  <c:v>NIII</c:v>
                </c:pt>
              </c:strCache>
            </c:strRef>
          </c:tx>
          <c:spPr>
            <a:solidFill>
              <a:srgbClr val="9A528E"/>
            </a:solidFill>
          </c:spPr>
          <c:invertIfNegative val="0"/>
          <c:dLbls>
            <c:dLbl>
              <c:idx val="0"/>
              <c:tx>
                <c:rich>
                  <a:bodyPr/>
                  <a:lstStyle/>
                  <a:p>
                    <a:fld id="{CCC5E5BC-456A-4625-BAE7-B68437D4E0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679F-4142-B7BA-126DC5C165B3}"/>
                </c:ext>
              </c:extLst>
            </c:dLbl>
            <c:dLbl>
              <c:idx val="1"/>
              <c:tx>
                <c:rich>
                  <a:bodyPr/>
                  <a:lstStyle/>
                  <a:p>
                    <a:fld id="{03462F59-5FB4-473A-B43D-F7C7EDC9721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679F-4142-B7BA-126DC5C165B3}"/>
                </c:ext>
              </c:extLst>
            </c:dLbl>
            <c:dLbl>
              <c:idx val="2"/>
              <c:tx>
                <c:rich>
                  <a:bodyPr/>
                  <a:lstStyle/>
                  <a:p>
                    <a:fld id="{49404275-BFEF-4E4F-ADAE-2F6387F93B4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679F-4142-B7BA-126DC5C165B3}"/>
                </c:ext>
              </c:extLst>
            </c:dLbl>
            <c:dLbl>
              <c:idx val="3"/>
              <c:tx>
                <c:rich>
                  <a:bodyPr/>
                  <a:lstStyle/>
                  <a:p>
                    <a:fld id="{959B84DB-F5DC-4EC9-BB46-870BAAD0F2F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679F-4142-B7BA-126DC5C165B3}"/>
                </c:ext>
              </c:extLst>
            </c:dLbl>
            <c:dLbl>
              <c:idx val="4"/>
              <c:tx>
                <c:rich>
                  <a:bodyPr/>
                  <a:lstStyle/>
                  <a:p>
                    <a:fld id="{8EF1EFC4-3724-4FE9-91E7-9AC9DC58919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679F-4142-B7BA-126DC5C165B3}"/>
                </c:ext>
              </c:extLst>
            </c:dLbl>
            <c:dLbl>
              <c:idx val="5"/>
              <c:tx>
                <c:rich>
                  <a:bodyPr/>
                  <a:lstStyle/>
                  <a:p>
                    <a:fld id="{26FF9DDC-168E-4FCA-99E2-DC971E7A596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679F-4142-B7BA-126DC5C165B3}"/>
                </c:ext>
              </c:extLst>
            </c:dLbl>
            <c:dLbl>
              <c:idx val="6"/>
              <c:tx>
                <c:rich>
                  <a:bodyPr/>
                  <a:lstStyle/>
                  <a:p>
                    <a:fld id="{2DD260D8-A7CB-4F50-825D-64E19AFD0EC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79F-4142-B7BA-126DC5C165B3}"/>
                </c:ext>
              </c:extLst>
            </c:dLbl>
            <c:dLbl>
              <c:idx val="8"/>
              <c:tx>
                <c:rich>
                  <a:bodyPr/>
                  <a:lstStyle/>
                  <a:p>
                    <a:fld id="{947DB2BC-5DDE-4147-A3C2-F4B0437199A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_REGION_OCCIDENTE_!$G$24:$G$32</c:f>
              <c:numCache>
                <c:formatCode>General</c:formatCode>
                <c:ptCount val="9"/>
                <c:pt idx="0">
                  <c:v>13.7</c:v>
                </c:pt>
                <c:pt idx="1">
                  <c:v>13.9</c:v>
                </c:pt>
                <c:pt idx="2">
                  <c:v>15.1</c:v>
                </c:pt>
                <c:pt idx="3">
                  <c:v>16.7</c:v>
                </c:pt>
                <c:pt idx="4">
                  <c:v>16.2</c:v>
                </c:pt>
                <c:pt idx="5">
                  <c:v>18.8</c:v>
                </c:pt>
                <c:pt idx="6">
                  <c:v>19.3</c:v>
                </c:pt>
                <c:pt idx="8">
                  <c:v>14.8</c:v>
                </c:pt>
              </c:numCache>
            </c:numRef>
          </c:val>
          <c:extLst>
            <c:ext xmlns:c15="http://schemas.microsoft.com/office/drawing/2012/chart" uri="{02D57815-91ED-43cb-92C2-25804820EDAC}">
              <c15:datalabelsRange>
                <c15:f>_REGION_OCCIDENTE_!$K$24:$K$32</c15:f>
                <c15:dlblRangeCache>
                  <c:ptCount val="9"/>
                  <c:pt idx="0">
                    <c:v>13.7</c:v>
                  </c:pt>
                  <c:pt idx="1">
                    <c:v>13.9</c:v>
                  </c:pt>
                  <c:pt idx="2">
                    <c:v>15.1</c:v>
                  </c:pt>
                  <c:pt idx="3">
                    <c:v>16.7</c:v>
                  </c:pt>
                  <c:pt idx="4">
                    <c:v>16.2</c:v>
                  </c:pt>
                  <c:pt idx="5">
                    <c:v>18.8</c:v>
                  </c:pt>
                  <c:pt idx="6">
                    <c:v>19.3</c:v>
                  </c:pt>
                  <c:pt idx="8">
                    <c:v>14.8</c:v>
                  </c:pt>
                </c15:dlblRangeCache>
              </c15:datalabelsRange>
            </c:ext>
            <c:ext xmlns:c16="http://schemas.microsoft.com/office/drawing/2014/chart" uri="{C3380CC4-5D6E-409C-BE32-E72D297353CC}">
              <c16:uniqueId val="{0000001D-679F-4142-B7BA-126DC5C165B3}"/>
            </c:ext>
          </c:extLst>
        </c:ser>
        <c:ser>
          <c:idx val="3"/>
          <c:order val="3"/>
          <c:tx>
            <c:strRef>
              <c:f>_REGION_OCCIDENTE_!$H$23</c:f>
              <c:strCache>
                <c:ptCount val="1"/>
                <c:pt idx="0">
                  <c:v>NIV</c:v>
                </c:pt>
              </c:strCache>
            </c:strRef>
          </c:tx>
          <c:spPr>
            <a:solidFill>
              <a:srgbClr val="862A77"/>
            </a:solidFill>
          </c:spPr>
          <c:invertIfNegative val="0"/>
          <c:dLbls>
            <c:dLbl>
              <c:idx val="0"/>
              <c:layout>
                <c:manualLayout>
                  <c:x val="4.7432306255835666E-2"/>
                  <c:y val="0"/>
                </c:manualLayout>
              </c:layout>
              <c:tx>
                <c:rich>
                  <a:bodyPr wrap="square" lIns="38100" tIns="19050" rIns="38100" bIns="19050" anchor="ctr">
                    <a:spAutoFit/>
                  </a:bodyPr>
                  <a:lstStyle/>
                  <a:p>
                    <a:pPr>
                      <a:defRPr b="1">
                        <a:solidFill>
                          <a:srgbClr val="9A2A77"/>
                        </a:solidFill>
                      </a:defRPr>
                    </a:pPr>
                    <a:fld id="{AA8E3F7D-DA9E-4B6F-8DEE-FCDED3FC5437}"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679F-4142-B7BA-126DC5C165B3}"/>
                </c:ext>
              </c:extLst>
            </c:dLbl>
            <c:dLbl>
              <c:idx val="1"/>
              <c:layout>
                <c:manualLayout>
                  <c:x val="3.8538748832866482E-2"/>
                  <c:y val="-1.182361586704599E-16"/>
                </c:manualLayout>
              </c:layout>
              <c:tx>
                <c:rich>
                  <a:bodyPr wrap="square" lIns="38100" tIns="19050" rIns="38100" bIns="19050" anchor="ctr">
                    <a:spAutoFit/>
                  </a:bodyPr>
                  <a:lstStyle/>
                  <a:p>
                    <a:pPr>
                      <a:defRPr b="1">
                        <a:solidFill>
                          <a:srgbClr val="9A2A77"/>
                        </a:solidFill>
                      </a:defRPr>
                    </a:pPr>
                    <a:fld id="{8DD10366-BE98-4435-9587-D3A4CDDD4749}"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679F-4142-B7BA-126DC5C165B3}"/>
                </c:ext>
              </c:extLst>
            </c:dLbl>
            <c:dLbl>
              <c:idx val="2"/>
              <c:tx>
                <c:rich>
                  <a:bodyPr/>
                  <a:lstStyle/>
                  <a:p>
                    <a:fld id="{9A5FDD7F-E108-42A7-84BF-7BB06C4EB48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679F-4142-B7BA-126DC5C165B3}"/>
                </c:ext>
              </c:extLst>
            </c:dLbl>
            <c:dLbl>
              <c:idx val="3"/>
              <c:tx>
                <c:rich>
                  <a:bodyPr/>
                  <a:lstStyle/>
                  <a:p>
                    <a:fld id="{A22826A6-CDA6-4B75-BD44-5999D649818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679F-4142-B7BA-126DC5C165B3}"/>
                </c:ext>
              </c:extLst>
            </c:dLbl>
            <c:dLbl>
              <c:idx val="4"/>
              <c:tx>
                <c:rich>
                  <a:bodyPr/>
                  <a:lstStyle/>
                  <a:p>
                    <a:fld id="{F7FCCBA0-8CA0-4B72-A751-23DE986A4AB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679F-4142-B7BA-126DC5C165B3}"/>
                </c:ext>
              </c:extLst>
            </c:dLbl>
            <c:dLbl>
              <c:idx val="5"/>
              <c:tx>
                <c:rich>
                  <a:bodyPr/>
                  <a:lstStyle/>
                  <a:p>
                    <a:fld id="{BFEC501F-41EA-4514-8E17-5FAF4EB19C6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679F-4142-B7BA-126DC5C165B3}"/>
                </c:ext>
              </c:extLst>
            </c:dLbl>
            <c:dLbl>
              <c:idx val="6"/>
              <c:tx>
                <c:rich>
                  <a:bodyPr/>
                  <a:lstStyle/>
                  <a:p>
                    <a:fld id="{13274B71-30FB-4DC0-A184-F3B54F73339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79F-4142-B7BA-126DC5C165B3}"/>
                </c:ext>
              </c:extLst>
            </c:dLbl>
            <c:dLbl>
              <c:idx val="8"/>
              <c:tx>
                <c:rich>
                  <a:bodyPr/>
                  <a:lstStyle/>
                  <a:p>
                    <a:fld id="{65F35566-0EC2-454D-BC2F-0E3ED48BD8C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_REGION_OCCIDENTE_!$H$24:$H$32</c:f>
              <c:numCache>
                <c:formatCode>General</c:formatCode>
                <c:ptCount val="9"/>
                <c:pt idx="0">
                  <c:v>5.3</c:v>
                </c:pt>
                <c:pt idx="1">
                  <c:v>6.3</c:v>
                </c:pt>
                <c:pt idx="2">
                  <c:v>10.1</c:v>
                </c:pt>
                <c:pt idx="3">
                  <c:v>10.8</c:v>
                </c:pt>
                <c:pt idx="4">
                  <c:v>12.2</c:v>
                </c:pt>
                <c:pt idx="5">
                  <c:v>13.3</c:v>
                </c:pt>
                <c:pt idx="6">
                  <c:v>13.9</c:v>
                </c:pt>
                <c:pt idx="8">
                  <c:v>8.1999999999999993</c:v>
                </c:pt>
              </c:numCache>
            </c:numRef>
          </c:val>
          <c:extLst>
            <c:ext xmlns:c15="http://schemas.microsoft.com/office/drawing/2012/chart" uri="{02D57815-91ED-43cb-92C2-25804820EDAC}">
              <c15:datalabelsRange>
                <c15:f>_REGION_OCCIDENTE_!$L$24:$L$32</c15:f>
                <c15:dlblRangeCache>
                  <c:ptCount val="9"/>
                  <c:pt idx="0">
                    <c:v>5.3˟</c:v>
                  </c:pt>
                  <c:pt idx="1">
                    <c:v>6.3</c:v>
                  </c:pt>
                  <c:pt idx="2">
                    <c:v>10.1</c:v>
                  </c:pt>
                  <c:pt idx="3">
                    <c:v>10.8</c:v>
                  </c:pt>
                  <c:pt idx="4">
                    <c:v>12.2</c:v>
                  </c:pt>
                  <c:pt idx="5">
                    <c:v>13.3</c:v>
                  </c:pt>
                  <c:pt idx="6">
                    <c:v>13.9</c:v>
                  </c:pt>
                  <c:pt idx="8">
                    <c:v>8.2</c:v>
                  </c:pt>
                </c15:dlblRangeCache>
              </c15:datalabelsRange>
            </c:ext>
            <c:ext xmlns:c16="http://schemas.microsoft.com/office/drawing/2014/chart" uri="{C3380CC4-5D6E-409C-BE32-E72D297353CC}">
              <c16:uniqueId val="{00000027-679F-4142-B7BA-126DC5C165B3}"/>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449</c:v>
                </c:pt>
                <c:pt idx="1">
                  <c:v>483</c:v>
                </c:pt>
                <c:pt idx="2">
                  <c:v>529</c:v>
                </c:pt>
                <c:pt idx="3">
                  <c:v>561</c:v>
                </c:pt>
              </c:numCache>
            </c:numRef>
          </c:val>
          <c:smooth val="0"/>
          <c:extLst>
            <c:ext xmlns:c16="http://schemas.microsoft.com/office/drawing/2014/chart" uri="{C3380CC4-5D6E-409C-BE32-E72D297353CC}">
              <c16:uniqueId val="{00000000-5377-4424-97BE-791BBE1FAB68}"/>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456</c:v>
                </c:pt>
                <c:pt idx="1">
                  <c:v>490</c:v>
                </c:pt>
                <c:pt idx="2">
                  <c:v>529</c:v>
                </c:pt>
                <c:pt idx="3">
                  <c:v>560</c:v>
                </c:pt>
              </c:numCache>
            </c:numRef>
          </c:val>
          <c:smooth val="0"/>
          <c:extLst>
            <c:ext xmlns:c16="http://schemas.microsoft.com/office/drawing/2014/chart" uri="{C3380CC4-5D6E-409C-BE32-E72D297353CC}">
              <c16:uniqueId val="{00000000-48CB-4336-A846-2A97CA5465BE}"/>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413</c:v>
                </c:pt>
                <c:pt idx="1">
                  <c:v>451</c:v>
                </c:pt>
                <c:pt idx="2">
                  <c:v>494</c:v>
                </c:pt>
                <c:pt idx="3">
                  <c:v>546</c:v>
                </c:pt>
              </c:numCache>
            </c:numRef>
          </c:val>
          <c:smooth val="0"/>
          <c:extLst>
            <c:ext xmlns:c16="http://schemas.microsoft.com/office/drawing/2014/chart" uri="{C3380CC4-5D6E-409C-BE32-E72D297353CC}">
              <c16:uniqueId val="{00000000-59D2-412B-B424-810D22886F06}"/>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424</c:v>
                </c:pt>
                <c:pt idx="1">
                  <c:v>459</c:v>
                </c:pt>
                <c:pt idx="2">
                  <c:v>500</c:v>
                </c:pt>
                <c:pt idx="3">
                  <c:v>545</c:v>
                </c:pt>
              </c:numCache>
            </c:numRef>
          </c:val>
          <c:smooth val="0"/>
          <c:extLst>
            <c:ext xmlns:c16="http://schemas.microsoft.com/office/drawing/2014/chart" uri="{C3380CC4-5D6E-409C-BE32-E72D297353CC}">
              <c16:uniqueId val="{00000000-129F-4106-B545-61F68657D140}"/>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456</c:v>
                </c:pt>
                <c:pt idx="1">
                  <c:v>493</c:v>
                </c:pt>
                <c:pt idx="2">
                  <c:v>521</c:v>
                </c:pt>
                <c:pt idx="3">
                  <c:v>545</c:v>
                </c:pt>
              </c:numCache>
            </c:numRef>
          </c:val>
          <c:smooth val="0"/>
          <c:extLst>
            <c:ext xmlns:c16="http://schemas.microsoft.com/office/drawing/2014/chart" uri="{C3380CC4-5D6E-409C-BE32-E72D297353CC}">
              <c16:uniqueId val="{00000000-6BE7-4FFB-A2D4-BC673EBCD91E}"/>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464</c:v>
                </c:pt>
                <c:pt idx="1">
                  <c:v>494</c:v>
                </c:pt>
                <c:pt idx="2">
                  <c:v>523</c:v>
                </c:pt>
                <c:pt idx="3">
                  <c:v>548</c:v>
                </c:pt>
              </c:numCache>
            </c:numRef>
          </c:val>
          <c:smooth val="0"/>
          <c:extLst>
            <c:ext xmlns:c16="http://schemas.microsoft.com/office/drawing/2014/chart" uri="{C3380CC4-5D6E-409C-BE32-E72D297353CC}">
              <c16:uniqueId val="{00000000-1E4F-425F-866C-8D96EDE6B32C}"/>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240A8780-1EEB-4688-AB00-CEA9E99843F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CAA-490E-B230-D856665AD55D}"/>
                </c:ext>
              </c:extLst>
            </c:dLbl>
            <c:dLbl>
              <c:idx val="1"/>
              <c:tx>
                <c:rich>
                  <a:bodyPr/>
                  <a:lstStyle/>
                  <a:p>
                    <a:fld id="{F45B4EE4-77FB-49EE-A644-B721BC5588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CAA-490E-B230-D856665AD55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AA-490E-B230-D856665AD55D}"/>
                </c:ext>
              </c:extLst>
            </c:dLbl>
            <c:dLbl>
              <c:idx val="3"/>
              <c:tx>
                <c:rich>
                  <a:bodyPr/>
                  <a:lstStyle/>
                  <a:p>
                    <a:fld id="{B956049F-0821-4D0B-AD20-98F98491B5C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CAA-490E-B230-D856665AD55D}"/>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Nayarit</c:v>
                </c:pt>
              </c:strCache>
            </c:strRef>
          </c:cat>
          <c:val>
            <c:numRef>
              <c:f>_SEXO_!$C$2:$C$5</c:f>
              <c:numCache>
                <c:formatCode>General</c:formatCode>
                <c:ptCount val="4"/>
                <c:pt idx="0">
                  <c:v>-55.9</c:v>
                </c:pt>
                <c:pt idx="1">
                  <c:v>-42.3</c:v>
                </c:pt>
                <c:pt idx="3">
                  <c:v>-49</c:v>
                </c:pt>
              </c:numCache>
            </c:numRef>
          </c:val>
          <c:extLst>
            <c:ext xmlns:c15="http://schemas.microsoft.com/office/drawing/2012/chart" uri="{02D57815-91ED-43cb-92C2-25804820EDAC}">
              <c15:datalabelsRange>
                <c15:f>_SEXO_!$G$2:$G$5</c15:f>
                <c15:dlblRangeCache>
                  <c:ptCount val="4"/>
                  <c:pt idx="0">
                    <c:v>55.9</c:v>
                  </c:pt>
                  <c:pt idx="1">
                    <c:v>42.3</c:v>
                  </c:pt>
                  <c:pt idx="3">
                    <c:v>49.0</c:v>
                  </c:pt>
                </c15:dlblRangeCache>
              </c15:datalabelsRange>
            </c:ext>
            <c:ext xmlns:c16="http://schemas.microsoft.com/office/drawing/2014/chart" uri="{C3380CC4-5D6E-409C-BE32-E72D297353CC}">
              <c16:uniqueId val="{00000004-ECAA-490E-B230-D856665AD55D}"/>
            </c:ext>
          </c:extLst>
        </c:ser>
        <c:ser>
          <c:idx val="1"/>
          <c:order val="1"/>
          <c:tx>
            <c:v>NII</c:v>
          </c:tx>
          <c:spPr>
            <a:solidFill>
              <a:srgbClr val="B07CAA"/>
            </a:solidFill>
          </c:spPr>
          <c:invertIfNegative val="0"/>
          <c:dLbls>
            <c:dLbl>
              <c:idx val="0"/>
              <c:tx>
                <c:rich>
                  <a:bodyPr/>
                  <a:lstStyle/>
                  <a:p>
                    <a:fld id="{011AC4AB-4B4A-4D26-97AE-0B723CB39D5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ECAA-490E-B230-D856665AD55D}"/>
                </c:ext>
              </c:extLst>
            </c:dLbl>
            <c:dLbl>
              <c:idx val="1"/>
              <c:tx>
                <c:rich>
                  <a:bodyPr/>
                  <a:lstStyle/>
                  <a:p>
                    <a:fld id="{143C30BA-5E46-4F2C-B0EE-133C7774622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CAA-490E-B230-D856665AD55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AA-490E-B230-D856665AD55D}"/>
                </c:ext>
              </c:extLst>
            </c:dLbl>
            <c:dLbl>
              <c:idx val="3"/>
              <c:tx>
                <c:rich>
                  <a:bodyPr/>
                  <a:lstStyle/>
                  <a:p>
                    <a:fld id="{E2A93F01-FAC1-42CD-848A-24BAA06394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CAA-490E-B230-D856665AD55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Nayarit</c:v>
                </c:pt>
              </c:strCache>
            </c:strRef>
          </c:cat>
          <c:val>
            <c:numRef>
              <c:f>_SEXO_!$D$2:$D$5</c:f>
              <c:numCache>
                <c:formatCode>General</c:formatCode>
                <c:ptCount val="4"/>
                <c:pt idx="0">
                  <c:v>26.5</c:v>
                </c:pt>
                <c:pt idx="1">
                  <c:v>34.299999999999997</c:v>
                </c:pt>
                <c:pt idx="3">
                  <c:v>30.5</c:v>
                </c:pt>
              </c:numCache>
            </c:numRef>
          </c:val>
          <c:extLst>
            <c:ext xmlns:c15="http://schemas.microsoft.com/office/drawing/2012/chart" uri="{02D57815-91ED-43cb-92C2-25804820EDAC}">
              <c15:datalabelsRange>
                <c15:f>_SEXO_!$H$2:$H$5</c15:f>
                <c15:dlblRangeCache>
                  <c:ptCount val="4"/>
                  <c:pt idx="0">
                    <c:v>26.5</c:v>
                  </c:pt>
                  <c:pt idx="1">
                    <c:v>34.3</c:v>
                  </c:pt>
                  <c:pt idx="3">
                    <c:v>30.5</c:v>
                  </c:pt>
                </c15:dlblRangeCache>
              </c15:datalabelsRange>
            </c:ext>
            <c:ext xmlns:c16="http://schemas.microsoft.com/office/drawing/2014/chart" uri="{C3380CC4-5D6E-409C-BE32-E72D297353CC}">
              <c16:uniqueId val="{00000009-ECAA-490E-B230-D856665AD55D}"/>
            </c:ext>
          </c:extLst>
        </c:ser>
        <c:ser>
          <c:idx val="2"/>
          <c:order val="2"/>
          <c:tx>
            <c:v>NIII</c:v>
          </c:tx>
          <c:spPr>
            <a:solidFill>
              <a:srgbClr val="9A528E"/>
            </a:solidFill>
          </c:spPr>
          <c:invertIfNegative val="0"/>
          <c:dLbls>
            <c:dLbl>
              <c:idx val="0"/>
              <c:tx>
                <c:rich>
                  <a:bodyPr/>
                  <a:lstStyle/>
                  <a:p>
                    <a:fld id="{5983CE93-FCBF-4861-AE4C-5359F9CE347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CAA-490E-B230-D856665AD55D}"/>
                </c:ext>
              </c:extLst>
            </c:dLbl>
            <c:dLbl>
              <c:idx val="1"/>
              <c:tx>
                <c:rich>
                  <a:bodyPr/>
                  <a:lstStyle/>
                  <a:p>
                    <a:fld id="{9DBC46EA-28F7-431D-AF16-298C430D7FC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CAA-490E-B230-D856665AD55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CAA-490E-B230-D856665AD55D}"/>
                </c:ext>
              </c:extLst>
            </c:dLbl>
            <c:dLbl>
              <c:idx val="3"/>
              <c:tx>
                <c:rich>
                  <a:bodyPr/>
                  <a:lstStyle/>
                  <a:p>
                    <a:fld id="{46CECBFE-FC87-43B1-B4AF-79A8B3BB186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CAA-490E-B230-D856665AD55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Nayarit</c:v>
                </c:pt>
              </c:strCache>
            </c:strRef>
          </c:cat>
          <c:val>
            <c:numRef>
              <c:f>_SEXO_!$E$2:$E$5</c:f>
              <c:numCache>
                <c:formatCode>General</c:formatCode>
                <c:ptCount val="4"/>
                <c:pt idx="0">
                  <c:v>14.2</c:v>
                </c:pt>
                <c:pt idx="1">
                  <c:v>19.600000000000001</c:v>
                </c:pt>
                <c:pt idx="3">
                  <c:v>16.899999999999999</c:v>
                </c:pt>
              </c:numCache>
            </c:numRef>
          </c:val>
          <c:extLst>
            <c:ext xmlns:c15="http://schemas.microsoft.com/office/drawing/2012/chart" uri="{02D57815-91ED-43cb-92C2-25804820EDAC}">
              <c15:datalabelsRange>
                <c15:f>_SEXO_!$I$2:$I$5</c15:f>
                <c15:dlblRangeCache>
                  <c:ptCount val="4"/>
                  <c:pt idx="0">
                    <c:v>14.2</c:v>
                  </c:pt>
                  <c:pt idx="1">
                    <c:v>19.6</c:v>
                  </c:pt>
                  <c:pt idx="3">
                    <c:v>16.9</c:v>
                  </c:pt>
                </c15:dlblRangeCache>
              </c15:datalabelsRange>
            </c:ext>
            <c:ext xmlns:c16="http://schemas.microsoft.com/office/drawing/2014/chart" uri="{C3380CC4-5D6E-409C-BE32-E72D297353CC}">
              <c16:uniqueId val="{0000000E-ECAA-490E-B230-D856665AD55D}"/>
            </c:ext>
          </c:extLst>
        </c:ser>
        <c:ser>
          <c:idx val="3"/>
          <c:order val="3"/>
          <c:tx>
            <c:v>NIV</c:v>
          </c:tx>
          <c:spPr>
            <a:solidFill>
              <a:srgbClr val="862A77"/>
            </a:solidFill>
          </c:spPr>
          <c:invertIfNegative val="0"/>
          <c:dLbls>
            <c:dLbl>
              <c:idx val="0"/>
              <c:layout>
                <c:manualLayout>
                  <c:x val="2.8787878787878789E-2"/>
                  <c:y val="0"/>
                </c:manualLayout>
              </c:layout>
              <c:tx>
                <c:rich>
                  <a:bodyPr/>
                  <a:lstStyle/>
                  <a:p>
                    <a:fld id="{161AB9A7-A1E7-4515-9183-7165C9F5B0F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ECAA-490E-B230-D856665AD55D}"/>
                </c:ext>
              </c:extLst>
            </c:dLbl>
            <c:dLbl>
              <c:idx val="1"/>
              <c:layout>
                <c:manualLayout>
                  <c:x val="3.0303030303030304E-2"/>
                  <c:y val="0"/>
                </c:manualLayout>
              </c:layout>
              <c:tx>
                <c:rich>
                  <a:bodyPr/>
                  <a:lstStyle/>
                  <a:p>
                    <a:fld id="{0AD695B3-DAF9-4FA3-93EF-4EF3F7A31DF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ECAA-490E-B230-D856665AD55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CAA-490E-B230-D856665AD55D}"/>
                </c:ext>
              </c:extLst>
            </c:dLbl>
            <c:dLbl>
              <c:idx val="3"/>
              <c:layout>
                <c:manualLayout>
                  <c:x val="3.1818181818181815E-2"/>
                  <c:y val="0"/>
                </c:manualLayout>
              </c:layout>
              <c:tx>
                <c:rich>
                  <a:bodyPr/>
                  <a:lstStyle/>
                  <a:p>
                    <a:fld id="{A5826BA7-0E7B-4A2A-8C9E-D3DED073CC4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CAA-490E-B230-D856665AD55D}"/>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Nayarit</c:v>
                </c:pt>
              </c:strCache>
            </c:strRef>
          </c:cat>
          <c:val>
            <c:numRef>
              <c:f>_SEXO_!$F$2:$F$5</c:f>
              <c:numCache>
                <c:formatCode>General</c:formatCode>
                <c:ptCount val="4"/>
                <c:pt idx="0">
                  <c:v>3.4</c:v>
                </c:pt>
                <c:pt idx="1">
                  <c:v>3.8</c:v>
                </c:pt>
                <c:pt idx="3">
                  <c:v>3.6</c:v>
                </c:pt>
              </c:numCache>
            </c:numRef>
          </c:val>
          <c:extLst>
            <c:ext xmlns:c15="http://schemas.microsoft.com/office/drawing/2012/chart" uri="{02D57815-91ED-43cb-92C2-25804820EDAC}">
              <c15:datalabelsRange>
                <c15:f>_SEXO_!$J$2:$J$5</c15:f>
                <c15:dlblRangeCache>
                  <c:ptCount val="4"/>
                  <c:pt idx="0">
                    <c:v>3.4˟</c:v>
                  </c:pt>
                  <c:pt idx="1">
                    <c:v>3.8˟</c:v>
                  </c:pt>
                  <c:pt idx="3">
                    <c:v>3.6˟</c:v>
                  </c:pt>
                </c15:dlblRangeCache>
              </c15:datalabelsRange>
            </c:ext>
            <c:ext xmlns:c16="http://schemas.microsoft.com/office/drawing/2014/chart" uri="{C3380CC4-5D6E-409C-BE32-E72D297353CC}">
              <c16:uniqueId val="{00000013-ECAA-490E-B230-D856665AD55D}"/>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AF5308B-A75E-4545-BA64-675779AE1D7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F8E-4EA3-8F36-020D62E1285E}"/>
                </c:ext>
              </c:extLst>
            </c:dLbl>
            <c:dLbl>
              <c:idx val="1"/>
              <c:tx>
                <c:rich>
                  <a:bodyPr/>
                  <a:lstStyle/>
                  <a:p>
                    <a:fld id="{C0A5C3E9-3A43-4F44-AD3B-E02AC02A6E6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F8E-4EA3-8F36-020D62E1285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8E-4EA3-8F36-020D62E1285E}"/>
                </c:ext>
              </c:extLst>
            </c:dLbl>
            <c:dLbl>
              <c:idx val="3"/>
              <c:tx>
                <c:rich>
                  <a:bodyPr/>
                  <a:lstStyle/>
                  <a:p>
                    <a:fld id="{2A0CC273-64D5-49FA-94A0-DD2FEE1BB9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F8E-4EA3-8F36-020D62E1285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Nayarit</c:v>
                </c:pt>
              </c:strCache>
            </c:strRef>
          </c:cat>
          <c:val>
            <c:numRef>
              <c:f>_SEXO_!$C$28:$C$31</c:f>
              <c:numCache>
                <c:formatCode>General</c:formatCode>
                <c:ptCount val="4"/>
                <c:pt idx="0">
                  <c:v>-59.5</c:v>
                </c:pt>
                <c:pt idx="1">
                  <c:v>-55.5</c:v>
                </c:pt>
                <c:pt idx="3">
                  <c:v>-57.5</c:v>
                </c:pt>
              </c:numCache>
            </c:numRef>
          </c:val>
          <c:extLst>
            <c:ext xmlns:c15="http://schemas.microsoft.com/office/drawing/2012/chart" uri="{02D57815-91ED-43cb-92C2-25804820EDAC}">
              <c15:datalabelsRange>
                <c15:f>_SEXO_!$G$28:$G$31</c15:f>
                <c15:dlblRangeCache>
                  <c:ptCount val="4"/>
                  <c:pt idx="0">
                    <c:v>59.5</c:v>
                  </c:pt>
                  <c:pt idx="1">
                    <c:v>55.5</c:v>
                  </c:pt>
                  <c:pt idx="3">
                    <c:v>57.5</c:v>
                  </c:pt>
                </c15:dlblRangeCache>
              </c15:datalabelsRange>
            </c:ext>
            <c:ext xmlns:c16="http://schemas.microsoft.com/office/drawing/2014/chart" uri="{C3380CC4-5D6E-409C-BE32-E72D297353CC}">
              <c16:uniqueId val="{00000004-9F8E-4EA3-8F36-020D62E1285E}"/>
            </c:ext>
          </c:extLst>
        </c:ser>
        <c:ser>
          <c:idx val="1"/>
          <c:order val="1"/>
          <c:tx>
            <c:v>NII</c:v>
          </c:tx>
          <c:spPr>
            <a:solidFill>
              <a:srgbClr val="B07CAA"/>
            </a:solidFill>
          </c:spPr>
          <c:invertIfNegative val="0"/>
          <c:dLbls>
            <c:dLbl>
              <c:idx val="0"/>
              <c:tx>
                <c:rich>
                  <a:bodyPr/>
                  <a:lstStyle/>
                  <a:p>
                    <a:fld id="{29E0E4FB-AFF5-4808-9C73-ABEC9C1E51A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F8E-4EA3-8F36-020D62E1285E}"/>
                </c:ext>
              </c:extLst>
            </c:dLbl>
            <c:dLbl>
              <c:idx val="1"/>
              <c:tx>
                <c:rich>
                  <a:bodyPr/>
                  <a:lstStyle/>
                  <a:p>
                    <a:fld id="{73F60291-5086-499E-9143-DF854C1799A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F8E-4EA3-8F36-020D62E1285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8E-4EA3-8F36-020D62E1285E}"/>
                </c:ext>
              </c:extLst>
            </c:dLbl>
            <c:dLbl>
              <c:idx val="3"/>
              <c:tx>
                <c:rich>
                  <a:bodyPr/>
                  <a:lstStyle/>
                  <a:p>
                    <a:fld id="{F395BE0C-DD0E-4B1D-AD49-9F28E0AF402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F8E-4EA3-8F36-020D62E1285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Nayarit</c:v>
                </c:pt>
              </c:strCache>
            </c:strRef>
          </c:cat>
          <c:val>
            <c:numRef>
              <c:f>_SEXO_!$D$28:$D$31</c:f>
              <c:numCache>
                <c:formatCode>General</c:formatCode>
                <c:ptCount val="4"/>
                <c:pt idx="0">
                  <c:v>16.100000000000001</c:v>
                </c:pt>
                <c:pt idx="1">
                  <c:v>18.5</c:v>
                </c:pt>
                <c:pt idx="3">
                  <c:v>17.3</c:v>
                </c:pt>
              </c:numCache>
            </c:numRef>
          </c:val>
          <c:extLst>
            <c:ext xmlns:c15="http://schemas.microsoft.com/office/drawing/2012/chart" uri="{02D57815-91ED-43cb-92C2-25804820EDAC}">
              <c15:datalabelsRange>
                <c15:f>_SEXO_!$H$28:$H$31</c15:f>
                <c15:dlblRangeCache>
                  <c:ptCount val="4"/>
                  <c:pt idx="0">
                    <c:v>16.1</c:v>
                  </c:pt>
                  <c:pt idx="1">
                    <c:v>18.5</c:v>
                  </c:pt>
                  <c:pt idx="3">
                    <c:v>17.3</c:v>
                  </c:pt>
                </c15:dlblRangeCache>
              </c15:datalabelsRange>
            </c:ext>
            <c:ext xmlns:c16="http://schemas.microsoft.com/office/drawing/2014/chart" uri="{C3380CC4-5D6E-409C-BE32-E72D297353CC}">
              <c16:uniqueId val="{00000009-9F8E-4EA3-8F36-020D62E1285E}"/>
            </c:ext>
          </c:extLst>
        </c:ser>
        <c:ser>
          <c:idx val="2"/>
          <c:order val="2"/>
          <c:tx>
            <c:v>NIII</c:v>
          </c:tx>
          <c:spPr>
            <a:solidFill>
              <a:srgbClr val="9A528E"/>
            </a:solidFill>
          </c:spPr>
          <c:invertIfNegative val="0"/>
          <c:dLbls>
            <c:dLbl>
              <c:idx val="0"/>
              <c:tx>
                <c:rich>
                  <a:bodyPr/>
                  <a:lstStyle/>
                  <a:p>
                    <a:fld id="{4981AB71-1862-47D7-988A-B23F2A2ED0B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F8E-4EA3-8F36-020D62E1285E}"/>
                </c:ext>
              </c:extLst>
            </c:dLbl>
            <c:dLbl>
              <c:idx val="1"/>
              <c:tx>
                <c:rich>
                  <a:bodyPr/>
                  <a:lstStyle/>
                  <a:p>
                    <a:fld id="{68F4E742-A0EC-47FF-9DDB-9DE99C08452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F8E-4EA3-8F36-020D62E1285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F8E-4EA3-8F36-020D62E1285E}"/>
                </c:ext>
              </c:extLst>
            </c:dLbl>
            <c:dLbl>
              <c:idx val="3"/>
              <c:tx>
                <c:rich>
                  <a:bodyPr/>
                  <a:lstStyle/>
                  <a:p>
                    <a:fld id="{F73C43D8-B8D8-401A-B4D2-8D536DA503F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9F8E-4EA3-8F36-020D62E1285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Nayarit</c:v>
                </c:pt>
              </c:strCache>
            </c:strRef>
          </c:cat>
          <c:val>
            <c:numRef>
              <c:f>_SEXO_!$E$28:$E$31</c:f>
              <c:numCache>
                <c:formatCode>General</c:formatCode>
                <c:ptCount val="4"/>
                <c:pt idx="0">
                  <c:v>13.8</c:v>
                </c:pt>
                <c:pt idx="1">
                  <c:v>16.399999999999999</c:v>
                </c:pt>
                <c:pt idx="3">
                  <c:v>15.1</c:v>
                </c:pt>
              </c:numCache>
            </c:numRef>
          </c:val>
          <c:extLst>
            <c:ext xmlns:c15="http://schemas.microsoft.com/office/drawing/2012/chart" uri="{02D57815-91ED-43cb-92C2-25804820EDAC}">
              <c15:datalabelsRange>
                <c15:f>_SEXO_!$I$28:$I$31</c15:f>
                <c15:dlblRangeCache>
                  <c:ptCount val="4"/>
                  <c:pt idx="0">
                    <c:v>13.8</c:v>
                  </c:pt>
                  <c:pt idx="1">
                    <c:v>16.4</c:v>
                  </c:pt>
                  <c:pt idx="3">
                    <c:v>15.1</c:v>
                  </c:pt>
                </c15:dlblRangeCache>
              </c15:datalabelsRange>
            </c:ext>
            <c:ext xmlns:c16="http://schemas.microsoft.com/office/drawing/2014/chart" uri="{C3380CC4-5D6E-409C-BE32-E72D297353CC}">
              <c16:uniqueId val="{0000000E-9F8E-4EA3-8F36-020D62E1285E}"/>
            </c:ext>
          </c:extLst>
        </c:ser>
        <c:ser>
          <c:idx val="3"/>
          <c:order val="3"/>
          <c:tx>
            <c:v>NIV</c:v>
          </c:tx>
          <c:spPr>
            <a:solidFill>
              <a:srgbClr val="862A77"/>
            </a:solidFill>
          </c:spPr>
          <c:invertIfNegative val="0"/>
          <c:dLbls>
            <c:dLbl>
              <c:idx val="0"/>
              <c:tx>
                <c:rich>
                  <a:bodyPr/>
                  <a:lstStyle/>
                  <a:p>
                    <a:fld id="{3122A9FB-7BFA-42B4-BF82-E9C679695CB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9F8E-4EA3-8F36-020D62E1285E}"/>
                </c:ext>
              </c:extLst>
            </c:dLbl>
            <c:dLbl>
              <c:idx val="1"/>
              <c:tx>
                <c:rich>
                  <a:bodyPr/>
                  <a:lstStyle/>
                  <a:p>
                    <a:fld id="{B59BA421-3447-4007-AF63-8AD35BB7E39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9F8E-4EA3-8F36-020D62E1285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F8E-4EA3-8F36-020D62E1285E}"/>
                </c:ext>
              </c:extLst>
            </c:dLbl>
            <c:dLbl>
              <c:idx val="3"/>
              <c:tx>
                <c:rich>
                  <a:bodyPr/>
                  <a:lstStyle/>
                  <a:p>
                    <a:fld id="{E679C9E4-B044-475F-800B-1275EB52A26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9F8E-4EA3-8F36-020D62E1285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Nayarit</c:v>
                </c:pt>
              </c:strCache>
            </c:strRef>
          </c:cat>
          <c:val>
            <c:numRef>
              <c:f>_SEXO_!$F$28:$F$31</c:f>
              <c:numCache>
                <c:formatCode>General</c:formatCode>
                <c:ptCount val="4"/>
                <c:pt idx="0">
                  <c:v>10.6</c:v>
                </c:pt>
                <c:pt idx="1">
                  <c:v>9.6</c:v>
                </c:pt>
                <c:pt idx="3">
                  <c:v>10.1</c:v>
                </c:pt>
              </c:numCache>
            </c:numRef>
          </c:val>
          <c:extLst>
            <c:ext xmlns:c15="http://schemas.microsoft.com/office/drawing/2012/chart" uri="{02D57815-91ED-43cb-92C2-25804820EDAC}">
              <c15:datalabelsRange>
                <c15:f>_SEXO_!$J$28:$J$31</c15:f>
                <c15:dlblRangeCache>
                  <c:ptCount val="4"/>
                  <c:pt idx="0">
                    <c:v>10.6</c:v>
                  </c:pt>
                  <c:pt idx="1">
                    <c:v>9.6</c:v>
                  </c:pt>
                  <c:pt idx="3">
                    <c:v>10.1</c:v>
                  </c:pt>
                </c15:dlblRangeCache>
              </c15:datalabelsRange>
            </c:ext>
            <c:ext xmlns:c16="http://schemas.microsoft.com/office/drawing/2014/chart" uri="{C3380CC4-5D6E-409C-BE32-E72D297353CC}">
              <c16:uniqueId val="{00000013-9F8E-4EA3-8F36-020D62E1285E}"/>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F9F7-4342-A952-6906B0BA6E1B}"/>
              </c:ext>
            </c:extLst>
          </c:dPt>
          <c:dPt>
            <c:idx val="3"/>
            <c:marker>
              <c:spPr>
                <a:solidFill>
                  <a:srgbClr val="002060"/>
                </a:solidFill>
                <a:ln>
                  <a:noFill/>
                </a:ln>
              </c:spPr>
            </c:marker>
            <c:bubble3D val="0"/>
            <c:extLst>
              <c:ext xmlns:c16="http://schemas.microsoft.com/office/drawing/2014/chart" uri="{C3380CC4-5D6E-409C-BE32-E72D297353CC}">
                <c16:uniqueId val="{00000001-F9F7-4342-A952-6906B0BA6E1B}"/>
              </c:ext>
            </c:extLst>
          </c:dPt>
          <c:dPt>
            <c:idx val="5"/>
            <c:marker>
              <c:spPr>
                <a:solidFill>
                  <a:srgbClr val="002060"/>
                </a:solidFill>
                <a:ln>
                  <a:noFill/>
                </a:ln>
              </c:spPr>
            </c:marker>
            <c:bubble3D val="0"/>
            <c:extLst>
              <c:ext xmlns:c16="http://schemas.microsoft.com/office/drawing/2014/chart" uri="{C3380CC4-5D6E-409C-BE32-E72D297353CC}">
                <c16:uniqueId val="{00000002-F9F7-4342-A952-6906B0BA6E1B}"/>
              </c:ext>
            </c:extLst>
          </c:dPt>
          <c:cat>
            <c:multiLvlStrRef>
              <c:f>_SEXO_INT_!$B$2:$C$7</c:f>
              <c:multiLvlStrCache>
                <c:ptCount val="6"/>
                <c:lvl>
                  <c:pt idx="0">
                    <c:v>2015</c:v>
                  </c:pt>
                  <c:pt idx="1">
                    <c:v>2018</c:v>
                  </c:pt>
                  <c:pt idx="2">
                    <c:v>2015</c:v>
                  </c:pt>
                  <c:pt idx="3">
                    <c:v>2018</c:v>
                  </c:pt>
                  <c:pt idx="4">
                    <c:v>2015</c:v>
                  </c:pt>
                  <c:pt idx="5">
                    <c:v>2018</c:v>
                  </c:pt>
                </c:lvl>
                <c:lvl>
                  <c:pt idx="0">
                    <c:v>Nayarit</c:v>
                  </c:pt>
                  <c:pt idx="2">
                    <c:v>Hombre</c:v>
                  </c:pt>
                  <c:pt idx="4">
                    <c:v>Mujer</c:v>
                  </c:pt>
                </c:lvl>
              </c:multiLvlStrCache>
            </c:multiLvlStrRef>
          </c:cat>
          <c:val>
            <c:numRef>
              <c:f>_SEXO_INT_!$D$2:$D$7</c:f>
              <c:numCache>
                <c:formatCode>General</c:formatCode>
                <c:ptCount val="6"/>
                <c:pt idx="0">
                  <c:v>495.274</c:v>
                </c:pt>
                <c:pt idx="1">
                  <c:v>493.05500000000001</c:v>
                </c:pt>
                <c:pt idx="2">
                  <c:v>477.66699999999997</c:v>
                </c:pt>
                <c:pt idx="3">
                  <c:v>476.07</c:v>
                </c:pt>
                <c:pt idx="4">
                  <c:v>511.28899999999999</c:v>
                </c:pt>
                <c:pt idx="5">
                  <c:v>506.851</c:v>
                </c:pt>
              </c:numCache>
            </c:numRef>
          </c:val>
          <c:smooth val="0"/>
          <c:extLst>
            <c:ext xmlns:c16="http://schemas.microsoft.com/office/drawing/2014/chart" uri="{C3380CC4-5D6E-409C-BE32-E72D297353CC}">
              <c16:uniqueId val="{00000003-F9F7-4342-A952-6906B0BA6E1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F9F7-4342-A952-6906B0BA6E1B}"/>
              </c:ext>
            </c:extLst>
          </c:dPt>
          <c:dPt>
            <c:idx val="3"/>
            <c:marker>
              <c:spPr>
                <a:solidFill>
                  <a:srgbClr val="002060"/>
                </a:solidFill>
                <a:ln>
                  <a:noFill/>
                </a:ln>
              </c:spPr>
            </c:marker>
            <c:bubble3D val="0"/>
            <c:extLst>
              <c:ext xmlns:c16="http://schemas.microsoft.com/office/drawing/2014/chart" uri="{C3380CC4-5D6E-409C-BE32-E72D297353CC}">
                <c16:uniqueId val="{00000005-F9F7-4342-A952-6906B0BA6E1B}"/>
              </c:ext>
            </c:extLst>
          </c:dPt>
          <c:dPt>
            <c:idx val="5"/>
            <c:marker>
              <c:spPr>
                <a:solidFill>
                  <a:srgbClr val="002060"/>
                </a:solidFill>
                <a:ln>
                  <a:noFill/>
                </a:ln>
              </c:spPr>
            </c:marker>
            <c:bubble3D val="0"/>
            <c:extLst>
              <c:ext xmlns:c16="http://schemas.microsoft.com/office/drawing/2014/chart" uri="{C3380CC4-5D6E-409C-BE32-E72D297353CC}">
                <c16:uniqueId val="{00000006-F9F7-4342-A952-6906B0BA6E1B}"/>
              </c:ext>
            </c:extLst>
          </c:dPt>
          <c:cat>
            <c:multiLvlStrRef>
              <c:f>_SEXO_INT_!$B$2:$C$7</c:f>
              <c:multiLvlStrCache>
                <c:ptCount val="6"/>
                <c:lvl>
                  <c:pt idx="0">
                    <c:v>2015</c:v>
                  </c:pt>
                  <c:pt idx="1">
                    <c:v>2018</c:v>
                  </c:pt>
                  <c:pt idx="2">
                    <c:v>2015</c:v>
                  </c:pt>
                  <c:pt idx="3">
                    <c:v>2018</c:v>
                  </c:pt>
                  <c:pt idx="4">
                    <c:v>2015</c:v>
                  </c:pt>
                  <c:pt idx="5">
                    <c:v>2018</c:v>
                  </c:pt>
                </c:lvl>
                <c:lvl>
                  <c:pt idx="0">
                    <c:v>Nayarit</c:v>
                  </c:pt>
                  <c:pt idx="2">
                    <c:v>Hombre</c:v>
                  </c:pt>
                  <c:pt idx="4">
                    <c:v>Mujer</c:v>
                  </c:pt>
                </c:lvl>
              </c:multiLvlStrCache>
            </c:multiLvlStrRef>
          </c:cat>
          <c:val>
            <c:numRef>
              <c:f>_SEXO_INT_!$E$2:$E$7</c:f>
              <c:numCache>
                <c:formatCode>General</c:formatCode>
                <c:ptCount val="6"/>
                <c:pt idx="0">
                  <c:v>524.726</c:v>
                </c:pt>
                <c:pt idx="1">
                  <c:v>514.94500000000005</c:v>
                </c:pt>
                <c:pt idx="2">
                  <c:v>504.33300000000003</c:v>
                </c:pt>
                <c:pt idx="3">
                  <c:v>503.93</c:v>
                </c:pt>
                <c:pt idx="4">
                  <c:v>546.71100000000001</c:v>
                </c:pt>
                <c:pt idx="5">
                  <c:v>527.149</c:v>
                </c:pt>
              </c:numCache>
            </c:numRef>
          </c:val>
          <c:smooth val="0"/>
          <c:extLst>
            <c:ext xmlns:c16="http://schemas.microsoft.com/office/drawing/2014/chart" uri="{C3380CC4-5D6E-409C-BE32-E72D297353CC}">
              <c16:uniqueId val="{00000007-F9F7-4342-A952-6906B0BA6E1B}"/>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F9F7-4342-A952-6906B0BA6E1B}"/>
              </c:ext>
            </c:extLst>
          </c:dPt>
          <c:dPt>
            <c:idx val="3"/>
            <c:marker>
              <c:spPr>
                <a:solidFill>
                  <a:srgbClr val="002060"/>
                </a:solidFill>
                <a:ln>
                  <a:noFill/>
                </a:ln>
              </c:spPr>
            </c:marker>
            <c:bubble3D val="0"/>
            <c:extLst>
              <c:ext xmlns:c16="http://schemas.microsoft.com/office/drawing/2014/chart" uri="{C3380CC4-5D6E-409C-BE32-E72D297353CC}">
                <c16:uniqueId val="{00000009-F9F7-4342-A952-6906B0BA6E1B}"/>
              </c:ext>
            </c:extLst>
          </c:dPt>
          <c:dPt>
            <c:idx val="5"/>
            <c:marker>
              <c:spPr>
                <a:solidFill>
                  <a:srgbClr val="002060"/>
                </a:solidFill>
                <a:ln>
                  <a:noFill/>
                </a:ln>
              </c:spPr>
            </c:marker>
            <c:bubble3D val="0"/>
            <c:extLst>
              <c:ext xmlns:c16="http://schemas.microsoft.com/office/drawing/2014/chart" uri="{C3380CC4-5D6E-409C-BE32-E72D297353CC}">
                <c16:uniqueId val="{0000000A-F9F7-4342-A952-6906B0BA6E1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9F7-4342-A952-6906B0BA6E1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9F7-4342-A952-6906B0BA6E1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9F7-4342-A952-6906B0BA6E1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Nayarit</c:v>
                  </c:pt>
                  <c:pt idx="2">
                    <c:v>Hombre</c:v>
                  </c:pt>
                  <c:pt idx="4">
                    <c:v>Mujer</c:v>
                  </c:pt>
                </c:lvl>
              </c:multiLvlStrCache>
            </c:multiLvlStrRef>
          </c:cat>
          <c:val>
            <c:numRef>
              <c:f>_SEXO_INT_!$F$2:$F$7</c:f>
              <c:numCache>
                <c:formatCode>General</c:formatCode>
                <c:ptCount val="6"/>
                <c:pt idx="0">
                  <c:v>510</c:v>
                </c:pt>
                <c:pt idx="1">
                  <c:v>504</c:v>
                </c:pt>
                <c:pt idx="2">
                  <c:v>491</c:v>
                </c:pt>
                <c:pt idx="3">
                  <c:v>490</c:v>
                </c:pt>
                <c:pt idx="4">
                  <c:v>529</c:v>
                </c:pt>
                <c:pt idx="5">
                  <c:v>517</c:v>
                </c:pt>
              </c:numCache>
            </c:numRef>
          </c:val>
          <c:smooth val="0"/>
          <c:extLst>
            <c:ext xmlns:c16="http://schemas.microsoft.com/office/drawing/2014/chart" uri="{C3380CC4-5D6E-409C-BE32-E72D297353CC}">
              <c16:uniqueId val="{0000000B-F9F7-4342-A952-6906B0BA6E1B}"/>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60A-4592-B52F-1A660762F041}"/>
              </c:ext>
            </c:extLst>
          </c:dPt>
          <c:dPt>
            <c:idx val="3"/>
            <c:marker>
              <c:spPr>
                <a:solidFill>
                  <a:srgbClr val="002060"/>
                </a:solidFill>
                <a:ln>
                  <a:noFill/>
                </a:ln>
              </c:spPr>
            </c:marker>
            <c:bubble3D val="0"/>
            <c:extLst>
              <c:ext xmlns:c16="http://schemas.microsoft.com/office/drawing/2014/chart" uri="{C3380CC4-5D6E-409C-BE32-E72D297353CC}">
                <c16:uniqueId val="{00000001-560A-4592-B52F-1A660762F041}"/>
              </c:ext>
            </c:extLst>
          </c:dPt>
          <c:dPt>
            <c:idx val="5"/>
            <c:marker>
              <c:spPr>
                <a:solidFill>
                  <a:srgbClr val="002060"/>
                </a:solidFill>
                <a:ln>
                  <a:noFill/>
                </a:ln>
              </c:spPr>
            </c:marker>
            <c:bubble3D val="0"/>
            <c:extLst>
              <c:ext xmlns:c16="http://schemas.microsoft.com/office/drawing/2014/chart" uri="{C3380CC4-5D6E-409C-BE32-E72D297353CC}">
                <c16:uniqueId val="{00000002-560A-4592-B52F-1A660762F041}"/>
              </c:ext>
            </c:extLst>
          </c:dPt>
          <c:cat>
            <c:multiLvlStrRef>
              <c:f>_SEXO_INT_!$B$27:$C$32</c:f>
              <c:multiLvlStrCache>
                <c:ptCount val="6"/>
                <c:lvl>
                  <c:pt idx="0">
                    <c:v>2015</c:v>
                  </c:pt>
                  <c:pt idx="1">
                    <c:v>2018</c:v>
                  </c:pt>
                  <c:pt idx="2">
                    <c:v>2015</c:v>
                  </c:pt>
                  <c:pt idx="3">
                    <c:v>2018</c:v>
                  </c:pt>
                  <c:pt idx="4">
                    <c:v>2015</c:v>
                  </c:pt>
                  <c:pt idx="5">
                    <c:v>2018</c:v>
                  </c:pt>
                </c:lvl>
                <c:lvl>
                  <c:pt idx="0">
                    <c:v>Nayarit</c:v>
                  </c:pt>
                  <c:pt idx="2">
                    <c:v>Hombre</c:v>
                  </c:pt>
                  <c:pt idx="4">
                    <c:v>Mujer</c:v>
                  </c:pt>
                </c:lvl>
              </c:multiLvlStrCache>
            </c:multiLvlStrRef>
          </c:cat>
          <c:val>
            <c:numRef>
              <c:f>_SEXO_INT_!$D$27:$D$32</c:f>
              <c:numCache>
                <c:formatCode>General</c:formatCode>
                <c:ptCount val="6"/>
                <c:pt idx="0">
                  <c:v>492.488</c:v>
                </c:pt>
                <c:pt idx="1">
                  <c:v>494.86599999999999</c:v>
                </c:pt>
                <c:pt idx="2">
                  <c:v>486.88099999999997</c:v>
                </c:pt>
                <c:pt idx="3">
                  <c:v>488.88099999999997</c:v>
                </c:pt>
                <c:pt idx="4">
                  <c:v>497.702</c:v>
                </c:pt>
                <c:pt idx="5">
                  <c:v>497.86099999999999</c:v>
                </c:pt>
              </c:numCache>
            </c:numRef>
          </c:val>
          <c:smooth val="0"/>
          <c:extLst>
            <c:ext xmlns:c16="http://schemas.microsoft.com/office/drawing/2014/chart" uri="{C3380CC4-5D6E-409C-BE32-E72D297353CC}">
              <c16:uniqueId val="{00000003-560A-4592-B52F-1A660762F04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560A-4592-B52F-1A660762F041}"/>
              </c:ext>
            </c:extLst>
          </c:dPt>
          <c:dPt>
            <c:idx val="3"/>
            <c:marker>
              <c:spPr>
                <a:solidFill>
                  <a:srgbClr val="002060"/>
                </a:solidFill>
                <a:ln>
                  <a:noFill/>
                </a:ln>
              </c:spPr>
            </c:marker>
            <c:bubble3D val="0"/>
            <c:extLst>
              <c:ext xmlns:c16="http://schemas.microsoft.com/office/drawing/2014/chart" uri="{C3380CC4-5D6E-409C-BE32-E72D297353CC}">
                <c16:uniqueId val="{00000005-560A-4592-B52F-1A660762F041}"/>
              </c:ext>
            </c:extLst>
          </c:dPt>
          <c:dPt>
            <c:idx val="5"/>
            <c:marker>
              <c:spPr>
                <a:solidFill>
                  <a:srgbClr val="002060"/>
                </a:solidFill>
                <a:ln>
                  <a:noFill/>
                </a:ln>
              </c:spPr>
            </c:marker>
            <c:bubble3D val="0"/>
            <c:extLst>
              <c:ext xmlns:c16="http://schemas.microsoft.com/office/drawing/2014/chart" uri="{C3380CC4-5D6E-409C-BE32-E72D297353CC}">
                <c16:uniqueId val="{00000006-560A-4592-B52F-1A660762F041}"/>
              </c:ext>
            </c:extLst>
          </c:dPt>
          <c:cat>
            <c:multiLvlStrRef>
              <c:f>_SEXO_INT_!$B$27:$C$32</c:f>
              <c:multiLvlStrCache>
                <c:ptCount val="6"/>
                <c:lvl>
                  <c:pt idx="0">
                    <c:v>2015</c:v>
                  </c:pt>
                  <c:pt idx="1">
                    <c:v>2018</c:v>
                  </c:pt>
                  <c:pt idx="2">
                    <c:v>2015</c:v>
                  </c:pt>
                  <c:pt idx="3">
                    <c:v>2018</c:v>
                  </c:pt>
                  <c:pt idx="4">
                    <c:v>2015</c:v>
                  </c:pt>
                  <c:pt idx="5">
                    <c:v>2018</c:v>
                  </c:pt>
                </c:lvl>
                <c:lvl>
                  <c:pt idx="0">
                    <c:v>Nayarit</c:v>
                  </c:pt>
                  <c:pt idx="2">
                    <c:v>Hombre</c:v>
                  </c:pt>
                  <c:pt idx="4">
                    <c:v>Mujer</c:v>
                  </c:pt>
                </c:lvl>
              </c:multiLvlStrCache>
            </c:multiLvlStrRef>
          </c:cat>
          <c:val>
            <c:numRef>
              <c:f>_SEXO_INT_!$E$27:$E$32</c:f>
              <c:numCache>
                <c:formatCode>General</c:formatCode>
                <c:ptCount val="6"/>
                <c:pt idx="0">
                  <c:v>527.51199999999994</c:v>
                </c:pt>
                <c:pt idx="1">
                  <c:v>521.13400000000001</c:v>
                </c:pt>
                <c:pt idx="2">
                  <c:v>519.11900000000003</c:v>
                </c:pt>
                <c:pt idx="3">
                  <c:v>521.11900000000003</c:v>
                </c:pt>
                <c:pt idx="4">
                  <c:v>538.298</c:v>
                </c:pt>
                <c:pt idx="5">
                  <c:v>522.13900000000001</c:v>
                </c:pt>
              </c:numCache>
            </c:numRef>
          </c:val>
          <c:smooth val="0"/>
          <c:extLst>
            <c:ext xmlns:c16="http://schemas.microsoft.com/office/drawing/2014/chart" uri="{C3380CC4-5D6E-409C-BE32-E72D297353CC}">
              <c16:uniqueId val="{00000007-560A-4592-B52F-1A660762F041}"/>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560A-4592-B52F-1A660762F041}"/>
              </c:ext>
            </c:extLst>
          </c:dPt>
          <c:dPt>
            <c:idx val="3"/>
            <c:marker>
              <c:spPr>
                <a:solidFill>
                  <a:srgbClr val="002060"/>
                </a:solidFill>
                <a:ln>
                  <a:noFill/>
                </a:ln>
              </c:spPr>
            </c:marker>
            <c:bubble3D val="0"/>
            <c:extLst>
              <c:ext xmlns:c16="http://schemas.microsoft.com/office/drawing/2014/chart" uri="{C3380CC4-5D6E-409C-BE32-E72D297353CC}">
                <c16:uniqueId val="{00000009-560A-4592-B52F-1A660762F041}"/>
              </c:ext>
            </c:extLst>
          </c:dPt>
          <c:dPt>
            <c:idx val="5"/>
            <c:marker>
              <c:spPr>
                <a:solidFill>
                  <a:srgbClr val="002060"/>
                </a:solidFill>
                <a:ln>
                  <a:noFill/>
                </a:ln>
              </c:spPr>
            </c:marker>
            <c:bubble3D val="0"/>
            <c:extLst>
              <c:ext xmlns:c16="http://schemas.microsoft.com/office/drawing/2014/chart" uri="{C3380CC4-5D6E-409C-BE32-E72D297353CC}">
                <c16:uniqueId val="{0000000A-560A-4592-B52F-1A660762F04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60A-4592-B52F-1A660762F041}"/>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60A-4592-B52F-1A660762F041}"/>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60A-4592-B52F-1A660762F04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Nayarit</c:v>
                  </c:pt>
                  <c:pt idx="2">
                    <c:v>Hombre</c:v>
                  </c:pt>
                  <c:pt idx="4">
                    <c:v>Mujer</c:v>
                  </c:pt>
                </c:lvl>
              </c:multiLvlStrCache>
            </c:multiLvlStrRef>
          </c:cat>
          <c:val>
            <c:numRef>
              <c:f>_SEXO_INT_!$F$27:$F$32</c:f>
              <c:numCache>
                <c:formatCode>General</c:formatCode>
                <c:ptCount val="6"/>
                <c:pt idx="0">
                  <c:v>510</c:v>
                </c:pt>
                <c:pt idx="1">
                  <c:v>508</c:v>
                </c:pt>
                <c:pt idx="2">
                  <c:v>503</c:v>
                </c:pt>
                <c:pt idx="3">
                  <c:v>505</c:v>
                </c:pt>
                <c:pt idx="4">
                  <c:v>518</c:v>
                </c:pt>
                <c:pt idx="5">
                  <c:v>510</c:v>
                </c:pt>
              </c:numCache>
            </c:numRef>
          </c:val>
          <c:smooth val="0"/>
          <c:extLst>
            <c:ext xmlns:c16="http://schemas.microsoft.com/office/drawing/2014/chart" uri="{C3380CC4-5D6E-409C-BE32-E72D297353CC}">
              <c16:uniqueId val="{0000000B-560A-4592-B52F-1A660762F041}"/>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3317274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941578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26706148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3072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1962254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13841425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332517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1374219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732964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38091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Nayarit</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9"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7" name="Chart 1"/>
          <p:cNvGraphicFramePr>
            <a:graphicFrameLocks/>
          </p:cNvGraphicFramePr>
          <p:nvPr>
            <p:extLst>
              <p:ext uri="{D42A27DB-BD31-4B8C-83A1-F6EECF244321}">
                <p14:modId xmlns:p14="http://schemas.microsoft.com/office/powerpoint/2010/main" val="3822221115"/>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780320130"/>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3553232941"/>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2243951353"/>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830197016"/>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2"/>
          <p:cNvGraphicFramePr>
            <a:graphicFrameLocks/>
          </p:cNvGraphicFramePr>
          <p:nvPr>
            <p:extLst>
              <p:ext uri="{D42A27DB-BD31-4B8C-83A1-F6EECF244321}">
                <p14:modId xmlns:p14="http://schemas.microsoft.com/office/powerpoint/2010/main" val="2377054374"/>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4216689753"/>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79519329"/>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4077167923"/>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419350" y="1123949"/>
              <a:ext cx="1674760" cy="1609723"/>
              <a:chOff x="2419350"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295046"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419352"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847102"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44.3</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1817164118"/>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228850" y="1133473"/>
              <a:ext cx="1477352" cy="1609722"/>
              <a:chOff x="2228850"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104546"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228852"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727065" y="1133475"/>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38.7</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38830" cy="5016500"/>
            <a:chOff x="0" y="0"/>
            <a:chExt cx="8838830" cy="5016500"/>
          </a:xfrm>
        </p:grpSpPr>
        <p:graphicFrame>
          <p:nvGraphicFramePr>
            <p:cNvPr id="7" name="Chart 1"/>
            <p:cNvGraphicFramePr/>
            <p:nvPr>
              <p:extLst>
                <p:ext uri="{D42A27DB-BD31-4B8C-83A1-F6EECF244321}">
                  <p14:modId xmlns:p14="http://schemas.microsoft.com/office/powerpoint/2010/main" val="983774420"/>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04985" y="2286000"/>
              <a:ext cx="4420328" cy="1228725"/>
              <a:chOff x="2305051" y="2286000"/>
              <a:chExt cx="7865026" cy="1907451"/>
            </a:xfrm>
          </p:grpSpPr>
          <p:sp>
            <p:nvSpPr>
              <p:cNvPr id="14" name="Cerrar llave 13"/>
              <p:cNvSpPr/>
              <p:nvPr/>
            </p:nvSpPr>
            <p:spPr>
              <a:xfrm>
                <a:off x="9518094" y="22860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25923" y="41934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05051" y="2286000"/>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530562" y="3056233"/>
                <a:ext cx="639515" cy="3887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102</a:t>
                </a:r>
              </a:p>
            </p:txBody>
          </p:sp>
        </p:grpSp>
        <p:grpSp>
          <p:nvGrpSpPr>
            <p:cNvPr id="9" name="llave_lyc2"/>
            <p:cNvGrpSpPr/>
            <p:nvPr/>
          </p:nvGrpSpPr>
          <p:grpSpPr>
            <a:xfrm>
              <a:off x="4229082" y="2266950"/>
              <a:ext cx="4609748" cy="1373506"/>
              <a:chOff x="4229101" y="2266950"/>
              <a:chExt cx="4903054" cy="1906508"/>
            </a:xfrm>
          </p:grpSpPr>
          <p:sp>
            <p:nvSpPr>
              <p:cNvPr id="10" name="Cerrar llave 9"/>
              <p:cNvSpPr/>
              <p:nvPr/>
            </p:nvSpPr>
            <p:spPr>
              <a:xfrm>
                <a:off x="8737128" y="22669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173456"/>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4826" y="22669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79854" y="3038175"/>
                <a:ext cx="352301" cy="32689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113</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39970" cy="5016500"/>
            <a:chOff x="0" y="0"/>
            <a:chExt cx="8839970" cy="5016500"/>
          </a:xfrm>
        </p:grpSpPr>
        <p:graphicFrame>
          <p:nvGraphicFramePr>
            <p:cNvPr id="7" name="Chart 2"/>
            <p:cNvGraphicFramePr/>
            <p:nvPr>
              <p:extLst>
                <p:ext uri="{D42A27DB-BD31-4B8C-83A1-F6EECF244321}">
                  <p14:modId xmlns:p14="http://schemas.microsoft.com/office/powerpoint/2010/main" val="3745726389"/>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62239" y="2371725"/>
              <a:ext cx="4370375" cy="996945"/>
              <a:chOff x="2362201" y="2371725"/>
              <a:chExt cx="7793372" cy="1907451"/>
            </a:xfrm>
          </p:grpSpPr>
          <p:sp>
            <p:nvSpPr>
              <p:cNvPr id="14" name="Cerrar llave 13"/>
              <p:cNvSpPr/>
              <p:nvPr/>
            </p:nvSpPr>
            <p:spPr>
              <a:xfrm>
                <a:off x="9602658" y="23717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310487" y="427917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62201" y="2371725"/>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16058" y="3101871"/>
                <a:ext cx="639515" cy="47919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83</a:t>
                </a:r>
              </a:p>
            </p:txBody>
          </p:sp>
        </p:grpSp>
        <p:grpSp>
          <p:nvGrpSpPr>
            <p:cNvPr id="9" name="llave_mat2"/>
            <p:cNvGrpSpPr/>
            <p:nvPr/>
          </p:nvGrpSpPr>
          <p:grpSpPr>
            <a:xfrm>
              <a:off x="4229111" y="2257425"/>
              <a:ext cx="4610859" cy="1248908"/>
              <a:chOff x="4229101" y="2257425"/>
              <a:chExt cx="4911994" cy="1906511"/>
            </a:xfrm>
          </p:grpSpPr>
          <p:sp>
            <p:nvSpPr>
              <p:cNvPr id="10" name="Cerrar llave 9"/>
              <p:cNvSpPr/>
              <p:nvPr/>
            </p:nvSpPr>
            <p:spPr>
              <a:xfrm>
                <a:off x="8733913" y="22574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163936"/>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1611" y="225742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65048" y="3005035"/>
                <a:ext cx="376047" cy="39241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102</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3436221668"/>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514475" y="1543048"/>
              <a:ext cx="1096922" cy="1152523"/>
              <a:chOff x="1514475" y="1543050"/>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390171" y="923949"/>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514475" y="1992800"/>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012692" y="1543050"/>
                <a:ext cx="906336"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23.7</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2870704790"/>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381125" y="1524000"/>
              <a:ext cx="912320" cy="1152524"/>
              <a:chOff x="1381125" y="1524000"/>
              <a:chExt cx="1944546"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256821"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381129"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1698818" y="1524000"/>
                <a:ext cx="1245706"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17.3</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95440" cy="5016500"/>
            <a:chOff x="0" y="0"/>
            <a:chExt cx="8695440" cy="5016500"/>
          </a:xfrm>
        </p:grpSpPr>
        <p:graphicFrame>
          <p:nvGraphicFramePr>
            <p:cNvPr id="7" name="Chart 1"/>
            <p:cNvGraphicFramePr/>
            <p:nvPr>
              <p:extLst>
                <p:ext uri="{D42A27DB-BD31-4B8C-83A1-F6EECF244321}">
                  <p14:modId xmlns:p14="http://schemas.microsoft.com/office/powerpoint/2010/main" val="1476181273"/>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43245" y="2552700"/>
              <a:ext cx="3093622" cy="811344"/>
              <a:chOff x="3143251" y="2552700"/>
              <a:chExt cx="5214052" cy="1907451"/>
            </a:xfrm>
          </p:grpSpPr>
          <p:sp>
            <p:nvSpPr>
              <p:cNvPr id="14" name="Cerrar llave 13"/>
              <p:cNvSpPr/>
              <p:nvPr/>
            </p:nvSpPr>
            <p:spPr>
              <a:xfrm>
                <a:off x="7795557" y="25527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43251" y="4460151"/>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11696" y="2552700"/>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17788" y="3215730"/>
                <a:ext cx="639515" cy="58880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67</a:t>
                </a:r>
              </a:p>
            </p:txBody>
          </p:sp>
        </p:grpSp>
        <p:grpSp>
          <p:nvGrpSpPr>
            <p:cNvPr id="9" name="llave_lyc2"/>
            <p:cNvGrpSpPr/>
            <p:nvPr/>
          </p:nvGrpSpPr>
          <p:grpSpPr>
            <a:xfrm>
              <a:off x="5353036" y="2628900"/>
              <a:ext cx="3342404" cy="753979"/>
              <a:chOff x="5353051" y="2628900"/>
              <a:chExt cx="3364092" cy="1908255"/>
            </a:xfrm>
          </p:grpSpPr>
          <p:sp>
            <p:nvSpPr>
              <p:cNvPr id="10" name="Cerrar llave 9"/>
              <p:cNvSpPr/>
              <p:nvPr/>
            </p:nvSpPr>
            <p:spPr>
              <a:xfrm>
                <a:off x="8335195" y="26289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70543" y="4535408"/>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53051" y="2628900"/>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64842" y="3271661"/>
                <a:ext cx="352301" cy="554973"/>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61</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39062" cy="5016500"/>
            <a:chOff x="0" y="0"/>
            <a:chExt cx="8639062" cy="5016500"/>
          </a:xfrm>
        </p:grpSpPr>
        <p:graphicFrame>
          <p:nvGraphicFramePr>
            <p:cNvPr id="7" name="Chart 2"/>
            <p:cNvGraphicFramePr/>
            <p:nvPr>
              <p:extLst>
                <p:ext uri="{D42A27DB-BD31-4B8C-83A1-F6EECF244321}">
                  <p14:modId xmlns:p14="http://schemas.microsoft.com/office/powerpoint/2010/main" val="3728918228"/>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62296" y="2609850"/>
              <a:ext cx="3106155" cy="618622"/>
              <a:chOff x="3162301" y="2609850"/>
              <a:chExt cx="5238222" cy="1907451"/>
            </a:xfrm>
          </p:grpSpPr>
          <p:sp>
            <p:nvSpPr>
              <p:cNvPr id="14" name="Cerrar llave 13"/>
              <p:cNvSpPr/>
              <p:nvPr/>
            </p:nvSpPr>
            <p:spPr>
              <a:xfrm>
                <a:off x="7860893" y="2609850"/>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62301" y="4517301"/>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76995" y="2609850"/>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61009" y="3162381"/>
                <a:ext cx="639514" cy="7722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51</a:t>
                </a:r>
              </a:p>
            </p:txBody>
          </p:sp>
        </p:grpSp>
        <p:grpSp>
          <p:nvGrpSpPr>
            <p:cNvPr id="9" name="llave_mat2"/>
            <p:cNvGrpSpPr/>
            <p:nvPr/>
          </p:nvGrpSpPr>
          <p:grpSpPr>
            <a:xfrm>
              <a:off x="5362605" y="2638425"/>
              <a:ext cx="3276457" cy="560690"/>
              <a:chOff x="5362576" y="2638425"/>
              <a:chExt cx="3297127" cy="1908019"/>
            </a:xfrm>
          </p:grpSpPr>
          <p:sp>
            <p:nvSpPr>
              <p:cNvPr id="10" name="Cerrar llave 9"/>
              <p:cNvSpPr/>
              <p:nvPr/>
            </p:nvSpPr>
            <p:spPr>
              <a:xfrm>
                <a:off x="8294839" y="26384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2517" y="4544933"/>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638425"/>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07403" y="3204695"/>
                <a:ext cx="352300" cy="8522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46</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Occidente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4" name="Gráfico 13"/>
          <p:cNvGraphicFramePr>
            <a:graphicFrameLocks/>
          </p:cNvGraphicFramePr>
          <p:nvPr>
            <p:extLst>
              <p:ext uri="{D42A27DB-BD31-4B8C-83A1-F6EECF244321}">
                <p14:modId xmlns:p14="http://schemas.microsoft.com/office/powerpoint/2010/main" val="2684307471"/>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p:cNvGraphicFramePr>
            <a:graphicFrameLocks/>
          </p:cNvGraphicFramePr>
          <p:nvPr>
            <p:extLst>
              <p:ext uri="{D42A27DB-BD31-4B8C-83A1-F6EECF244321}">
                <p14:modId xmlns:p14="http://schemas.microsoft.com/office/powerpoint/2010/main" val="4007989618"/>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Nayarit</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2004638015"/>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610042037"/>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3984240613"/>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81581805"/>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3598985353"/>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3438803092"/>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2185593506"/>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1406662069"/>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939600165"/>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683901228"/>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130055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655398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4187681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372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42118773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9358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0098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11183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642085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5808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29477</TotalTime>
  <Words>8778</Words>
  <Application>Microsoft Office PowerPoint</Application>
  <PresentationFormat>Carta (216 x 279 mm)</PresentationFormat>
  <Paragraphs>1250</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Nayarit</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Occidente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1263</cp:revision>
  <cp:lastPrinted>2018-11-23T18:12:50Z</cp:lastPrinted>
  <dcterms:created xsi:type="dcterms:W3CDTF">2017-08-15T14:36:10Z</dcterms:created>
  <dcterms:modified xsi:type="dcterms:W3CDTF">2018-11-30T20:43:21Z</dcterms:modified>
</cp:coreProperties>
</file>