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A77"/>
    <a:srgbClr val="C55A11"/>
    <a:srgbClr val="FFFFFF"/>
    <a:srgbClr val="CC0671"/>
    <a:srgbClr val="9B0054"/>
    <a:srgbClr val="002060"/>
    <a:srgbClr val="9A528E"/>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3" autoAdjust="0"/>
    <p:restoredTop sz="96387" autoAdjust="0"/>
  </p:normalViewPr>
  <p:slideViewPr>
    <p:cSldViewPr snapToGrid="0" showGuides="1">
      <p:cViewPr varScale="1">
        <p:scale>
          <a:sx n="111" d="100"/>
          <a:sy n="111" d="100"/>
        </p:scale>
        <p:origin x="1236"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Tlaxcal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F9274AD9-2B5D-49B8-9858-EB0984BF8F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B9386704-D309-4BC0-8409-9D2C138F36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FD7DC520-31A7-4B94-AA85-1AB26D8240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9CB7E3DC-7A09-424F-A8FB-DB55110A53F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719CAA98-30FC-4979-8FC2-2264A2B1A33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73D4F934-39A9-41AE-8C0E-24151FB0E8D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FED0A6B1-F9FF-469C-9975-A95A5DCB7B7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4B015F9D-04CB-40F0-A754-0E2247E2C4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C685D20D-B02B-4CBD-AE94-3826428808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0B2FEEB6-80B4-4045-8B4A-60205D2745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ADBED3BE-E063-43CC-8D12-000E5B1DAE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68406798-AE82-481B-9A46-1E80C7D118E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87F169EA-9540-49E0-AC8C-928543B559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444DB651-6918-423B-9274-5AC6DBC32F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682A088A-BEAB-4368-AC7F-4A969EB859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5C6E28F2-9F09-4643-A124-A797EFAF6B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26A78890-81C3-4AF5-88C4-A6EE643062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A2EA9116-3633-4147-B393-82879BC14B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D100A920-D83E-447A-BA24-7563B054E1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04023F86-1210-4ADA-A6E5-F4A75968C8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D39F88F1-1EB6-4A7F-B9FD-3EB5AECF618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F78A08A2-ED5B-47D9-B7B2-E5AA281AD1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580B5AB7-8D1F-4A57-979B-14744F6D671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ED921893-A058-4321-AFC6-6319137483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AB0423A6-0D0E-425D-8021-54BC12464C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378D81E3-8CE0-4678-AFAE-D6D264E6CE1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E8B70A2B-B381-40A4-85A8-A127FB5995C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3E420F17-5BD7-44B9-B81F-370DA7E1CCE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831994AA-6868-4424-B45E-23888C68019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7281E11B-CD84-4102-B9BB-667D3DB62C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E496BBFB-9D89-4079-9E9F-1699B96072E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A0105CB4-4A35-44C4-9768-84334D0F70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684D28D2-6CB9-4B0D-A95B-2B3DE01A48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80BB7520-8E1B-4497-9C00-68951756FE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166163AC-8A0A-4702-9932-20758D2596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5938CB38-7193-476B-BD3B-C45BEC2218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E410AC16-EAE3-4440-AA9B-641BA863C9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48B6AD81-3081-4244-A9BD-8496B00B19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70EC0D12-9607-4C67-8A65-FBA00B292C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4576BF98-11EF-4C99-9BA8-8C37F6503B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EA5B4826-5973-499C-9BEA-A14CA1F2828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79B59C31-5CF8-4786-B16F-D7FDD64EAC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EE8AE726-DE67-4C83-882B-0CB41933A7E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690D6283-8C7B-4F1B-977D-75F1A0F7E35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FF5DCA3A-012C-442E-93A7-3669773634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F0F37411-4FF2-4C25-8534-C4B53C1D39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0FB449C8-7047-4EBE-AEB4-944A144608C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9F14666B-7154-4CF4-AFB6-5AD5611E97F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B32-4E6F-9F52-508628835D0D}"/>
                </c:ext>
              </c:extLst>
            </c:dLbl>
            <c:dLbl>
              <c:idx val="1"/>
              <c:tx>
                <c:rich>
                  <a:bodyPr/>
                  <a:lstStyle/>
                  <a:p>
                    <a:fld id="{BE232B55-1571-4E8B-897D-790A6FACDD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B32-4E6F-9F52-508628835D0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Tlaxcala</c:v>
                </c:pt>
                <c:pt idx="1">
                  <c:v>Nacional</c:v>
                </c:pt>
              </c:strCache>
            </c:strRef>
          </c:cat>
          <c:val>
            <c:numRef>
              <c:f>'_NACIONAL-ESTADO_'!$C$2:$C$3</c:f>
              <c:numCache>
                <c:formatCode>General</c:formatCode>
                <c:ptCount val="2"/>
                <c:pt idx="0">
                  <c:v>-50.2</c:v>
                </c:pt>
                <c:pt idx="1">
                  <c:v>-49.1</c:v>
                </c:pt>
              </c:numCache>
            </c:numRef>
          </c:val>
          <c:extLst>
            <c:ext xmlns:c15="http://schemas.microsoft.com/office/drawing/2012/chart" uri="{02D57815-91ED-43cb-92C2-25804820EDAC}">
              <c15:datalabelsRange>
                <c15:f>'_NACIONAL-ESTADO_'!$G$2:$G$3</c15:f>
                <c15:dlblRangeCache>
                  <c:ptCount val="2"/>
                  <c:pt idx="0">
                    <c:v>50.2</c:v>
                  </c:pt>
                  <c:pt idx="1">
                    <c:v>49.1</c:v>
                  </c:pt>
                </c15:dlblRangeCache>
              </c15:datalabelsRange>
            </c:ext>
            <c:ext xmlns:c16="http://schemas.microsoft.com/office/drawing/2014/chart" uri="{C3380CC4-5D6E-409C-BE32-E72D297353CC}">
              <c16:uniqueId val="{00000002-0B32-4E6F-9F52-508628835D0D}"/>
            </c:ext>
          </c:extLst>
        </c:ser>
        <c:ser>
          <c:idx val="1"/>
          <c:order val="1"/>
          <c:tx>
            <c:v>NII</c:v>
          </c:tx>
          <c:spPr>
            <a:solidFill>
              <a:srgbClr val="B07CAA"/>
            </a:solidFill>
          </c:spPr>
          <c:invertIfNegative val="0"/>
          <c:dLbls>
            <c:dLbl>
              <c:idx val="0"/>
              <c:tx>
                <c:rich>
                  <a:bodyPr/>
                  <a:lstStyle/>
                  <a:p>
                    <a:fld id="{667E06D7-F25B-49E4-AD50-ACF0706F14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B32-4E6F-9F52-508628835D0D}"/>
                </c:ext>
              </c:extLst>
            </c:dLbl>
            <c:dLbl>
              <c:idx val="1"/>
              <c:tx>
                <c:rich>
                  <a:bodyPr/>
                  <a:lstStyle/>
                  <a:p>
                    <a:fld id="{E4216B11-3CE4-4181-BC85-C046B5A4950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B32-4E6F-9F52-508628835D0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Tlaxcala</c:v>
                </c:pt>
                <c:pt idx="1">
                  <c:v>Nacional</c:v>
                </c:pt>
              </c:strCache>
            </c:strRef>
          </c:cat>
          <c:val>
            <c:numRef>
              <c:f>'_NACIONAL-ESTADO_'!$D$2:$D$3</c:f>
              <c:numCache>
                <c:formatCode>General</c:formatCode>
                <c:ptCount val="2"/>
                <c:pt idx="0">
                  <c:v>33.799999999999997</c:v>
                </c:pt>
                <c:pt idx="1">
                  <c:v>32.9</c:v>
                </c:pt>
              </c:numCache>
            </c:numRef>
          </c:val>
          <c:extLst>
            <c:ext xmlns:c15="http://schemas.microsoft.com/office/drawing/2012/chart" uri="{02D57815-91ED-43cb-92C2-25804820EDAC}">
              <c15:datalabelsRange>
                <c15:f>'_NACIONAL-ESTADO_'!$H$2:$H$3</c15:f>
                <c15:dlblRangeCache>
                  <c:ptCount val="2"/>
                  <c:pt idx="0">
                    <c:v>33.8</c:v>
                  </c:pt>
                  <c:pt idx="1">
                    <c:v>32.9</c:v>
                  </c:pt>
                </c15:dlblRangeCache>
              </c15:datalabelsRange>
            </c:ext>
            <c:ext xmlns:c16="http://schemas.microsoft.com/office/drawing/2014/chart" uri="{C3380CC4-5D6E-409C-BE32-E72D297353CC}">
              <c16:uniqueId val="{00000005-0B32-4E6F-9F52-508628835D0D}"/>
            </c:ext>
          </c:extLst>
        </c:ser>
        <c:ser>
          <c:idx val="2"/>
          <c:order val="2"/>
          <c:tx>
            <c:v>NIII</c:v>
          </c:tx>
          <c:spPr>
            <a:solidFill>
              <a:srgbClr val="9A528E"/>
            </a:solidFill>
          </c:spPr>
          <c:invertIfNegative val="0"/>
          <c:dLbls>
            <c:dLbl>
              <c:idx val="0"/>
              <c:tx>
                <c:rich>
                  <a:bodyPr/>
                  <a:lstStyle/>
                  <a:p>
                    <a:fld id="{C9AA8D91-2ECE-465A-B41D-57B8DAFDB0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B32-4E6F-9F52-508628835D0D}"/>
                </c:ext>
              </c:extLst>
            </c:dLbl>
            <c:dLbl>
              <c:idx val="1"/>
              <c:tx>
                <c:rich>
                  <a:bodyPr/>
                  <a:lstStyle/>
                  <a:p>
                    <a:fld id="{31C0EEED-4BCC-401C-A88F-A933F9B3D4C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B32-4E6F-9F52-508628835D0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Tlaxcala</c:v>
                </c:pt>
                <c:pt idx="1">
                  <c:v>Nacional</c:v>
                </c:pt>
              </c:strCache>
            </c:strRef>
          </c:cat>
          <c:val>
            <c:numRef>
              <c:f>'_NACIONAL-ESTADO_'!$E$2:$E$3</c:f>
              <c:numCache>
                <c:formatCode>General</c:formatCode>
                <c:ptCount val="2"/>
                <c:pt idx="0">
                  <c:v>14.1</c:v>
                </c:pt>
                <c:pt idx="1">
                  <c:v>15.1</c:v>
                </c:pt>
              </c:numCache>
            </c:numRef>
          </c:val>
          <c:extLst>
            <c:ext xmlns:c15="http://schemas.microsoft.com/office/drawing/2012/chart" uri="{02D57815-91ED-43cb-92C2-25804820EDAC}">
              <c15:datalabelsRange>
                <c15:f>'_NACIONAL-ESTADO_'!$I$2:$I$3</c15:f>
                <c15:dlblRangeCache>
                  <c:ptCount val="2"/>
                  <c:pt idx="0">
                    <c:v>14.1</c:v>
                  </c:pt>
                  <c:pt idx="1">
                    <c:v>15.1</c:v>
                  </c:pt>
                </c15:dlblRangeCache>
              </c15:datalabelsRange>
            </c:ext>
            <c:ext xmlns:c16="http://schemas.microsoft.com/office/drawing/2014/chart" uri="{C3380CC4-5D6E-409C-BE32-E72D297353CC}">
              <c16:uniqueId val="{00000008-0B32-4E6F-9F52-508628835D0D}"/>
            </c:ext>
          </c:extLst>
        </c:ser>
        <c:ser>
          <c:idx val="3"/>
          <c:order val="3"/>
          <c:tx>
            <c:v>NIV</c:v>
          </c:tx>
          <c:spPr>
            <a:solidFill>
              <a:srgbClr val="862A77"/>
            </a:solidFill>
          </c:spPr>
          <c:invertIfNegative val="0"/>
          <c:dLbls>
            <c:dLbl>
              <c:idx val="0"/>
              <c:layout>
                <c:manualLayout>
                  <c:x val="2.4242424242424242E-2"/>
                  <c:y val="0"/>
                </c:manualLayout>
              </c:layout>
              <c:tx>
                <c:rich>
                  <a:bodyPr/>
                  <a:lstStyle/>
                  <a:p>
                    <a:fld id="{A8BC6E48-2E30-493F-BB88-37A2070DAD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B32-4E6F-9F52-508628835D0D}"/>
                </c:ext>
              </c:extLst>
            </c:dLbl>
            <c:dLbl>
              <c:idx val="1"/>
              <c:layout>
                <c:manualLayout>
                  <c:x val="2.7272727272727271E-2"/>
                  <c:y val="0"/>
                </c:manualLayout>
              </c:layout>
              <c:tx>
                <c:rich>
                  <a:bodyPr/>
                  <a:lstStyle/>
                  <a:p>
                    <a:fld id="{67DDFEB9-683F-4B53-ABFA-273A5C9B3F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B32-4E6F-9F52-508628835D0D}"/>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Tlaxcala</c:v>
                </c:pt>
                <c:pt idx="1">
                  <c:v>Nacional</c:v>
                </c:pt>
              </c:strCache>
            </c:strRef>
          </c:cat>
          <c:val>
            <c:numRef>
              <c:f>'_NACIONAL-ESTADO_'!$F$2:$F$3</c:f>
              <c:numCache>
                <c:formatCode>General</c:formatCode>
                <c:ptCount val="2"/>
                <c:pt idx="0">
                  <c:v>2</c:v>
                </c:pt>
                <c:pt idx="1">
                  <c:v>2.8</c:v>
                </c:pt>
              </c:numCache>
            </c:numRef>
          </c:val>
          <c:extLst>
            <c:ext xmlns:c15="http://schemas.microsoft.com/office/drawing/2012/chart" uri="{02D57815-91ED-43cb-92C2-25804820EDAC}">
              <c15:datalabelsRange>
                <c15:f>'_NACIONAL-ESTADO_'!$J$2:$J$3</c15:f>
                <c15:dlblRangeCache>
                  <c:ptCount val="2"/>
                  <c:pt idx="0">
                    <c:v>2.0</c:v>
                  </c:pt>
                  <c:pt idx="1">
                    <c:v>2.8</c:v>
                  </c:pt>
                </c15:dlblRangeCache>
              </c15:datalabelsRange>
            </c:ext>
            <c:ext xmlns:c16="http://schemas.microsoft.com/office/drawing/2014/chart" uri="{C3380CC4-5D6E-409C-BE32-E72D297353CC}">
              <c16:uniqueId val="{0000000B-0B32-4E6F-9F52-508628835D0D}"/>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C51AA97-E6C4-42D3-A1C1-8407C9A1DA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6BE-420A-A4F3-35FA8C1DC03F}"/>
                </c:ext>
              </c:extLst>
            </c:dLbl>
            <c:dLbl>
              <c:idx val="1"/>
              <c:tx>
                <c:rich>
                  <a:bodyPr/>
                  <a:lstStyle/>
                  <a:p>
                    <a:fld id="{4A49828A-E4DC-4837-A523-A267E2AD1F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6BE-420A-A4F3-35FA8C1DC03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Tlaxcala</c:v>
                </c:pt>
                <c:pt idx="1">
                  <c:v>Nacional</c:v>
                </c:pt>
              </c:strCache>
            </c:strRef>
          </c:cat>
          <c:val>
            <c:numRef>
              <c:f>'_NACIONAL-ESTADO_'!$C$27:$C$28</c:f>
              <c:numCache>
                <c:formatCode>General</c:formatCode>
                <c:ptCount val="2"/>
                <c:pt idx="0">
                  <c:v>-60.6</c:v>
                </c:pt>
                <c:pt idx="1">
                  <c:v>-59.1</c:v>
                </c:pt>
              </c:numCache>
            </c:numRef>
          </c:val>
          <c:extLst>
            <c:ext xmlns:c15="http://schemas.microsoft.com/office/drawing/2012/chart" uri="{02D57815-91ED-43cb-92C2-25804820EDAC}">
              <c15:datalabelsRange>
                <c15:f>'_NACIONAL-ESTADO_'!$G$27:$G$28</c15:f>
                <c15:dlblRangeCache>
                  <c:ptCount val="2"/>
                  <c:pt idx="0">
                    <c:v>60.6</c:v>
                  </c:pt>
                  <c:pt idx="1">
                    <c:v>59.1</c:v>
                  </c:pt>
                </c15:dlblRangeCache>
              </c15:datalabelsRange>
            </c:ext>
            <c:ext xmlns:c16="http://schemas.microsoft.com/office/drawing/2014/chart" uri="{C3380CC4-5D6E-409C-BE32-E72D297353CC}">
              <c16:uniqueId val="{00000002-E6BE-420A-A4F3-35FA8C1DC03F}"/>
            </c:ext>
          </c:extLst>
        </c:ser>
        <c:ser>
          <c:idx val="1"/>
          <c:order val="1"/>
          <c:tx>
            <c:v>NII</c:v>
          </c:tx>
          <c:spPr>
            <a:solidFill>
              <a:srgbClr val="B07CAA"/>
            </a:solidFill>
          </c:spPr>
          <c:invertIfNegative val="0"/>
          <c:dLbls>
            <c:dLbl>
              <c:idx val="0"/>
              <c:tx>
                <c:rich>
                  <a:bodyPr/>
                  <a:lstStyle/>
                  <a:p>
                    <a:fld id="{D84FDBEE-853A-43F4-B298-2C41EAE1F7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6BE-420A-A4F3-35FA8C1DC03F}"/>
                </c:ext>
              </c:extLst>
            </c:dLbl>
            <c:dLbl>
              <c:idx val="1"/>
              <c:tx>
                <c:rich>
                  <a:bodyPr/>
                  <a:lstStyle/>
                  <a:p>
                    <a:fld id="{9C0DCE2D-0FA0-46E5-A601-4081D768B2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6BE-420A-A4F3-35FA8C1DC03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Tlaxcala</c:v>
                </c:pt>
                <c:pt idx="1">
                  <c:v>Nacional</c:v>
                </c:pt>
              </c:strCache>
            </c:strRef>
          </c:cat>
          <c:val>
            <c:numRef>
              <c:f>'_NACIONAL-ESTADO_'!$D$27:$D$28</c:f>
              <c:numCache>
                <c:formatCode>General</c:formatCode>
                <c:ptCount val="2"/>
                <c:pt idx="0">
                  <c:v>18.8</c:v>
                </c:pt>
                <c:pt idx="1">
                  <c:v>17.899999999999999</c:v>
                </c:pt>
              </c:numCache>
            </c:numRef>
          </c:val>
          <c:extLst>
            <c:ext xmlns:c15="http://schemas.microsoft.com/office/drawing/2012/chart" uri="{02D57815-91ED-43cb-92C2-25804820EDAC}">
              <c15:datalabelsRange>
                <c15:f>'_NACIONAL-ESTADO_'!$H$27:$H$28</c15:f>
                <c15:dlblRangeCache>
                  <c:ptCount val="2"/>
                  <c:pt idx="0">
                    <c:v>18.8</c:v>
                  </c:pt>
                  <c:pt idx="1">
                    <c:v>17.9</c:v>
                  </c:pt>
                </c15:dlblRangeCache>
              </c15:datalabelsRange>
            </c:ext>
            <c:ext xmlns:c16="http://schemas.microsoft.com/office/drawing/2014/chart" uri="{C3380CC4-5D6E-409C-BE32-E72D297353CC}">
              <c16:uniqueId val="{00000005-E6BE-420A-A4F3-35FA8C1DC03F}"/>
            </c:ext>
          </c:extLst>
        </c:ser>
        <c:ser>
          <c:idx val="2"/>
          <c:order val="2"/>
          <c:tx>
            <c:v>NIII</c:v>
          </c:tx>
          <c:spPr>
            <a:solidFill>
              <a:srgbClr val="9A528E"/>
            </a:solidFill>
          </c:spPr>
          <c:invertIfNegative val="0"/>
          <c:dLbls>
            <c:dLbl>
              <c:idx val="0"/>
              <c:tx>
                <c:rich>
                  <a:bodyPr/>
                  <a:lstStyle/>
                  <a:p>
                    <a:fld id="{4101B74D-47E9-4D4D-93CC-AFFCB10B2FD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6BE-420A-A4F3-35FA8C1DC03F}"/>
                </c:ext>
              </c:extLst>
            </c:dLbl>
            <c:dLbl>
              <c:idx val="1"/>
              <c:tx>
                <c:rich>
                  <a:bodyPr/>
                  <a:lstStyle/>
                  <a:p>
                    <a:fld id="{73264C8E-DC90-4676-B364-D2B50BAA33F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6BE-420A-A4F3-35FA8C1DC03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Tlaxcala</c:v>
                </c:pt>
                <c:pt idx="1">
                  <c:v>Nacional</c:v>
                </c:pt>
              </c:strCache>
            </c:strRef>
          </c:cat>
          <c:val>
            <c:numRef>
              <c:f>'_NACIONAL-ESTADO_'!$E$27:$E$28</c:f>
              <c:numCache>
                <c:formatCode>General</c:formatCode>
                <c:ptCount val="2"/>
                <c:pt idx="0">
                  <c:v>14.5</c:v>
                </c:pt>
                <c:pt idx="1">
                  <c:v>14.8</c:v>
                </c:pt>
              </c:numCache>
            </c:numRef>
          </c:val>
          <c:extLst>
            <c:ext xmlns:c15="http://schemas.microsoft.com/office/drawing/2012/chart" uri="{02D57815-91ED-43cb-92C2-25804820EDAC}">
              <c15:datalabelsRange>
                <c15:f>'_NACIONAL-ESTADO_'!$I$27:$I$28</c15:f>
                <c15:dlblRangeCache>
                  <c:ptCount val="2"/>
                  <c:pt idx="0">
                    <c:v>14.5</c:v>
                  </c:pt>
                  <c:pt idx="1">
                    <c:v>14.8</c:v>
                  </c:pt>
                </c15:dlblRangeCache>
              </c15:datalabelsRange>
            </c:ext>
            <c:ext xmlns:c16="http://schemas.microsoft.com/office/drawing/2014/chart" uri="{C3380CC4-5D6E-409C-BE32-E72D297353CC}">
              <c16:uniqueId val="{00000008-E6BE-420A-A4F3-35FA8C1DC03F}"/>
            </c:ext>
          </c:extLst>
        </c:ser>
        <c:ser>
          <c:idx val="3"/>
          <c:order val="3"/>
          <c:tx>
            <c:v>NIV</c:v>
          </c:tx>
          <c:spPr>
            <a:solidFill>
              <a:srgbClr val="862A77"/>
            </a:solidFill>
          </c:spPr>
          <c:invertIfNegative val="0"/>
          <c:dLbls>
            <c:dLbl>
              <c:idx val="0"/>
              <c:tx>
                <c:rich>
                  <a:bodyPr/>
                  <a:lstStyle/>
                  <a:p>
                    <a:fld id="{F578F7D8-8E6B-447F-B2CA-5A79D0E465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E6BE-420A-A4F3-35FA8C1DC03F}"/>
                </c:ext>
              </c:extLst>
            </c:dLbl>
            <c:dLbl>
              <c:idx val="1"/>
              <c:tx>
                <c:rich>
                  <a:bodyPr/>
                  <a:lstStyle/>
                  <a:p>
                    <a:fld id="{8EDE6C86-C63C-4C4D-A863-73AF3ED776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6BE-420A-A4F3-35FA8C1DC03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Tlaxcala</c:v>
                </c:pt>
                <c:pt idx="1">
                  <c:v>Nacional</c:v>
                </c:pt>
              </c:strCache>
            </c:strRef>
          </c:cat>
          <c:val>
            <c:numRef>
              <c:f>'_NACIONAL-ESTADO_'!$F$27:$F$28</c:f>
              <c:numCache>
                <c:formatCode>General</c:formatCode>
                <c:ptCount val="2"/>
                <c:pt idx="0">
                  <c:v>6.2</c:v>
                </c:pt>
                <c:pt idx="1">
                  <c:v>8.1999999999999993</c:v>
                </c:pt>
              </c:numCache>
            </c:numRef>
          </c:val>
          <c:extLst>
            <c:ext xmlns:c15="http://schemas.microsoft.com/office/drawing/2012/chart" uri="{02D57815-91ED-43cb-92C2-25804820EDAC}">
              <c15:datalabelsRange>
                <c15:f>'_NACIONAL-ESTADO_'!$J$27:$J$28</c15:f>
                <c15:dlblRangeCache>
                  <c:ptCount val="2"/>
                  <c:pt idx="0">
                    <c:v>6.2</c:v>
                  </c:pt>
                  <c:pt idx="1">
                    <c:v>8.2</c:v>
                  </c:pt>
                </c15:dlblRangeCache>
              </c15:datalabelsRange>
            </c:ext>
            <c:ext xmlns:c16="http://schemas.microsoft.com/office/drawing/2014/chart" uri="{C3380CC4-5D6E-409C-BE32-E72D297353CC}">
              <c16:uniqueId val="{0000000B-E6BE-420A-A4F3-35FA8C1DC03F}"/>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6C2-4B0C-B773-E6D83885F68B}"/>
              </c:ext>
            </c:extLst>
          </c:dPt>
          <c:cat>
            <c:numRef>
              <c:f>_ANIO_INT_!$B$2:$B$3</c:f>
              <c:numCache>
                <c:formatCode>General</c:formatCode>
                <c:ptCount val="2"/>
                <c:pt idx="0">
                  <c:v>2015</c:v>
                </c:pt>
                <c:pt idx="1">
                  <c:v>2018</c:v>
                </c:pt>
              </c:numCache>
            </c:numRef>
          </c:cat>
          <c:val>
            <c:numRef>
              <c:f>_ANIO_INT_!$C$2:$C$3</c:f>
              <c:numCache>
                <c:formatCode>General</c:formatCode>
                <c:ptCount val="2"/>
                <c:pt idx="0">
                  <c:v>490.23899999999998</c:v>
                </c:pt>
                <c:pt idx="1">
                  <c:v>491.43799999999999</c:v>
                </c:pt>
              </c:numCache>
            </c:numRef>
          </c:val>
          <c:smooth val="0"/>
          <c:extLst>
            <c:ext xmlns:c16="http://schemas.microsoft.com/office/drawing/2014/chart" uri="{C3380CC4-5D6E-409C-BE32-E72D297353CC}">
              <c16:uniqueId val="{00000001-D6C2-4B0C-B773-E6D83885F68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D6C2-4B0C-B773-E6D83885F68B}"/>
              </c:ext>
            </c:extLst>
          </c:dPt>
          <c:cat>
            <c:numRef>
              <c:f>_ANIO_INT_!$B$2:$B$3</c:f>
              <c:numCache>
                <c:formatCode>General</c:formatCode>
                <c:ptCount val="2"/>
                <c:pt idx="0">
                  <c:v>2015</c:v>
                </c:pt>
                <c:pt idx="1">
                  <c:v>2018</c:v>
                </c:pt>
              </c:numCache>
            </c:numRef>
          </c:cat>
          <c:val>
            <c:numRef>
              <c:f>_ANIO_INT_!$D$2:$D$3</c:f>
              <c:numCache>
                <c:formatCode>General</c:formatCode>
                <c:ptCount val="2"/>
                <c:pt idx="0">
                  <c:v>505.76100000000002</c:v>
                </c:pt>
                <c:pt idx="1">
                  <c:v>506.56200000000001</c:v>
                </c:pt>
              </c:numCache>
            </c:numRef>
          </c:val>
          <c:smooth val="0"/>
          <c:extLst>
            <c:ext xmlns:c16="http://schemas.microsoft.com/office/drawing/2014/chart" uri="{C3380CC4-5D6E-409C-BE32-E72D297353CC}">
              <c16:uniqueId val="{00000003-D6C2-4B0C-B773-E6D83885F68B}"/>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6C2-4B0C-B773-E6D83885F68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6C2-4B0C-B773-E6D83885F6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498</c:v>
                </c:pt>
                <c:pt idx="1">
                  <c:v>499</c:v>
                </c:pt>
              </c:numCache>
            </c:numRef>
          </c:val>
          <c:smooth val="0"/>
          <c:extLst>
            <c:ext xmlns:c16="http://schemas.microsoft.com/office/drawing/2014/chart" uri="{C3380CC4-5D6E-409C-BE32-E72D297353CC}">
              <c16:uniqueId val="{00000005-D6C2-4B0C-B773-E6D83885F68B}"/>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EE-403A-AF8E-33D49F89B56E}"/>
              </c:ext>
            </c:extLst>
          </c:dPt>
          <c:cat>
            <c:numRef>
              <c:f>_ANIO_INT_!$B$27:$B$28</c:f>
              <c:numCache>
                <c:formatCode>General</c:formatCode>
                <c:ptCount val="2"/>
                <c:pt idx="0">
                  <c:v>2015</c:v>
                </c:pt>
                <c:pt idx="1">
                  <c:v>2018</c:v>
                </c:pt>
              </c:numCache>
            </c:numRef>
          </c:cat>
          <c:val>
            <c:numRef>
              <c:f>_ANIO_INT_!$C$27:$C$28</c:f>
              <c:numCache>
                <c:formatCode>General</c:formatCode>
                <c:ptCount val="2"/>
                <c:pt idx="0">
                  <c:v>492.24400000000003</c:v>
                </c:pt>
                <c:pt idx="1">
                  <c:v>489.84100000000001</c:v>
                </c:pt>
              </c:numCache>
            </c:numRef>
          </c:val>
          <c:smooth val="0"/>
          <c:extLst>
            <c:ext xmlns:c16="http://schemas.microsoft.com/office/drawing/2014/chart" uri="{C3380CC4-5D6E-409C-BE32-E72D297353CC}">
              <c16:uniqueId val="{00000001-02EE-403A-AF8E-33D49F89B56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EE-403A-AF8E-33D49F89B56E}"/>
              </c:ext>
            </c:extLst>
          </c:dPt>
          <c:cat>
            <c:numRef>
              <c:f>_ANIO_INT_!$B$27:$B$28</c:f>
              <c:numCache>
                <c:formatCode>General</c:formatCode>
                <c:ptCount val="2"/>
                <c:pt idx="0">
                  <c:v>2015</c:v>
                </c:pt>
                <c:pt idx="1">
                  <c:v>2018</c:v>
                </c:pt>
              </c:numCache>
            </c:numRef>
          </c:cat>
          <c:val>
            <c:numRef>
              <c:f>_ANIO_INT_!$D$27:$D$28</c:f>
              <c:numCache>
                <c:formatCode>General</c:formatCode>
                <c:ptCount val="2"/>
                <c:pt idx="0">
                  <c:v>509.75599999999997</c:v>
                </c:pt>
                <c:pt idx="1">
                  <c:v>506.15899999999999</c:v>
                </c:pt>
              </c:numCache>
            </c:numRef>
          </c:val>
          <c:smooth val="0"/>
          <c:extLst>
            <c:ext xmlns:c16="http://schemas.microsoft.com/office/drawing/2014/chart" uri="{C3380CC4-5D6E-409C-BE32-E72D297353CC}">
              <c16:uniqueId val="{00000003-02EE-403A-AF8E-33D49F89B56E}"/>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EE-403A-AF8E-33D49F89B56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2EE-403A-AF8E-33D49F89B56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501</c:v>
                </c:pt>
                <c:pt idx="1">
                  <c:v>498</c:v>
                </c:pt>
              </c:numCache>
            </c:numRef>
          </c:val>
          <c:smooth val="0"/>
          <c:extLst>
            <c:ext xmlns:c16="http://schemas.microsoft.com/office/drawing/2014/chart" uri="{C3380CC4-5D6E-409C-BE32-E72D297353CC}">
              <c16:uniqueId val="{00000005-02EE-403A-AF8E-33D49F89B56E}"/>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D968527-0CE9-45AB-B5BE-E1217010A58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DF0-42DD-AAB4-F8B1621AB4E2}"/>
                </c:ext>
              </c:extLst>
            </c:dLbl>
            <c:dLbl>
              <c:idx val="1"/>
              <c:tx>
                <c:rich>
                  <a:bodyPr/>
                  <a:lstStyle/>
                  <a:p>
                    <a:fld id="{B2BFB112-0BE3-4BDA-B399-E2E018B64D5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DF0-42DD-AAB4-F8B1621AB4E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DF0-42DD-AAB4-F8B1621AB4E2}"/>
                </c:ext>
              </c:extLst>
            </c:dLbl>
            <c:dLbl>
              <c:idx val="3"/>
              <c:tx>
                <c:rich>
                  <a:bodyPr/>
                  <a:lstStyle/>
                  <a:p>
                    <a:fld id="{55DBD3EE-D52D-432B-84EB-441DADD9E1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DF0-42DD-AAB4-F8B1621AB4E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Tlaxcala</c:v>
                </c:pt>
              </c:strCache>
            </c:strRef>
          </c:cat>
          <c:val>
            <c:numRef>
              <c:f>_TIP_ESC_!$C$2:$C$5</c:f>
              <c:numCache>
                <c:formatCode>General</c:formatCode>
                <c:ptCount val="4"/>
                <c:pt idx="0">
                  <c:v>-53.3</c:v>
                </c:pt>
                <c:pt idx="1">
                  <c:v>-18.600000000000001</c:v>
                </c:pt>
                <c:pt idx="3">
                  <c:v>-50.2</c:v>
                </c:pt>
              </c:numCache>
            </c:numRef>
          </c:val>
          <c:extLst>
            <c:ext xmlns:c15="http://schemas.microsoft.com/office/drawing/2012/chart" uri="{02D57815-91ED-43cb-92C2-25804820EDAC}">
              <c15:datalabelsRange>
                <c15:f>_TIP_ESC_!$G$2:$G$5</c15:f>
                <c15:dlblRangeCache>
                  <c:ptCount val="4"/>
                  <c:pt idx="0">
                    <c:v>53.3</c:v>
                  </c:pt>
                  <c:pt idx="1">
                    <c:v>18.6˟</c:v>
                  </c:pt>
                  <c:pt idx="3">
                    <c:v>50.2</c:v>
                  </c:pt>
                </c15:dlblRangeCache>
              </c15:datalabelsRange>
            </c:ext>
            <c:ext xmlns:c16="http://schemas.microsoft.com/office/drawing/2014/chart" uri="{C3380CC4-5D6E-409C-BE32-E72D297353CC}">
              <c16:uniqueId val="{00000004-FDF0-42DD-AAB4-F8B1621AB4E2}"/>
            </c:ext>
          </c:extLst>
        </c:ser>
        <c:ser>
          <c:idx val="1"/>
          <c:order val="1"/>
          <c:tx>
            <c:v>NII</c:v>
          </c:tx>
          <c:spPr>
            <a:solidFill>
              <a:srgbClr val="B07CAA"/>
            </a:solidFill>
          </c:spPr>
          <c:invertIfNegative val="0"/>
          <c:dLbls>
            <c:dLbl>
              <c:idx val="0"/>
              <c:tx>
                <c:rich>
                  <a:bodyPr/>
                  <a:lstStyle/>
                  <a:p>
                    <a:fld id="{F4AA0B76-AC4A-4B44-AC3B-25F39F06B7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DF0-42DD-AAB4-F8B1621AB4E2}"/>
                </c:ext>
              </c:extLst>
            </c:dLbl>
            <c:dLbl>
              <c:idx val="1"/>
              <c:tx>
                <c:rich>
                  <a:bodyPr/>
                  <a:lstStyle/>
                  <a:p>
                    <a:fld id="{C155FE92-CDE8-49C6-A988-432491EB2E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DF0-42DD-AAB4-F8B1621AB4E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F0-42DD-AAB4-F8B1621AB4E2}"/>
                </c:ext>
              </c:extLst>
            </c:dLbl>
            <c:dLbl>
              <c:idx val="3"/>
              <c:tx>
                <c:rich>
                  <a:bodyPr/>
                  <a:lstStyle/>
                  <a:p>
                    <a:fld id="{64232B56-0F2D-4F27-BA50-ACEBDDB8A9A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DF0-42DD-AAB4-F8B1621AB4E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Tlaxcala</c:v>
                </c:pt>
              </c:strCache>
            </c:strRef>
          </c:cat>
          <c:val>
            <c:numRef>
              <c:f>_TIP_ESC_!$D$2:$D$5</c:f>
              <c:numCache>
                <c:formatCode>General</c:formatCode>
                <c:ptCount val="4"/>
                <c:pt idx="0">
                  <c:v>33.799999999999997</c:v>
                </c:pt>
                <c:pt idx="1">
                  <c:v>33.9</c:v>
                </c:pt>
                <c:pt idx="3">
                  <c:v>33.799999999999997</c:v>
                </c:pt>
              </c:numCache>
            </c:numRef>
          </c:val>
          <c:extLst>
            <c:ext xmlns:c15="http://schemas.microsoft.com/office/drawing/2012/chart" uri="{02D57815-91ED-43cb-92C2-25804820EDAC}">
              <c15:datalabelsRange>
                <c15:f>_TIP_ESC_!$H$2:$H$5</c15:f>
                <c15:dlblRangeCache>
                  <c:ptCount val="4"/>
                  <c:pt idx="0">
                    <c:v>33.8</c:v>
                  </c:pt>
                  <c:pt idx="1">
                    <c:v>33.9</c:v>
                  </c:pt>
                  <c:pt idx="3">
                    <c:v>33.8</c:v>
                  </c:pt>
                </c15:dlblRangeCache>
              </c15:datalabelsRange>
            </c:ext>
            <c:ext xmlns:c16="http://schemas.microsoft.com/office/drawing/2014/chart" uri="{C3380CC4-5D6E-409C-BE32-E72D297353CC}">
              <c16:uniqueId val="{00000009-FDF0-42DD-AAB4-F8B1621AB4E2}"/>
            </c:ext>
          </c:extLst>
        </c:ser>
        <c:ser>
          <c:idx val="2"/>
          <c:order val="2"/>
          <c:tx>
            <c:v>NIII</c:v>
          </c:tx>
          <c:spPr>
            <a:solidFill>
              <a:srgbClr val="9A528E"/>
            </a:solidFill>
          </c:spPr>
          <c:invertIfNegative val="0"/>
          <c:dLbls>
            <c:dLbl>
              <c:idx val="0"/>
              <c:tx>
                <c:rich>
                  <a:bodyPr/>
                  <a:lstStyle/>
                  <a:p>
                    <a:fld id="{613EBFE1-366D-4DD9-9A15-60B16B5E0E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DF0-42DD-AAB4-F8B1621AB4E2}"/>
                </c:ext>
              </c:extLst>
            </c:dLbl>
            <c:dLbl>
              <c:idx val="1"/>
              <c:tx>
                <c:rich>
                  <a:bodyPr/>
                  <a:lstStyle/>
                  <a:p>
                    <a:fld id="{693AD6DA-CA9F-4DCE-915B-DD4DA6FB9B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DF0-42DD-AAB4-F8B1621AB4E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F0-42DD-AAB4-F8B1621AB4E2}"/>
                </c:ext>
              </c:extLst>
            </c:dLbl>
            <c:dLbl>
              <c:idx val="3"/>
              <c:tx>
                <c:rich>
                  <a:bodyPr/>
                  <a:lstStyle/>
                  <a:p>
                    <a:fld id="{D3B64692-5415-4C8E-B83C-4A331FAF855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DF0-42DD-AAB4-F8B1621AB4E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Tlaxcala</c:v>
                </c:pt>
              </c:strCache>
            </c:strRef>
          </c:cat>
          <c:val>
            <c:numRef>
              <c:f>_TIP_ESC_!$E$2:$E$5</c:f>
              <c:numCache>
                <c:formatCode>General</c:formatCode>
                <c:ptCount val="4"/>
                <c:pt idx="0">
                  <c:v>11.9</c:v>
                </c:pt>
                <c:pt idx="1">
                  <c:v>36.1</c:v>
                </c:pt>
                <c:pt idx="3">
                  <c:v>14.1</c:v>
                </c:pt>
              </c:numCache>
            </c:numRef>
          </c:val>
          <c:extLst>
            <c:ext xmlns:c15="http://schemas.microsoft.com/office/drawing/2012/chart" uri="{02D57815-91ED-43cb-92C2-25804820EDAC}">
              <c15:datalabelsRange>
                <c15:f>_TIP_ESC_!$I$2:$I$5</c15:f>
                <c15:dlblRangeCache>
                  <c:ptCount val="4"/>
                  <c:pt idx="0">
                    <c:v>11.9</c:v>
                  </c:pt>
                  <c:pt idx="1">
                    <c:v>36.1</c:v>
                  </c:pt>
                  <c:pt idx="3">
                    <c:v>14.1</c:v>
                  </c:pt>
                </c15:dlblRangeCache>
              </c15:datalabelsRange>
            </c:ext>
            <c:ext xmlns:c16="http://schemas.microsoft.com/office/drawing/2014/chart" uri="{C3380CC4-5D6E-409C-BE32-E72D297353CC}">
              <c16:uniqueId val="{0000000E-FDF0-42DD-AAB4-F8B1621AB4E2}"/>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896D9FD4-18CD-4191-B36F-615600652BD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DF0-42DD-AAB4-F8B1621AB4E2}"/>
                </c:ext>
              </c:extLst>
            </c:dLbl>
            <c:dLbl>
              <c:idx val="1"/>
              <c:tx>
                <c:rich>
                  <a:bodyPr/>
                  <a:lstStyle/>
                  <a:p>
                    <a:fld id="{EA9055A7-7C09-4683-A503-A6E1165BCD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DF0-42DD-AAB4-F8B1621AB4E2}"/>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F0-42DD-AAB4-F8B1621AB4E2}"/>
                </c:ext>
              </c:extLst>
            </c:dLbl>
            <c:dLbl>
              <c:idx val="3"/>
              <c:layout>
                <c:manualLayout>
                  <c:x val="2.2727272727272728E-2"/>
                  <c:y val="0"/>
                </c:manualLayout>
              </c:layout>
              <c:tx>
                <c:rich>
                  <a:bodyPr/>
                  <a:lstStyle/>
                  <a:p>
                    <a:pPr>
                      <a:defRPr sz="1400" b="1" baseline="0">
                        <a:solidFill>
                          <a:srgbClr val="862A77"/>
                        </a:solidFill>
                        <a:latin typeface="Calibri"/>
                      </a:defRPr>
                    </a:pPr>
                    <a:fld id="{7768CF2A-E1D2-4D83-B174-703FB0E6BB55}"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FDF0-42DD-AAB4-F8B1621AB4E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Tlaxcala</c:v>
                </c:pt>
              </c:strCache>
            </c:strRef>
          </c:cat>
          <c:val>
            <c:numRef>
              <c:f>_TIP_ESC_!$F$2:$F$5</c:f>
              <c:numCache>
                <c:formatCode>General</c:formatCode>
                <c:ptCount val="4"/>
                <c:pt idx="0">
                  <c:v>1</c:v>
                </c:pt>
                <c:pt idx="1">
                  <c:v>11.4</c:v>
                </c:pt>
                <c:pt idx="3">
                  <c:v>2</c:v>
                </c:pt>
              </c:numCache>
            </c:numRef>
          </c:val>
          <c:extLst>
            <c:ext xmlns:c15="http://schemas.microsoft.com/office/drawing/2012/chart" uri="{02D57815-91ED-43cb-92C2-25804820EDAC}">
              <c15:datalabelsRange>
                <c15:f>_TIP_ESC_!$J$2:$J$5</c15:f>
                <c15:dlblRangeCache>
                  <c:ptCount val="4"/>
                  <c:pt idx="0">
                    <c:v>1.0˟</c:v>
                  </c:pt>
                  <c:pt idx="1">
                    <c:v>11.4˟</c:v>
                  </c:pt>
                  <c:pt idx="3">
                    <c:v>2.0</c:v>
                  </c:pt>
                </c15:dlblRangeCache>
              </c15:datalabelsRange>
            </c:ext>
            <c:ext xmlns:c16="http://schemas.microsoft.com/office/drawing/2014/chart" uri="{C3380CC4-5D6E-409C-BE32-E72D297353CC}">
              <c16:uniqueId val="{00000013-FDF0-42DD-AAB4-F8B1621AB4E2}"/>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18CB049-3B97-47B2-B4AB-6F8A051674F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6FF-4566-B17A-DC9C7CB7308B}"/>
                </c:ext>
              </c:extLst>
            </c:dLbl>
            <c:dLbl>
              <c:idx val="1"/>
              <c:tx>
                <c:rich>
                  <a:bodyPr/>
                  <a:lstStyle/>
                  <a:p>
                    <a:fld id="{0F0D60E2-34FF-4EF8-B849-9DE9B69A939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6FF-4566-B17A-DC9C7CB7308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FF-4566-B17A-DC9C7CB7308B}"/>
                </c:ext>
              </c:extLst>
            </c:dLbl>
            <c:dLbl>
              <c:idx val="3"/>
              <c:tx>
                <c:rich>
                  <a:bodyPr/>
                  <a:lstStyle/>
                  <a:p>
                    <a:fld id="{39DD4A8D-9465-44A3-8892-0C7E6BB366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6FF-4566-B17A-DC9C7CB7308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Tlaxcala</c:v>
                </c:pt>
              </c:strCache>
            </c:strRef>
          </c:cat>
          <c:val>
            <c:numRef>
              <c:f>_TIP_ESC_!$C$28:$C$31</c:f>
              <c:numCache>
                <c:formatCode>General</c:formatCode>
                <c:ptCount val="4"/>
                <c:pt idx="0">
                  <c:v>-63.2</c:v>
                </c:pt>
                <c:pt idx="1">
                  <c:v>-34.6</c:v>
                </c:pt>
                <c:pt idx="3">
                  <c:v>-60.6</c:v>
                </c:pt>
              </c:numCache>
            </c:numRef>
          </c:val>
          <c:extLst>
            <c:ext xmlns:c15="http://schemas.microsoft.com/office/drawing/2012/chart" uri="{02D57815-91ED-43cb-92C2-25804820EDAC}">
              <c15:datalabelsRange>
                <c15:f>_TIP_ESC_!$G$28:$G$31</c15:f>
                <c15:dlblRangeCache>
                  <c:ptCount val="4"/>
                  <c:pt idx="0">
                    <c:v>63.2</c:v>
                  </c:pt>
                  <c:pt idx="1">
                    <c:v>34.6</c:v>
                  </c:pt>
                  <c:pt idx="3">
                    <c:v>60.6</c:v>
                  </c:pt>
                </c15:dlblRangeCache>
              </c15:datalabelsRange>
            </c:ext>
            <c:ext xmlns:c16="http://schemas.microsoft.com/office/drawing/2014/chart" uri="{C3380CC4-5D6E-409C-BE32-E72D297353CC}">
              <c16:uniqueId val="{00000004-96FF-4566-B17A-DC9C7CB7308B}"/>
            </c:ext>
          </c:extLst>
        </c:ser>
        <c:ser>
          <c:idx val="1"/>
          <c:order val="1"/>
          <c:tx>
            <c:v>NII</c:v>
          </c:tx>
          <c:spPr>
            <a:solidFill>
              <a:srgbClr val="B07CAA"/>
            </a:solidFill>
          </c:spPr>
          <c:invertIfNegative val="0"/>
          <c:dLbls>
            <c:dLbl>
              <c:idx val="0"/>
              <c:tx>
                <c:rich>
                  <a:bodyPr/>
                  <a:lstStyle/>
                  <a:p>
                    <a:fld id="{5C080FF5-3BCA-4BFF-9EFE-B27B4B2D94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6FF-4566-B17A-DC9C7CB7308B}"/>
                </c:ext>
              </c:extLst>
            </c:dLbl>
            <c:dLbl>
              <c:idx val="1"/>
              <c:tx>
                <c:rich>
                  <a:bodyPr/>
                  <a:lstStyle/>
                  <a:p>
                    <a:fld id="{585D9622-319F-42B7-BBF3-78F80717E7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96FF-4566-B17A-DC9C7CB7308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6FF-4566-B17A-DC9C7CB7308B}"/>
                </c:ext>
              </c:extLst>
            </c:dLbl>
            <c:dLbl>
              <c:idx val="3"/>
              <c:tx>
                <c:rich>
                  <a:bodyPr/>
                  <a:lstStyle/>
                  <a:p>
                    <a:fld id="{12EEA202-6B78-4A4E-9573-4951253219A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6FF-4566-B17A-DC9C7CB7308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Tlaxcala</c:v>
                </c:pt>
              </c:strCache>
            </c:strRef>
          </c:cat>
          <c:val>
            <c:numRef>
              <c:f>_TIP_ESC_!$D$28:$D$31</c:f>
              <c:numCache>
                <c:formatCode>General</c:formatCode>
                <c:ptCount val="4"/>
                <c:pt idx="0">
                  <c:v>18.7</c:v>
                </c:pt>
                <c:pt idx="1">
                  <c:v>21.1</c:v>
                </c:pt>
                <c:pt idx="3">
                  <c:v>18.8</c:v>
                </c:pt>
              </c:numCache>
            </c:numRef>
          </c:val>
          <c:extLst>
            <c:ext xmlns:c15="http://schemas.microsoft.com/office/drawing/2012/chart" uri="{02D57815-91ED-43cb-92C2-25804820EDAC}">
              <c15:datalabelsRange>
                <c15:f>_TIP_ESC_!$H$28:$H$31</c15:f>
                <c15:dlblRangeCache>
                  <c:ptCount val="4"/>
                  <c:pt idx="0">
                    <c:v>18.7</c:v>
                  </c:pt>
                  <c:pt idx="1">
                    <c:v>21.1</c:v>
                  </c:pt>
                  <c:pt idx="3">
                    <c:v>18.8</c:v>
                  </c:pt>
                </c15:dlblRangeCache>
              </c15:datalabelsRange>
            </c:ext>
            <c:ext xmlns:c16="http://schemas.microsoft.com/office/drawing/2014/chart" uri="{C3380CC4-5D6E-409C-BE32-E72D297353CC}">
              <c16:uniqueId val="{00000009-96FF-4566-B17A-DC9C7CB7308B}"/>
            </c:ext>
          </c:extLst>
        </c:ser>
        <c:ser>
          <c:idx val="2"/>
          <c:order val="2"/>
          <c:tx>
            <c:v>NIII</c:v>
          </c:tx>
          <c:spPr>
            <a:solidFill>
              <a:srgbClr val="9A528E"/>
            </a:solidFill>
          </c:spPr>
          <c:invertIfNegative val="0"/>
          <c:dLbls>
            <c:dLbl>
              <c:idx val="0"/>
              <c:tx>
                <c:rich>
                  <a:bodyPr/>
                  <a:lstStyle/>
                  <a:p>
                    <a:fld id="{E45C9095-6F1F-4FDC-A058-03AF7D998B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6FF-4566-B17A-DC9C7CB7308B}"/>
                </c:ext>
              </c:extLst>
            </c:dLbl>
            <c:dLbl>
              <c:idx val="1"/>
              <c:tx>
                <c:rich>
                  <a:bodyPr/>
                  <a:lstStyle/>
                  <a:p>
                    <a:fld id="{0DD9F47F-6B45-4349-93D1-6ED5020359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96FF-4566-B17A-DC9C7CB7308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6FF-4566-B17A-DC9C7CB7308B}"/>
                </c:ext>
              </c:extLst>
            </c:dLbl>
            <c:dLbl>
              <c:idx val="3"/>
              <c:tx>
                <c:rich>
                  <a:bodyPr/>
                  <a:lstStyle/>
                  <a:p>
                    <a:fld id="{2376816D-607C-48A3-8103-E81F4EB0DA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6FF-4566-B17A-DC9C7CB7308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Tlaxcala</c:v>
                </c:pt>
              </c:strCache>
            </c:strRef>
          </c:cat>
          <c:val>
            <c:numRef>
              <c:f>_TIP_ESC_!$E$28:$E$31</c:f>
              <c:numCache>
                <c:formatCode>General</c:formatCode>
                <c:ptCount val="4"/>
                <c:pt idx="0">
                  <c:v>13.2</c:v>
                </c:pt>
                <c:pt idx="1">
                  <c:v>27.2</c:v>
                </c:pt>
                <c:pt idx="3">
                  <c:v>14.5</c:v>
                </c:pt>
              </c:numCache>
            </c:numRef>
          </c:val>
          <c:extLst>
            <c:ext xmlns:c15="http://schemas.microsoft.com/office/drawing/2012/chart" uri="{02D57815-91ED-43cb-92C2-25804820EDAC}">
              <c15:datalabelsRange>
                <c15:f>_TIP_ESC_!$I$28:$I$31</c15:f>
                <c15:dlblRangeCache>
                  <c:ptCount val="4"/>
                  <c:pt idx="0">
                    <c:v>13.2</c:v>
                  </c:pt>
                  <c:pt idx="1">
                    <c:v>27.2</c:v>
                  </c:pt>
                  <c:pt idx="3">
                    <c:v>14.5</c:v>
                  </c:pt>
                </c15:dlblRangeCache>
              </c15:datalabelsRange>
            </c:ext>
            <c:ext xmlns:c16="http://schemas.microsoft.com/office/drawing/2014/chart" uri="{C3380CC4-5D6E-409C-BE32-E72D297353CC}">
              <c16:uniqueId val="{0000000E-96FF-4566-B17A-DC9C7CB7308B}"/>
            </c:ext>
          </c:extLst>
        </c:ser>
        <c:ser>
          <c:idx val="3"/>
          <c:order val="3"/>
          <c:tx>
            <c:v>NIV</c:v>
          </c:tx>
          <c:spPr>
            <a:solidFill>
              <a:srgbClr val="862A77"/>
            </a:solidFill>
          </c:spPr>
          <c:invertIfNegative val="0"/>
          <c:dLbls>
            <c:dLbl>
              <c:idx val="0"/>
              <c:layout>
                <c:manualLayout>
                  <c:x val="3.0303030303030193E-2"/>
                  <c:y val="0"/>
                </c:manualLayout>
              </c:layout>
              <c:tx>
                <c:rich>
                  <a:bodyPr/>
                  <a:lstStyle/>
                  <a:p>
                    <a:pPr>
                      <a:defRPr sz="1400" b="1" baseline="0">
                        <a:solidFill>
                          <a:srgbClr val="862A77"/>
                        </a:solidFill>
                        <a:latin typeface="Calibri"/>
                      </a:defRPr>
                    </a:pPr>
                    <a:fld id="{4186215A-7B45-40C8-8831-0E6900FDF52C}"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6FF-4566-B17A-DC9C7CB7308B}"/>
                </c:ext>
              </c:extLst>
            </c:dLbl>
            <c:dLbl>
              <c:idx val="1"/>
              <c:tx>
                <c:rich>
                  <a:bodyPr/>
                  <a:lstStyle/>
                  <a:p>
                    <a:fld id="{F8616E43-2B07-44F0-90F9-01530D944F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6FF-4566-B17A-DC9C7CB7308B}"/>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6FF-4566-B17A-DC9C7CB7308B}"/>
                </c:ext>
              </c:extLst>
            </c:dLbl>
            <c:dLbl>
              <c:idx val="3"/>
              <c:tx>
                <c:rich>
                  <a:bodyPr/>
                  <a:lstStyle/>
                  <a:p>
                    <a:fld id="{AFFA156B-0D6A-442E-9F72-8B6B0B7C91B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6FF-4566-B17A-DC9C7CB7308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Tlaxcala</c:v>
                </c:pt>
              </c:strCache>
            </c:strRef>
          </c:cat>
          <c:val>
            <c:numRef>
              <c:f>_TIP_ESC_!$F$28:$F$31</c:f>
              <c:numCache>
                <c:formatCode>General</c:formatCode>
                <c:ptCount val="4"/>
                <c:pt idx="0">
                  <c:v>5</c:v>
                </c:pt>
                <c:pt idx="1">
                  <c:v>17.100000000000001</c:v>
                </c:pt>
                <c:pt idx="3">
                  <c:v>6.2</c:v>
                </c:pt>
              </c:numCache>
            </c:numRef>
          </c:val>
          <c:extLst>
            <c:ext xmlns:c15="http://schemas.microsoft.com/office/drawing/2012/chart" uri="{02D57815-91ED-43cb-92C2-25804820EDAC}">
              <c15:datalabelsRange>
                <c15:f>_TIP_ESC_!$J$28:$J$31</c15:f>
                <c15:dlblRangeCache>
                  <c:ptCount val="4"/>
                  <c:pt idx="0">
                    <c:v>5.0</c:v>
                  </c:pt>
                  <c:pt idx="1">
                    <c:v>17.1</c:v>
                  </c:pt>
                  <c:pt idx="3">
                    <c:v>6.2</c:v>
                  </c:pt>
                </c15:dlblRangeCache>
              </c15:datalabelsRange>
            </c:ext>
            <c:ext xmlns:c16="http://schemas.microsoft.com/office/drawing/2014/chart" uri="{C3380CC4-5D6E-409C-BE32-E72D297353CC}">
              <c16:uniqueId val="{00000013-96FF-4566-B17A-DC9C7CB7308B}"/>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FDE-4231-B569-D3816A417EC2}"/>
              </c:ext>
            </c:extLst>
          </c:dPt>
          <c:dPt>
            <c:idx val="3"/>
            <c:marker>
              <c:spPr>
                <a:solidFill>
                  <a:srgbClr val="002060"/>
                </a:solidFill>
                <a:ln>
                  <a:noFill/>
                </a:ln>
              </c:spPr>
            </c:marker>
            <c:bubble3D val="0"/>
            <c:extLst>
              <c:ext xmlns:c16="http://schemas.microsoft.com/office/drawing/2014/chart" uri="{C3380CC4-5D6E-409C-BE32-E72D297353CC}">
                <c16:uniqueId val="{00000001-4FDE-4231-B569-D3816A417EC2}"/>
              </c:ext>
            </c:extLst>
          </c:dPt>
          <c:dPt>
            <c:idx val="5"/>
            <c:marker>
              <c:spPr>
                <a:solidFill>
                  <a:srgbClr val="002060"/>
                </a:solidFill>
                <a:ln>
                  <a:noFill/>
                </a:ln>
              </c:spPr>
            </c:marker>
            <c:bubble3D val="0"/>
            <c:extLst>
              <c:ext xmlns:c16="http://schemas.microsoft.com/office/drawing/2014/chart" uri="{C3380CC4-5D6E-409C-BE32-E72D297353CC}">
                <c16:uniqueId val="{00000002-4FDE-4231-B569-D3816A417EC2}"/>
              </c:ext>
            </c:extLst>
          </c:dPt>
          <c:cat>
            <c:multiLvlStrRef>
              <c:f>_TIP_ESC_INT_!$B$2:$C$7</c:f>
              <c:multiLvlStrCache>
                <c:ptCount val="6"/>
                <c:lvl>
                  <c:pt idx="0">
                    <c:v>2015</c:v>
                  </c:pt>
                  <c:pt idx="1">
                    <c:v>2018</c:v>
                  </c:pt>
                  <c:pt idx="2">
                    <c:v>2015</c:v>
                  </c:pt>
                  <c:pt idx="3">
                    <c:v>2018</c:v>
                  </c:pt>
                  <c:pt idx="4">
                    <c:v>2015</c:v>
                  </c:pt>
                  <c:pt idx="5">
                    <c:v>2018</c:v>
                  </c:pt>
                </c:lvl>
                <c:lvl>
                  <c:pt idx="0">
                    <c:v>Tlaxcala</c:v>
                  </c:pt>
                  <c:pt idx="2">
                    <c:v>General Pública</c:v>
                  </c:pt>
                  <c:pt idx="4">
                    <c:v>Privada</c:v>
                  </c:pt>
                </c:lvl>
              </c:multiLvlStrCache>
            </c:multiLvlStrRef>
          </c:cat>
          <c:val>
            <c:numRef>
              <c:f>_TIP_ESC_INT_!$D$2:$D$7</c:f>
              <c:numCache>
                <c:formatCode>General</c:formatCode>
                <c:ptCount val="6"/>
                <c:pt idx="0">
                  <c:v>490.23899999999998</c:v>
                </c:pt>
                <c:pt idx="1">
                  <c:v>491.43799999999999</c:v>
                </c:pt>
                <c:pt idx="2">
                  <c:v>481.23899999999998</c:v>
                </c:pt>
                <c:pt idx="3">
                  <c:v>482.04</c:v>
                </c:pt>
                <c:pt idx="4">
                  <c:v>572.14</c:v>
                </c:pt>
                <c:pt idx="5">
                  <c:v>557.15</c:v>
                </c:pt>
              </c:numCache>
            </c:numRef>
          </c:val>
          <c:smooth val="0"/>
          <c:extLst>
            <c:ext xmlns:c16="http://schemas.microsoft.com/office/drawing/2014/chart" uri="{C3380CC4-5D6E-409C-BE32-E72D297353CC}">
              <c16:uniqueId val="{00000003-4FDE-4231-B569-D3816A417EC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FDE-4231-B569-D3816A417EC2}"/>
              </c:ext>
            </c:extLst>
          </c:dPt>
          <c:dPt>
            <c:idx val="3"/>
            <c:marker>
              <c:spPr>
                <a:solidFill>
                  <a:srgbClr val="002060"/>
                </a:solidFill>
                <a:ln>
                  <a:noFill/>
                </a:ln>
              </c:spPr>
            </c:marker>
            <c:bubble3D val="0"/>
            <c:extLst>
              <c:ext xmlns:c16="http://schemas.microsoft.com/office/drawing/2014/chart" uri="{C3380CC4-5D6E-409C-BE32-E72D297353CC}">
                <c16:uniqueId val="{00000005-4FDE-4231-B569-D3816A417EC2}"/>
              </c:ext>
            </c:extLst>
          </c:dPt>
          <c:dPt>
            <c:idx val="5"/>
            <c:marker>
              <c:spPr>
                <a:solidFill>
                  <a:srgbClr val="002060"/>
                </a:solidFill>
                <a:ln>
                  <a:noFill/>
                </a:ln>
              </c:spPr>
            </c:marker>
            <c:bubble3D val="0"/>
            <c:extLst>
              <c:ext xmlns:c16="http://schemas.microsoft.com/office/drawing/2014/chart" uri="{C3380CC4-5D6E-409C-BE32-E72D297353CC}">
                <c16:uniqueId val="{00000006-4FDE-4231-B569-D3816A417EC2}"/>
              </c:ext>
            </c:extLst>
          </c:dPt>
          <c:cat>
            <c:multiLvlStrRef>
              <c:f>_TIP_ESC_INT_!$B$2:$C$7</c:f>
              <c:multiLvlStrCache>
                <c:ptCount val="6"/>
                <c:lvl>
                  <c:pt idx="0">
                    <c:v>2015</c:v>
                  </c:pt>
                  <c:pt idx="1">
                    <c:v>2018</c:v>
                  </c:pt>
                  <c:pt idx="2">
                    <c:v>2015</c:v>
                  </c:pt>
                  <c:pt idx="3">
                    <c:v>2018</c:v>
                  </c:pt>
                  <c:pt idx="4">
                    <c:v>2015</c:v>
                  </c:pt>
                  <c:pt idx="5">
                    <c:v>2018</c:v>
                  </c:pt>
                </c:lvl>
                <c:lvl>
                  <c:pt idx="0">
                    <c:v>Tlaxcala</c:v>
                  </c:pt>
                  <c:pt idx="2">
                    <c:v>General Pública</c:v>
                  </c:pt>
                  <c:pt idx="4">
                    <c:v>Privada</c:v>
                  </c:pt>
                </c:lvl>
              </c:multiLvlStrCache>
            </c:multiLvlStrRef>
          </c:cat>
          <c:val>
            <c:numRef>
              <c:f>_TIP_ESC_INT_!$E$2:$E$7</c:f>
              <c:numCache>
                <c:formatCode>General</c:formatCode>
                <c:ptCount val="6"/>
                <c:pt idx="0">
                  <c:v>505.76100000000002</c:v>
                </c:pt>
                <c:pt idx="1">
                  <c:v>506.56200000000001</c:v>
                </c:pt>
                <c:pt idx="2">
                  <c:v>496.76100000000002</c:v>
                </c:pt>
                <c:pt idx="3">
                  <c:v>497.96</c:v>
                </c:pt>
                <c:pt idx="4">
                  <c:v>627.86</c:v>
                </c:pt>
                <c:pt idx="5">
                  <c:v>616.85</c:v>
                </c:pt>
              </c:numCache>
            </c:numRef>
          </c:val>
          <c:smooth val="0"/>
          <c:extLst>
            <c:ext xmlns:c16="http://schemas.microsoft.com/office/drawing/2014/chart" uri="{C3380CC4-5D6E-409C-BE32-E72D297353CC}">
              <c16:uniqueId val="{00000007-4FDE-4231-B569-D3816A417EC2}"/>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4FDE-4231-B569-D3816A417EC2}"/>
              </c:ext>
            </c:extLst>
          </c:dPt>
          <c:dPt>
            <c:idx val="3"/>
            <c:marker>
              <c:spPr>
                <a:solidFill>
                  <a:srgbClr val="002060"/>
                </a:solidFill>
                <a:ln>
                  <a:noFill/>
                </a:ln>
              </c:spPr>
            </c:marker>
            <c:bubble3D val="0"/>
            <c:extLst>
              <c:ext xmlns:c16="http://schemas.microsoft.com/office/drawing/2014/chart" uri="{C3380CC4-5D6E-409C-BE32-E72D297353CC}">
                <c16:uniqueId val="{00000009-4FDE-4231-B569-D3816A417EC2}"/>
              </c:ext>
            </c:extLst>
          </c:dPt>
          <c:dPt>
            <c:idx val="5"/>
            <c:marker>
              <c:spPr>
                <a:solidFill>
                  <a:srgbClr val="002060"/>
                </a:solidFill>
                <a:ln>
                  <a:noFill/>
                </a:ln>
              </c:spPr>
            </c:marker>
            <c:bubble3D val="0"/>
            <c:extLst>
              <c:ext xmlns:c16="http://schemas.microsoft.com/office/drawing/2014/chart" uri="{C3380CC4-5D6E-409C-BE32-E72D297353CC}">
                <c16:uniqueId val="{0000000A-4FDE-4231-B569-D3816A417EC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FDE-4231-B569-D3816A417EC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FDE-4231-B569-D3816A417EC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FDE-4231-B569-D3816A417EC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Tlaxcala</c:v>
                  </c:pt>
                  <c:pt idx="2">
                    <c:v>General Pública</c:v>
                  </c:pt>
                  <c:pt idx="4">
                    <c:v>Privada</c:v>
                  </c:pt>
                </c:lvl>
              </c:multiLvlStrCache>
            </c:multiLvlStrRef>
          </c:cat>
          <c:val>
            <c:numRef>
              <c:f>_TIP_ESC_INT_!$F$2:$F$7</c:f>
              <c:numCache>
                <c:formatCode>General</c:formatCode>
                <c:ptCount val="6"/>
                <c:pt idx="0">
                  <c:v>498</c:v>
                </c:pt>
                <c:pt idx="1">
                  <c:v>499</c:v>
                </c:pt>
                <c:pt idx="2">
                  <c:v>489</c:v>
                </c:pt>
                <c:pt idx="3">
                  <c:v>490</c:v>
                </c:pt>
                <c:pt idx="4">
                  <c:v>600</c:v>
                </c:pt>
                <c:pt idx="5">
                  <c:v>587</c:v>
                </c:pt>
              </c:numCache>
            </c:numRef>
          </c:val>
          <c:smooth val="0"/>
          <c:extLst>
            <c:ext xmlns:c16="http://schemas.microsoft.com/office/drawing/2014/chart" uri="{C3380CC4-5D6E-409C-BE32-E72D297353CC}">
              <c16:uniqueId val="{0000000B-4FDE-4231-B569-D3816A417EC2}"/>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6C0-4FBF-98A7-5E2B84585455}"/>
              </c:ext>
            </c:extLst>
          </c:dPt>
          <c:dPt>
            <c:idx val="3"/>
            <c:marker>
              <c:spPr>
                <a:solidFill>
                  <a:srgbClr val="002060"/>
                </a:solidFill>
                <a:ln>
                  <a:noFill/>
                </a:ln>
              </c:spPr>
            </c:marker>
            <c:bubble3D val="0"/>
            <c:extLst>
              <c:ext xmlns:c16="http://schemas.microsoft.com/office/drawing/2014/chart" uri="{C3380CC4-5D6E-409C-BE32-E72D297353CC}">
                <c16:uniqueId val="{00000001-16C0-4FBF-98A7-5E2B84585455}"/>
              </c:ext>
            </c:extLst>
          </c:dPt>
          <c:dPt>
            <c:idx val="5"/>
            <c:marker>
              <c:spPr>
                <a:solidFill>
                  <a:srgbClr val="002060"/>
                </a:solidFill>
                <a:ln>
                  <a:noFill/>
                </a:ln>
              </c:spPr>
            </c:marker>
            <c:bubble3D val="0"/>
            <c:extLst>
              <c:ext xmlns:c16="http://schemas.microsoft.com/office/drawing/2014/chart" uri="{C3380CC4-5D6E-409C-BE32-E72D297353CC}">
                <c16:uniqueId val="{00000002-16C0-4FBF-98A7-5E2B84585455}"/>
              </c:ext>
            </c:extLst>
          </c:dPt>
          <c:cat>
            <c:multiLvlStrRef>
              <c:f>_TIP_ESC_INT_!$B$27:$C$32</c:f>
              <c:multiLvlStrCache>
                <c:ptCount val="6"/>
                <c:lvl>
                  <c:pt idx="0">
                    <c:v>2015</c:v>
                  </c:pt>
                  <c:pt idx="1">
                    <c:v>2018</c:v>
                  </c:pt>
                  <c:pt idx="2">
                    <c:v>2015</c:v>
                  </c:pt>
                  <c:pt idx="3">
                    <c:v>2018</c:v>
                  </c:pt>
                  <c:pt idx="4">
                    <c:v>2015</c:v>
                  </c:pt>
                  <c:pt idx="5">
                    <c:v>2018</c:v>
                  </c:pt>
                </c:lvl>
                <c:lvl>
                  <c:pt idx="0">
                    <c:v>Tlaxcala</c:v>
                  </c:pt>
                  <c:pt idx="2">
                    <c:v>General Pública</c:v>
                  </c:pt>
                  <c:pt idx="4">
                    <c:v>Privada</c:v>
                  </c:pt>
                </c:lvl>
              </c:multiLvlStrCache>
            </c:multiLvlStrRef>
          </c:cat>
          <c:val>
            <c:numRef>
              <c:f>_TIP_ESC_INT_!$D$27:$D$32</c:f>
              <c:numCache>
                <c:formatCode>General</c:formatCode>
                <c:ptCount val="6"/>
                <c:pt idx="0">
                  <c:v>492.24400000000003</c:v>
                </c:pt>
                <c:pt idx="1">
                  <c:v>489.84100000000001</c:v>
                </c:pt>
                <c:pt idx="2">
                  <c:v>485.44299999999998</c:v>
                </c:pt>
                <c:pt idx="3">
                  <c:v>482.04500000000002</c:v>
                </c:pt>
                <c:pt idx="4">
                  <c:v>549.16499999999996</c:v>
                </c:pt>
                <c:pt idx="5">
                  <c:v>544.12</c:v>
                </c:pt>
              </c:numCache>
            </c:numRef>
          </c:val>
          <c:smooth val="0"/>
          <c:extLst>
            <c:ext xmlns:c16="http://schemas.microsoft.com/office/drawing/2014/chart" uri="{C3380CC4-5D6E-409C-BE32-E72D297353CC}">
              <c16:uniqueId val="{00000003-16C0-4FBF-98A7-5E2B8458545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16C0-4FBF-98A7-5E2B84585455}"/>
              </c:ext>
            </c:extLst>
          </c:dPt>
          <c:dPt>
            <c:idx val="3"/>
            <c:marker>
              <c:spPr>
                <a:solidFill>
                  <a:srgbClr val="002060"/>
                </a:solidFill>
                <a:ln>
                  <a:noFill/>
                </a:ln>
              </c:spPr>
            </c:marker>
            <c:bubble3D val="0"/>
            <c:extLst>
              <c:ext xmlns:c16="http://schemas.microsoft.com/office/drawing/2014/chart" uri="{C3380CC4-5D6E-409C-BE32-E72D297353CC}">
                <c16:uniqueId val="{00000005-16C0-4FBF-98A7-5E2B84585455}"/>
              </c:ext>
            </c:extLst>
          </c:dPt>
          <c:dPt>
            <c:idx val="5"/>
            <c:marker>
              <c:spPr>
                <a:solidFill>
                  <a:srgbClr val="002060"/>
                </a:solidFill>
                <a:ln>
                  <a:noFill/>
                </a:ln>
              </c:spPr>
            </c:marker>
            <c:bubble3D val="0"/>
            <c:extLst>
              <c:ext xmlns:c16="http://schemas.microsoft.com/office/drawing/2014/chart" uri="{C3380CC4-5D6E-409C-BE32-E72D297353CC}">
                <c16:uniqueId val="{00000006-16C0-4FBF-98A7-5E2B84585455}"/>
              </c:ext>
            </c:extLst>
          </c:dPt>
          <c:cat>
            <c:multiLvlStrRef>
              <c:f>_TIP_ESC_INT_!$B$27:$C$32</c:f>
              <c:multiLvlStrCache>
                <c:ptCount val="6"/>
                <c:lvl>
                  <c:pt idx="0">
                    <c:v>2015</c:v>
                  </c:pt>
                  <c:pt idx="1">
                    <c:v>2018</c:v>
                  </c:pt>
                  <c:pt idx="2">
                    <c:v>2015</c:v>
                  </c:pt>
                  <c:pt idx="3">
                    <c:v>2018</c:v>
                  </c:pt>
                  <c:pt idx="4">
                    <c:v>2015</c:v>
                  </c:pt>
                  <c:pt idx="5">
                    <c:v>2018</c:v>
                  </c:pt>
                </c:lvl>
                <c:lvl>
                  <c:pt idx="0">
                    <c:v>Tlaxcala</c:v>
                  </c:pt>
                  <c:pt idx="2">
                    <c:v>General Pública</c:v>
                  </c:pt>
                  <c:pt idx="4">
                    <c:v>Privada</c:v>
                  </c:pt>
                </c:lvl>
              </c:multiLvlStrCache>
            </c:multiLvlStrRef>
          </c:cat>
          <c:val>
            <c:numRef>
              <c:f>_TIP_ESC_INT_!$E$27:$E$32</c:f>
              <c:numCache>
                <c:formatCode>General</c:formatCode>
                <c:ptCount val="6"/>
                <c:pt idx="0">
                  <c:v>509.75599999999997</c:v>
                </c:pt>
                <c:pt idx="1">
                  <c:v>506.15899999999999</c:v>
                </c:pt>
                <c:pt idx="2">
                  <c:v>502.55700000000002</c:v>
                </c:pt>
                <c:pt idx="3">
                  <c:v>499.95499999999998</c:v>
                </c:pt>
                <c:pt idx="4">
                  <c:v>614.83500000000004</c:v>
                </c:pt>
                <c:pt idx="5">
                  <c:v>591.88</c:v>
                </c:pt>
              </c:numCache>
            </c:numRef>
          </c:val>
          <c:smooth val="0"/>
          <c:extLst>
            <c:ext xmlns:c16="http://schemas.microsoft.com/office/drawing/2014/chart" uri="{C3380CC4-5D6E-409C-BE32-E72D297353CC}">
              <c16:uniqueId val="{00000007-16C0-4FBF-98A7-5E2B84585455}"/>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16C0-4FBF-98A7-5E2B84585455}"/>
              </c:ext>
            </c:extLst>
          </c:dPt>
          <c:dPt>
            <c:idx val="3"/>
            <c:marker>
              <c:spPr>
                <a:solidFill>
                  <a:srgbClr val="002060"/>
                </a:solidFill>
                <a:ln>
                  <a:noFill/>
                </a:ln>
              </c:spPr>
            </c:marker>
            <c:bubble3D val="0"/>
            <c:extLst>
              <c:ext xmlns:c16="http://schemas.microsoft.com/office/drawing/2014/chart" uri="{C3380CC4-5D6E-409C-BE32-E72D297353CC}">
                <c16:uniqueId val="{00000009-16C0-4FBF-98A7-5E2B84585455}"/>
              </c:ext>
            </c:extLst>
          </c:dPt>
          <c:dPt>
            <c:idx val="5"/>
            <c:marker>
              <c:spPr>
                <a:solidFill>
                  <a:srgbClr val="002060"/>
                </a:solidFill>
                <a:ln>
                  <a:noFill/>
                </a:ln>
              </c:spPr>
            </c:marker>
            <c:bubble3D val="0"/>
            <c:extLst>
              <c:ext xmlns:c16="http://schemas.microsoft.com/office/drawing/2014/chart" uri="{C3380CC4-5D6E-409C-BE32-E72D297353CC}">
                <c16:uniqueId val="{0000000A-16C0-4FBF-98A7-5E2B8458545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6C0-4FBF-98A7-5E2B8458545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6C0-4FBF-98A7-5E2B8458545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6C0-4FBF-98A7-5E2B8458545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Tlaxcala</c:v>
                  </c:pt>
                  <c:pt idx="2">
                    <c:v>General Pública</c:v>
                  </c:pt>
                  <c:pt idx="4">
                    <c:v>Privada</c:v>
                  </c:pt>
                </c:lvl>
              </c:multiLvlStrCache>
            </c:multiLvlStrRef>
          </c:cat>
          <c:val>
            <c:numRef>
              <c:f>_TIP_ESC_INT_!$F$27:$F$32</c:f>
              <c:numCache>
                <c:formatCode>General</c:formatCode>
                <c:ptCount val="6"/>
                <c:pt idx="0">
                  <c:v>501</c:v>
                </c:pt>
                <c:pt idx="1">
                  <c:v>498</c:v>
                </c:pt>
                <c:pt idx="2">
                  <c:v>494</c:v>
                </c:pt>
                <c:pt idx="3">
                  <c:v>491</c:v>
                </c:pt>
                <c:pt idx="4">
                  <c:v>582</c:v>
                </c:pt>
                <c:pt idx="5">
                  <c:v>568</c:v>
                </c:pt>
              </c:numCache>
            </c:numRef>
          </c:val>
          <c:smooth val="0"/>
          <c:extLst>
            <c:ext xmlns:c16="http://schemas.microsoft.com/office/drawing/2014/chart" uri="{C3380CC4-5D6E-409C-BE32-E72D297353CC}">
              <c16:uniqueId val="{0000000B-16C0-4FBF-98A7-5E2B84585455}"/>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E24A91D-C790-4A2F-B953-BB1CEAE5D1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7D7-45A5-8D67-051311C26E37}"/>
                </c:ext>
              </c:extLst>
            </c:dLbl>
            <c:dLbl>
              <c:idx val="1"/>
              <c:tx>
                <c:rich>
                  <a:bodyPr/>
                  <a:lstStyle/>
                  <a:p>
                    <a:fld id="{A00C6A6D-4344-4B05-86DD-1A69D94B85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7D7-45A5-8D67-051311C26E37}"/>
                </c:ext>
              </c:extLst>
            </c:dLbl>
            <c:dLbl>
              <c:idx val="2"/>
              <c:tx>
                <c:rich>
                  <a:bodyPr/>
                  <a:lstStyle/>
                  <a:p>
                    <a:fld id="{D64B84F4-CE6E-4E6D-A58E-C2167445C4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7D7-45A5-8D67-051311C26E3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D7-45A5-8D67-051311C26E37}"/>
                </c:ext>
              </c:extLst>
            </c:dLbl>
            <c:dLbl>
              <c:idx val="4"/>
              <c:tx>
                <c:rich>
                  <a:bodyPr/>
                  <a:lstStyle/>
                  <a:p>
                    <a:fld id="{C3D1D13E-FEE2-43BA-A431-0EA472236C0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97D7-45A5-8D67-051311C26E3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Tlaxcala</c:v>
                </c:pt>
              </c:strCache>
            </c:strRef>
          </c:cat>
          <c:val>
            <c:numRef>
              <c:f>_MARGINC_!$C$2:$C$6</c:f>
              <c:numCache>
                <c:formatCode>General</c:formatCode>
                <c:ptCount val="5"/>
                <c:pt idx="0">
                  <c:v>-54.6</c:v>
                </c:pt>
                <c:pt idx="1">
                  <c:v>-50</c:v>
                </c:pt>
                <c:pt idx="2">
                  <c:v>-32.299999999999997</c:v>
                </c:pt>
                <c:pt idx="4">
                  <c:v>-50.2</c:v>
                </c:pt>
              </c:numCache>
            </c:numRef>
          </c:val>
          <c:extLst>
            <c:ext xmlns:c15="http://schemas.microsoft.com/office/drawing/2012/chart" uri="{02D57815-91ED-43cb-92C2-25804820EDAC}">
              <c15:datalabelsRange>
                <c15:f>_MARGINC_!$G$2:$G$6</c15:f>
                <c15:dlblRangeCache>
                  <c:ptCount val="5"/>
                  <c:pt idx="0">
                    <c:v>54.6</c:v>
                  </c:pt>
                  <c:pt idx="1">
                    <c:v>50.0</c:v>
                  </c:pt>
                  <c:pt idx="2">
                    <c:v>32.3</c:v>
                  </c:pt>
                  <c:pt idx="4">
                    <c:v>50.2</c:v>
                  </c:pt>
                </c15:dlblRangeCache>
              </c15:datalabelsRange>
            </c:ext>
            <c:ext xmlns:c16="http://schemas.microsoft.com/office/drawing/2014/chart" uri="{C3380CC4-5D6E-409C-BE32-E72D297353CC}">
              <c16:uniqueId val="{00000005-97D7-45A5-8D67-051311C26E37}"/>
            </c:ext>
          </c:extLst>
        </c:ser>
        <c:ser>
          <c:idx val="1"/>
          <c:order val="1"/>
          <c:tx>
            <c:v>NII</c:v>
          </c:tx>
          <c:spPr>
            <a:solidFill>
              <a:srgbClr val="B07CAA"/>
            </a:solidFill>
          </c:spPr>
          <c:invertIfNegative val="0"/>
          <c:dLbls>
            <c:dLbl>
              <c:idx val="0"/>
              <c:tx>
                <c:rich>
                  <a:bodyPr/>
                  <a:lstStyle/>
                  <a:p>
                    <a:fld id="{3B984572-FC08-484D-9694-AED9141251A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7D7-45A5-8D67-051311C26E37}"/>
                </c:ext>
              </c:extLst>
            </c:dLbl>
            <c:dLbl>
              <c:idx val="1"/>
              <c:tx>
                <c:rich>
                  <a:bodyPr/>
                  <a:lstStyle/>
                  <a:p>
                    <a:fld id="{755B06AE-3BC1-423A-BD2D-BF3CB9DC16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97D7-45A5-8D67-051311C26E37}"/>
                </c:ext>
              </c:extLst>
            </c:dLbl>
            <c:dLbl>
              <c:idx val="2"/>
              <c:tx>
                <c:rich>
                  <a:bodyPr/>
                  <a:lstStyle/>
                  <a:p>
                    <a:fld id="{17A7DA42-838B-46D0-9B1D-DEFBC00C13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7D7-45A5-8D67-051311C26E3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D7-45A5-8D67-051311C26E37}"/>
                </c:ext>
              </c:extLst>
            </c:dLbl>
            <c:dLbl>
              <c:idx val="4"/>
              <c:tx>
                <c:rich>
                  <a:bodyPr/>
                  <a:lstStyle/>
                  <a:p>
                    <a:fld id="{021C4C74-3D15-4AFA-A75B-ABA8C5BBC2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7D7-45A5-8D67-051311C26E3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Tlaxcala</c:v>
                </c:pt>
              </c:strCache>
            </c:strRef>
          </c:cat>
          <c:val>
            <c:numRef>
              <c:f>_MARGINC_!$D$2:$D$6</c:f>
              <c:numCache>
                <c:formatCode>General</c:formatCode>
                <c:ptCount val="5"/>
                <c:pt idx="0">
                  <c:v>32.700000000000003</c:v>
                </c:pt>
                <c:pt idx="1">
                  <c:v>32.9</c:v>
                </c:pt>
                <c:pt idx="2">
                  <c:v>41</c:v>
                </c:pt>
                <c:pt idx="4">
                  <c:v>33.799999999999997</c:v>
                </c:pt>
              </c:numCache>
            </c:numRef>
          </c:val>
          <c:extLst>
            <c:ext xmlns:c15="http://schemas.microsoft.com/office/drawing/2012/chart" uri="{02D57815-91ED-43cb-92C2-25804820EDAC}">
              <c15:datalabelsRange>
                <c15:f>_MARGINC_!$H$2:$H$6</c15:f>
                <c15:dlblRangeCache>
                  <c:ptCount val="5"/>
                  <c:pt idx="0">
                    <c:v>32.7</c:v>
                  </c:pt>
                  <c:pt idx="1">
                    <c:v>32.9</c:v>
                  </c:pt>
                  <c:pt idx="2">
                    <c:v>41.0</c:v>
                  </c:pt>
                  <c:pt idx="4">
                    <c:v>33.8</c:v>
                  </c:pt>
                </c15:dlblRangeCache>
              </c15:datalabelsRange>
            </c:ext>
            <c:ext xmlns:c16="http://schemas.microsoft.com/office/drawing/2014/chart" uri="{C3380CC4-5D6E-409C-BE32-E72D297353CC}">
              <c16:uniqueId val="{0000000B-97D7-45A5-8D67-051311C26E37}"/>
            </c:ext>
          </c:extLst>
        </c:ser>
        <c:ser>
          <c:idx val="2"/>
          <c:order val="2"/>
          <c:tx>
            <c:v>NIII</c:v>
          </c:tx>
          <c:spPr>
            <a:solidFill>
              <a:srgbClr val="9A528E"/>
            </a:solidFill>
          </c:spPr>
          <c:invertIfNegative val="0"/>
          <c:dLbls>
            <c:dLbl>
              <c:idx val="0"/>
              <c:tx>
                <c:rich>
                  <a:bodyPr/>
                  <a:lstStyle/>
                  <a:p>
                    <a:fld id="{F919CD83-1727-4C1A-B9BA-94C4D97DCFF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7D7-45A5-8D67-051311C26E37}"/>
                </c:ext>
              </c:extLst>
            </c:dLbl>
            <c:dLbl>
              <c:idx val="1"/>
              <c:tx>
                <c:rich>
                  <a:bodyPr/>
                  <a:lstStyle/>
                  <a:p>
                    <a:fld id="{E113F628-A983-43D3-B5AE-A36FC615DDF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97D7-45A5-8D67-051311C26E37}"/>
                </c:ext>
              </c:extLst>
            </c:dLbl>
            <c:dLbl>
              <c:idx val="2"/>
              <c:tx>
                <c:rich>
                  <a:bodyPr/>
                  <a:lstStyle/>
                  <a:p>
                    <a:fld id="{516AA880-572A-45F5-B987-FD60830248F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7D7-45A5-8D67-051311C26E3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7D7-45A5-8D67-051311C26E37}"/>
                </c:ext>
              </c:extLst>
            </c:dLbl>
            <c:dLbl>
              <c:idx val="4"/>
              <c:tx>
                <c:rich>
                  <a:bodyPr/>
                  <a:lstStyle/>
                  <a:p>
                    <a:fld id="{AB6858AB-EC43-437D-89F0-FD621E1D279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7D7-45A5-8D67-051311C26E3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Tlaxcala</c:v>
                </c:pt>
              </c:strCache>
            </c:strRef>
          </c:cat>
          <c:val>
            <c:numRef>
              <c:f>_MARGINC_!$E$2:$E$6</c:f>
              <c:numCache>
                <c:formatCode>General</c:formatCode>
                <c:ptCount val="5"/>
                <c:pt idx="0">
                  <c:v>11.6</c:v>
                </c:pt>
                <c:pt idx="1">
                  <c:v>14.6</c:v>
                </c:pt>
                <c:pt idx="2">
                  <c:v>22.8</c:v>
                </c:pt>
                <c:pt idx="4">
                  <c:v>14.1</c:v>
                </c:pt>
              </c:numCache>
            </c:numRef>
          </c:val>
          <c:extLst>
            <c:ext xmlns:c15="http://schemas.microsoft.com/office/drawing/2012/chart" uri="{02D57815-91ED-43cb-92C2-25804820EDAC}">
              <c15:datalabelsRange>
                <c15:f>_MARGINC_!$I$2:$I$6</c15:f>
                <c15:dlblRangeCache>
                  <c:ptCount val="5"/>
                  <c:pt idx="0">
                    <c:v>11.6</c:v>
                  </c:pt>
                  <c:pt idx="1">
                    <c:v>14.6</c:v>
                  </c:pt>
                  <c:pt idx="2">
                    <c:v>22.8</c:v>
                  </c:pt>
                  <c:pt idx="4">
                    <c:v>14.1</c:v>
                  </c:pt>
                </c15:dlblRangeCache>
              </c15:datalabelsRange>
            </c:ext>
            <c:ext xmlns:c16="http://schemas.microsoft.com/office/drawing/2014/chart" uri="{C3380CC4-5D6E-409C-BE32-E72D297353CC}">
              <c16:uniqueId val="{00000011-97D7-45A5-8D67-051311C26E37}"/>
            </c:ext>
          </c:extLst>
        </c:ser>
        <c:ser>
          <c:idx val="3"/>
          <c:order val="3"/>
          <c:tx>
            <c:v>NIV</c:v>
          </c:tx>
          <c:spPr>
            <a:solidFill>
              <a:srgbClr val="862A77"/>
            </a:solidFill>
          </c:spPr>
          <c:invertIfNegative val="0"/>
          <c:dLbls>
            <c:dLbl>
              <c:idx val="0"/>
              <c:layout>
                <c:manualLayout>
                  <c:x val="2.2727272727272728E-2"/>
                  <c:y val="0"/>
                </c:manualLayout>
              </c:layout>
              <c:tx>
                <c:rich>
                  <a:bodyPr/>
                  <a:lstStyle/>
                  <a:p>
                    <a:fld id="{48E81975-D36F-43E6-AF21-57D7DBB048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7D7-45A5-8D67-051311C26E37}"/>
                </c:ext>
              </c:extLst>
            </c:dLbl>
            <c:dLbl>
              <c:idx val="1"/>
              <c:layout>
                <c:manualLayout>
                  <c:x val="2.7272727272727271E-2"/>
                  <c:y val="0"/>
                </c:manualLayout>
              </c:layout>
              <c:tx>
                <c:rich>
                  <a:bodyPr/>
                  <a:lstStyle/>
                  <a:p>
                    <a:fld id="{17D6411E-14C0-4E5D-B7DF-6F481E7C55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97D7-45A5-8D67-051311C26E37}"/>
                </c:ext>
              </c:extLst>
            </c:dLbl>
            <c:dLbl>
              <c:idx val="2"/>
              <c:layout>
                <c:manualLayout>
                  <c:x val="3.1818181818181704E-2"/>
                  <c:y val="-6.111040515849597E-17"/>
                </c:manualLayout>
              </c:layout>
              <c:tx>
                <c:rich>
                  <a:bodyPr/>
                  <a:lstStyle/>
                  <a:p>
                    <a:fld id="{242F515F-BAB7-4BF0-809C-119B43003E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97D7-45A5-8D67-051311C26E3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7D7-45A5-8D67-051311C26E37}"/>
                </c:ext>
              </c:extLst>
            </c:dLbl>
            <c:dLbl>
              <c:idx val="4"/>
              <c:layout>
                <c:manualLayout>
                  <c:x val="2.5757575757575757E-2"/>
                  <c:y val="-1.5277601289623993E-17"/>
                </c:manualLayout>
              </c:layout>
              <c:tx>
                <c:rich>
                  <a:bodyPr/>
                  <a:lstStyle/>
                  <a:p>
                    <a:fld id="{10BC5E59-3994-476B-9001-13196A5F18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97D7-45A5-8D67-051311C26E37}"/>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Tlaxcala</c:v>
                </c:pt>
              </c:strCache>
            </c:strRef>
          </c:cat>
          <c:val>
            <c:numRef>
              <c:f>_MARGINC_!$F$2:$F$6</c:f>
              <c:numCache>
                <c:formatCode>General</c:formatCode>
                <c:ptCount val="5"/>
                <c:pt idx="0">
                  <c:v>1.1000000000000001</c:v>
                </c:pt>
                <c:pt idx="1">
                  <c:v>2.5</c:v>
                </c:pt>
                <c:pt idx="2">
                  <c:v>4</c:v>
                </c:pt>
                <c:pt idx="4">
                  <c:v>2</c:v>
                </c:pt>
              </c:numCache>
            </c:numRef>
          </c:val>
          <c:extLst>
            <c:ext xmlns:c15="http://schemas.microsoft.com/office/drawing/2012/chart" uri="{02D57815-91ED-43cb-92C2-25804820EDAC}">
              <c15:datalabelsRange>
                <c15:f>_MARGINC_!$J$2:$J$6</c15:f>
                <c15:dlblRangeCache>
                  <c:ptCount val="5"/>
                  <c:pt idx="0">
                    <c:v>1.1˟</c:v>
                  </c:pt>
                  <c:pt idx="1">
                    <c:v>2.5˟</c:v>
                  </c:pt>
                  <c:pt idx="2">
                    <c:v>4.0˟</c:v>
                  </c:pt>
                  <c:pt idx="4">
                    <c:v>2.0</c:v>
                  </c:pt>
                </c15:dlblRangeCache>
              </c15:datalabelsRange>
            </c:ext>
            <c:ext xmlns:c16="http://schemas.microsoft.com/office/drawing/2014/chart" uri="{C3380CC4-5D6E-409C-BE32-E72D297353CC}">
              <c16:uniqueId val="{00000017-97D7-45A5-8D67-051311C26E37}"/>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4A03C8C-D6C2-42D8-9356-C5382A1169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C5C-494A-A33E-A020FC3659B1}"/>
                </c:ext>
              </c:extLst>
            </c:dLbl>
            <c:dLbl>
              <c:idx val="1"/>
              <c:tx>
                <c:rich>
                  <a:bodyPr/>
                  <a:lstStyle/>
                  <a:p>
                    <a:fld id="{24416F58-94CA-40C4-92A1-2FDBE947A9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C5C-494A-A33E-A020FC3659B1}"/>
                </c:ext>
              </c:extLst>
            </c:dLbl>
            <c:dLbl>
              <c:idx val="2"/>
              <c:tx>
                <c:rich>
                  <a:bodyPr/>
                  <a:lstStyle/>
                  <a:p>
                    <a:fld id="{4797AE8B-B265-4B39-92CD-7DAF00665B0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C5C-494A-A33E-A020FC3659B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5C-494A-A33E-A020FC3659B1}"/>
                </c:ext>
              </c:extLst>
            </c:dLbl>
            <c:dLbl>
              <c:idx val="4"/>
              <c:tx>
                <c:rich>
                  <a:bodyPr/>
                  <a:lstStyle/>
                  <a:p>
                    <a:fld id="{45FC4920-6870-4E8A-8B7D-1FD9C30D27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C5C-494A-A33E-A020FC3659B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Tlaxcala</c:v>
                </c:pt>
              </c:strCache>
            </c:strRef>
          </c:cat>
          <c:val>
            <c:numRef>
              <c:f>_MARGINC_!$C$28:$C$32</c:f>
              <c:numCache>
                <c:formatCode>General</c:formatCode>
                <c:ptCount val="5"/>
                <c:pt idx="0">
                  <c:v>-64.2</c:v>
                </c:pt>
                <c:pt idx="1">
                  <c:v>-60.4</c:v>
                </c:pt>
                <c:pt idx="2">
                  <c:v>-46.5</c:v>
                </c:pt>
                <c:pt idx="4">
                  <c:v>-60.6</c:v>
                </c:pt>
              </c:numCache>
            </c:numRef>
          </c:val>
          <c:extLst>
            <c:ext xmlns:c15="http://schemas.microsoft.com/office/drawing/2012/chart" uri="{02D57815-91ED-43cb-92C2-25804820EDAC}">
              <c15:datalabelsRange>
                <c15:f>_MARGINC_!$G$28:$G$32</c15:f>
                <c15:dlblRangeCache>
                  <c:ptCount val="5"/>
                  <c:pt idx="0">
                    <c:v>64.2</c:v>
                  </c:pt>
                  <c:pt idx="1">
                    <c:v>60.4</c:v>
                  </c:pt>
                  <c:pt idx="2">
                    <c:v>46.5</c:v>
                  </c:pt>
                  <c:pt idx="4">
                    <c:v>60.6</c:v>
                  </c:pt>
                </c15:dlblRangeCache>
              </c15:datalabelsRange>
            </c:ext>
            <c:ext xmlns:c16="http://schemas.microsoft.com/office/drawing/2014/chart" uri="{C3380CC4-5D6E-409C-BE32-E72D297353CC}">
              <c16:uniqueId val="{00000005-8C5C-494A-A33E-A020FC3659B1}"/>
            </c:ext>
          </c:extLst>
        </c:ser>
        <c:ser>
          <c:idx val="1"/>
          <c:order val="1"/>
          <c:tx>
            <c:v>NII</c:v>
          </c:tx>
          <c:spPr>
            <a:solidFill>
              <a:srgbClr val="B07CAA"/>
            </a:solidFill>
          </c:spPr>
          <c:invertIfNegative val="0"/>
          <c:dLbls>
            <c:dLbl>
              <c:idx val="0"/>
              <c:tx>
                <c:rich>
                  <a:bodyPr/>
                  <a:lstStyle/>
                  <a:p>
                    <a:fld id="{F95BD1FE-348F-4934-B9C0-6A000448195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C5C-494A-A33E-A020FC3659B1}"/>
                </c:ext>
              </c:extLst>
            </c:dLbl>
            <c:dLbl>
              <c:idx val="1"/>
              <c:tx>
                <c:rich>
                  <a:bodyPr/>
                  <a:lstStyle/>
                  <a:p>
                    <a:fld id="{A58E8802-44AF-4C63-9418-A5D6CC004E4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C5C-494A-A33E-A020FC3659B1}"/>
                </c:ext>
              </c:extLst>
            </c:dLbl>
            <c:dLbl>
              <c:idx val="2"/>
              <c:tx>
                <c:rich>
                  <a:bodyPr/>
                  <a:lstStyle/>
                  <a:p>
                    <a:fld id="{24E015E8-37BE-48E0-BA69-54B3DC73EB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C5C-494A-A33E-A020FC3659B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C5C-494A-A33E-A020FC3659B1}"/>
                </c:ext>
              </c:extLst>
            </c:dLbl>
            <c:dLbl>
              <c:idx val="4"/>
              <c:tx>
                <c:rich>
                  <a:bodyPr/>
                  <a:lstStyle/>
                  <a:p>
                    <a:fld id="{2116B98F-1BA0-45B5-9484-8F01BCC1AB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C5C-494A-A33E-A020FC3659B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Tlaxcala</c:v>
                </c:pt>
              </c:strCache>
            </c:strRef>
          </c:cat>
          <c:val>
            <c:numRef>
              <c:f>_MARGINC_!$D$28:$D$32</c:f>
              <c:numCache>
                <c:formatCode>General</c:formatCode>
                <c:ptCount val="5"/>
                <c:pt idx="0">
                  <c:v>17.600000000000001</c:v>
                </c:pt>
                <c:pt idx="1">
                  <c:v>19.100000000000001</c:v>
                </c:pt>
                <c:pt idx="2">
                  <c:v>22.9</c:v>
                </c:pt>
                <c:pt idx="4">
                  <c:v>18.8</c:v>
                </c:pt>
              </c:numCache>
            </c:numRef>
          </c:val>
          <c:extLst>
            <c:ext xmlns:c15="http://schemas.microsoft.com/office/drawing/2012/chart" uri="{02D57815-91ED-43cb-92C2-25804820EDAC}">
              <c15:datalabelsRange>
                <c15:f>_MARGINC_!$H$28:$H$32</c15:f>
                <c15:dlblRangeCache>
                  <c:ptCount val="5"/>
                  <c:pt idx="0">
                    <c:v>17.6</c:v>
                  </c:pt>
                  <c:pt idx="1">
                    <c:v>19.1</c:v>
                  </c:pt>
                  <c:pt idx="2">
                    <c:v>22.9</c:v>
                  </c:pt>
                  <c:pt idx="4">
                    <c:v>18.8</c:v>
                  </c:pt>
                </c15:dlblRangeCache>
              </c15:datalabelsRange>
            </c:ext>
            <c:ext xmlns:c16="http://schemas.microsoft.com/office/drawing/2014/chart" uri="{C3380CC4-5D6E-409C-BE32-E72D297353CC}">
              <c16:uniqueId val="{0000000B-8C5C-494A-A33E-A020FC3659B1}"/>
            </c:ext>
          </c:extLst>
        </c:ser>
        <c:ser>
          <c:idx val="2"/>
          <c:order val="2"/>
          <c:tx>
            <c:v>NIII</c:v>
          </c:tx>
          <c:spPr>
            <a:solidFill>
              <a:srgbClr val="9A528E"/>
            </a:solidFill>
          </c:spPr>
          <c:invertIfNegative val="0"/>
          <c:dLbls>
            <c:dLbl>
              <c:idx val="0"/>
              <c:tx>
                <c:rich>
                  <a:bodyPr/>
                  <a:lstStyle/>
                  <a:p>
                    <a:fld id="{AC904E0D-E395-4583-9F3C-E2C8F74BAA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8C5C-494A-A33E-A020FC3659B1}"/>
                </c:ext>
              </c:extLst>
            </c:dLbl>
            <c:dLbl>
              <c:idx val="1"/>
              <c:tx>
                <c:rich>
                  <a:bodyPr/>
                  <a:lstStyle/>
                  <a:p>
                    <a:fld id="{EF9E7456-2AC2-477F-BFC2-8B6039FEEA5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C5C-494A-A33E-A020FC3659B1}"/>
                </c:ext>
              </c:extLst>
            </c:dLbl>
            <c:dLbl>
              <c:idx val="2"/>
              <c:tx>
                <c:rich>
                  <a:bodyPr/>
                  <a:lstStyle/>
                  <a:p>
                    <a:fld id="{FB5D74E0-6F55-4189-9A6E-148AA6C88E6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8C5C-494A-A33E-A020FC3659B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C5C-494A-A33E-A020FC3659B1}"/>
                </c:ext>
              </c:extLst>
            </c:dLbl>
            <c:dLbl>
              <c:idx val="4"/>
              <c:tx>
                <c:rich>
                  <a:bodyPr/>
                  <a:lstStyle/>
                  <a:p>
                    <a:fld id="{92A9A8A4-E056-4C1A-B00E-2CFDA1605F9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C5C-494A-A33E-A020FC3659B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Tlaxcala</c:v>
                </c:pt>
              </c:strCache>
            </c:strRef>
          </c:cat>
          <c:val>
            <c:numRef>
              <c:f>_MARGINC_!$E$28:$E$32</c:f>
              <c:numCache>
                <c:formatCode>General</c:formatCode>
                <c:ptCount val="5"/>
                <c:pt idx="0">
                  <c:v>13.1</c:v>
                </c:pt>
                <c:pt idx="1">
                  <c:v>14.2</c:v>
                </c:pt>
                <c:pt idx="2">
                  <c:v>20.7</c:v>
                </c:pt>
                <c:pt idx="4">
                  <c:v>14.5</c:v>
                </c:pt>
              </c:numCache>
            </c:numRef>
          </c:val>
          <c:extLst>
            <c:ext xmlns:c15="http://schemas.microsoft.com/office/drawing/2012/chart" uri="{02D57815-91ED-43cb-92C2-25804820EDAC}">
              <c15:datalabelsRange>
                <c15:f>_MARGINC_!$I$28:$I$32</c15:f>
                <c15:dlblRangeCache>
                  <c:ptCount val="5"/>
                  <c:pt idx="0">
                    <c:v>13.1</c:v>
                  </c:pt>
                  <c:pt idx="1">
                    <c:v>14.2</c:v>
                  </c:pt>
                  <c:pt idx="2">
                    <c:v>20.7</c:v>
                  </c:pt>
                  <c:pt idx="4">
                    <c:v>14.5</c:v>
                  </c:pt>
                </c15:dlblRangeCache>
              </c15:datalabelsRange>
            </c:ext>
            <c:ext xmlns:c16="http://schemas.microsoft.com/office/drawing/2014/chart" uri="{C3380CC4-5D6E-409C-BE32-E72D297353CC}">
              <c16:uniqueId val="{00000011-8C5C-494A-A33E-A020FC3659B1}"/>
            </c:ext>
          </c:extLst>
        </c:ser>
        <c:ser>
          <c:idx val="3"/>
          <c:order val="3"/>
          <c:tx>
            <c:v>NIV</c:v>
          </c:tx>
          <c:spPr>
            <a:solidFill>
              <a:srgbClr val="862A77"/>
            </a:solidFill>
          </c:spPr>
          <c:invertIfNegative val="0"/>
          <c:dLbls>
            <c:dLbl>
              <c:idx val="0"/>
              <c:tx>
                <c:rich>
                  <a:bodyPr/>
                  <a:lstStyle/>
                  <a:p>
                    <a:fld id="{873845B4-845B-42DC-935E-DC040CF44FB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C5C-494A-A33E-A020FC3659B1}"/>
                </c:ext>
              </c:extLst>
            </c:dLbl>
            <c:dLbl>
              <c:idx val="1"/>
              <c:tx>
                <c:rich>
                  <a:bodyPr/>
                  <a:lstStyle/>
                  <a:p>
                    <a:fld id="{87AD2FC7-C8D4-41AB-88F6-BD3498909A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C5C-494A-A33E-A020FC3659B1}"/>
                </c:ext>
              </c:extLst>
            </c:dLbl>
            <c:dLbl>
              <c:idx val="2"/>
              <c:tx>
                <c:rich>
                  <a:bodyPr/>
                  <a:lstStyle/>
                  <a:p>
                    <a:fld id="{48E48FE6-C3AF-4C33-8696-E06DA4BDB9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C5C-494A-A33E-A020FC3659B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C5C-494A-A33E-A020FC3659B1}"/>
                </c:ext>
              </c:extLst>
            </c:dLbl>
            <c:dLbl>
              <c:idx val="4"/>
              <c:tx>
                <c:rich>
                  <a:bodyPr/>
                  <a:lstStyle/>
                  <a:p>
                    <a:fld id="{1948CD30-7EF0-4FEE-9D60-40821A8D96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8C5C-494A-A33E-A020FC3659B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Tlaxcala</c:v>
                </c:pt>
              </c:strCache>
            </c:strRef>
          </c:cat>
          <c:val>
            <c:numRef>
              <c:f>_MARGINC_!$F$28:$F$32</c:f>
              <c:numCache>
                <c:formatCode>General</c:formatCode>
                <c:ptCount val="5"/>
                <c:pt idx="0">
                  <c:v>5.0999999999999996</c:v>
                </c:pt>
                <c:pt idx="1">
                  <c:v>6.2</c:v>
                </c:pt>
                <c:pt idx="2">
                  <c:v>9.9</c:v>
                </c:pt>
                <c:pt idx="4">
                  <c:v>6.2</c:v>
                </c:pt>
              </c:numCache>
            </c:numRef>
          </c:val>
          <c:extLst>
            <c:ext xmlns:c15="http://schemas.microsoft.com/office/drawing/2012/chart" uri="{02D57815-91ED-43cb-92C2-25804820EDAC}">
              <c15:datalabelsRange>
                <c15:f>_MARGINC_!$J$28:$J$32</c15:f>
                <c15:dlblRangeCache>
                  <c:ptCount val="5"/>
                  <c:pt idx="0">
                    <c:v>5.1</c:v>
                  </c:pt>
                  <c:pt idx="1">
                    <c:v>6.2</c:v>
                  </c:pt>
                  <c:pt idx="2">
                    <c:v>9.9˟</c:v>
                  </c:pt>
                  <c:pt idx="4">
                    <c:v>6.2</c:v>
                  </c:pt>
                </c15:dlblRangeCache>
              </c15:datalabelsRange>
            </c:ext>
            <c:ext xmlns:c16="http://schemas.microsoft.com/office/drawing/2014/chart" uri="{C3380CC4-5D6E-409C-BE32-E72D297353CC}">
              <c16:uniqueId val="{00000017-8C5C-494A-A33E-A020FC3659B1}"/>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1D6-495F-9CC0-41BC42C17A6C}"/>
              </c:ext>
            </c:extLst>
          </c:dPt>
          <c:dPt>
            <c:idx val="3"/>
            <c:marker>
              <c:spPr>
                <a:solidFill>
                  <a:srgbClr val="002060"/>
                </a:solidFill>
                <a:ln>
                  <a:noFill/>
                </a:ln>
              </c:spPr>
            </c:marker>
            <c:bubble3D val="0"/>
            <c:extLst>
              <c:ext xmlns:c16="http://schemas.microsoft.com/office/drawing/2014/chart" uri="{C3380CC4-5D6E-409C-BE32-E72D297353CC}">
                <c16:uniqueId val="{00000001-51D6-495F-9CC0-41BC42C17A6C}"/>
              </c:ext>
            </c:extLst>
          </c:dPt>
          <c:dPt>
            <c:idx val="5"/>
            <c:marker>
              <c:spPr>
                <a:solidFill>
                  <a:srgbClr val="002060"/>
                </a:solidFill>
                <a:ln>
                  <a:noFill/>
                </a:ln>
              </c:spPr>
            </c:marker>
            <c:bubble3D val="0"/>
            <c:extLst>
              <c:ext xmlns:c16="http://schemas.microsoft.com/office/drawing/2014/chart" uri="{C3380CC4-5D6E-409C-BE32-E72D297353CC}">
                <c16:uniqueId val="{00000002-51D6-495F-9CC0-41BC42C17A6C}"/>
              </c:ext>
            </c:extLst>
          </c:dPt>
          <c:dPt>
            <c:idx val="7"/>
            <c:marker>
              <c:spPr>
                <a:solidFill>
                  <a:srgbClr val="002060"/>
                </a:solidFill>
                <a:ln>
                  <a:noFill/>
                </a:ln>
              </c:spPr>
            </c:marker>
            <c:bubble3D val="0"/>
            <c:extLst>
              <c:ext xmlns:c16="http://schemas.microsoft.com/office/drawing/2014/chart" uri="{C3380CC4-5D6E-409C-BE32-E72D297353CC}">
                <c16:uniqueId val="{00000003-51D6-495F-9CC0-41BC42C17A6C}"/>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Tlaxcala</c:v>
                  </c:pt>
                  <c:pt idx="2">
                    <c:v>Muy Alta y Alta</c:v>
                  </c:pt>
                  <c:pt idx="4">
                    <c:v>Media</c:v>
                  </c:pt>
                  <c:pt idx="6">
                    <c:v>Baja y Muy Baja</c:v>
                  </c:pt>
                </c:lvl>
              </c:multiLvlStrCache>
            </c:multiLvlStrRef>
          </c:cat>
          <c:val>
            <c:numRef>
              <c:f>_MARGINC_INT_!$D$2:$D$9</c:f>
              <c:numCache>
                <c:formatCode>General</c:formatCode>
                <c:ptCount val="8"/>
                <c:pt idx="0">
                  <c:v>490.23899999999998</c:v>
                </c:pt>
                <c:pt idx="1">
                  <c:v>491.43799999999999</c:v>
                </c:pt>
                <c:pt idx="2">
                  <c:v>471.24900000000002</c:v>
                </c:pt>
                <c:pt idx="3">
                  <c:v>477.65199999999999</c:v>
                </c:pt>
                <c:pt idx="4">
                  <c:v>500.279</c:v>
                </c:pt>
                <c:pt idx="5">
                  <c:v>486.67200000000003</c:v>
                </c:pt>
                <c:pt idx="6">
                  <c:v>515.30399999999997</c:v>
                </c:pt>
                <c:pt idx="7">
                  <c:v>513.32399999999996</c:v>
                </c:pt>
              </c:numCache>
            </c:numRef>
          </c:val>
          <c:smooth val="0"/>
          <c:extLst>
            <c:ext xmlns:c16="http://schemas.microsoft.com/office/drawing/2014/chart" uri="{C3380CC4-5D6E-409C-BE32-E72D297353CC}">
              <c16:uniqueId val="{00000004-51D6-495F-9CC0-41BC42C17A6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51D6-495F-9CC0-41BC42C17A6C}"/>
              </c:ext>
            </c:extLst>
          </c:dPt>
          <c:dPt>
            <c:idx val="3"/>
            <c:marker>
              <c:spPr>
                <a:solidFill>
                  <a:srgbClr val="002060"/>
                </a:solidFill>
                <a:ln>
                  <a:noFill/>
                </a:ln>
              </c:spPr>
            </c:marker>
            <c:bubble3D val="0"/>
            <c:extLst>
              <c:ext xmlns:c16="http://schemas.microsoft.com/office/drawing/2014/chart" uri="{C3380CC4-5D6E-409C-BE32-E72D297353CC}">
                <c16:uniqueId val="{00000006-51D6-495F-9CC0-41BC42C17A6C}"/>
              </c:ext>
            </c:extLst>
          </c:dPt>
          <c:dPt>
            <c:idx val="5"/>
            <c:marker>
              <c:spPr>
                <a:solidFill>
                  <a:srgbClr val="002060"/>
                </a:solidFill>
                <a:ln>
                  <a:noFill/>
                </a:ln>
              </c:spPr>
            </c:marker>
            <c:bubble3D val="0"/>
            <c:extLst>
              <c:ext xmlns:c16="http://schemas.microsoft.com/office/drawing/2014/chart" uri="{C3380CC4-5D6E-409C-BE32-E72D297353CC}">
                <c16:uniqueId val="{00000007-51D6-495F-9CC0-41BC42C17A6C}"/>
              </c:ext>
            </c:extLst>
          </c:dPt>
          <c:dPt>
            <c:idx val="7"/>
            <c:marker>
              <c:spPr>
                <a:solidFill>
                  <a:srgbClr val="002060"/>
                </a:solidFill>
                <a:ln>
                  <a:noFill/>
                </a:ln>
              </c:spPr>
            </c:marker>
            <c:bubble3D val="0"/>
            <c:extLst>
              <c:ext xmlns:c16="http://schemas.microsoft.com/office/drawing/2014/chart" uri="{C3380CC4-5D6E-409C-BE32-E72D297353CC}">
                <c16:uniqueId val="{00000008-51D6-495F-9CC0-41BC42C17A6C}"/>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Tlaxcala</c:v>
                  </c:pt>
                  <c:pt idx="2">
                    <c:v>Muy Alta y Alta</c:v>
                  </c:pt>
                  <c:pt idx="4">
                    <c:v>Media</c:v>
                  </c:pt>
                  <c:pt idx="6">
                    <c:v>Baja y Muy Baja</c:v>
                  </c:pt>
                </c:lvl>
              </c:multiLvlStrCache>
            </c:multiLvlStrRef>
          </c:cat>
          <c:val>
            <c:numRef>
              <c:f>_MARGINC_INT_!$E$2:$E$9</c:f>
              <c:numCache>
                <c:formatCode>General</c:formatCode>
                <c:ptCount val="8"/>
                <c:pt idx="0">
                  <c:v>505.76100000000002</c:v>
                </c:pt>
                <c:pt idx="1">
                  <c:v>506.56200000000001</c:v>
                </c:pt>
                <c:pt idx="2">
                  <c:v>490.75099999999998</c:v>
                </c:pt>
                <c:pt idx="3">
                  <c:v>498.34800000000001</c:v>
                </c:pt>
                <c:pt idx="4">
                  <c:v>531.721</c:v>
                </c:pt>
                <c:pt idx="5">
                  <c:v>515.32799999999997</c:v>
                </c:pt>
                <c:pt idx="6">
                  <c:v>556.69600000000003</c:v>
                </c:pt>
                <c:pt idx="7">
                  <c:v>562.67600000000004</c:v>
                </c:pt>
              </c:numCache>
            </c:numRef>
          </c:val>
          <c:smooth val="0"/>
          <c:extLst>
            <c:ext xmlns:c16="http://schemas.microsoft.com/office/drawing/2014/chart" uri="{C3380CC4-5D6E-409C-BE32-E72D297353CC}">
              <c16:uniqueId val="{00000009-51D6-495F-9CC0-41BC42C17A6C}"/>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51D6-495F-9CC0-41BC42C17A6C}"/>
              </c:ext>
            </c:extLst>
          </c:dPt>
          <c:dPt>
            <c:idx val="3"/>
            <c:marker>
              <c:spPr>
                <a:solidFill>
                  <a:srgbClr val="002060"/>
                </a:solidFill>
                <a:ln>
                  <a:noFill/>
                </a:ln>
              </c:spPr>
            </c:marker>
            <c:bubble3D val="0"/>
            <c:extLst>
              <c:ext xmlns:c16="http://schemas.microsoft.com/office/drawing/2014/chart" uri="{C3380CC4-5D6E-409C-BE32-E72D297353CC}">
                <c16:uniqueId val="{0000000B-51D6-495F-9CC0-41BC42C17A6C}"/>
              </c:ext>
            </c:extLst>
          </c:dPt>
          <c:dPt>
            <c:idx val="5"/>
            <c:marker>
              <c:spPr>
                <a:solidFill>
                  <a:srgbClr val="002060"/>
                </a:solidFill>
                <a:ln>
                  <a:noFill/>
                </a:ln>
              </c:spPr>
            </c:marker>
            <c:bubble3D val="0"/>
            <c:extLst>
              <c:ext xmlns:c16="http://schemas.microsoft.com/office/drawing/2014/chart" uri="{C3380CC4-5D6E-409C-BE32-E72D297353CC}">
                <c16:uniqueId val="{0000000C-51D6-495F-9CC0-41BC42C17A6C}"/>
              </c:ext>
            </c:extLst>
          </c:dPt>
          <c:dPt>
            <c:idx val="7"/>
            <c:marker>
              <c:spPr>
                <a:solidFill>
                  <a:srgbClr val="002060"/>
                </a:solidFill>
                <a:ln>
                  <a:noFill/>
                </a:ln>
              </c:spPr>
            </c:marker>
            <c:bubble3D val="0"/>
            <c:extLst>
              <c:ext xmlns:c16="http://schemas.microsoft.com/office/drawing/2014/chart" uri="{C3380CC4-5D6E-409C-BE32-E72D297353CC}">
                <c16:uniqueId val="{0000000D-51D6-495F-9CC0-41BC42C17A6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1D6-495F-9CC0-41BC42C17A6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1D6-495F-9CC0-41BC42C17A6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1D6-495F-9CC0-41BC42C17A6C}"/>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1D6-495F-9CC0-41BC42C17A6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Tlaxcala</c:v>
                  </c:pt>
                  <c:pt idx="2">
                    <c:v>Muy Alta y Alta</c:v>
                  </c:pt>
                  <c:pt idx="4">
                    <c:v>Media</c:v>
                  </c:pt>
                  <c:pt idx="6">
                    <c:v>Baja y Muy Baja</c:v>
                  </c:pt>
                </c:lvl>
              </c:multiLvlStrCache>
            </c:multiLvlStrRef>
          </c:cat>
          <c:val>
            <c:numRef>
              <c:f>_MARGINC_INT_!$F$2:$F$9</c:f>
              <c:numCache>
                <c:formatCode>General</c:formatCode>
                <c:ptCount val="8"/>
                <c:pt idx="0">
                  <c:v>498</c:v>
                </c:pt>
                <c:pt idx="1">
                  <c:v>499</c:v>
                </c:pt>
                <c:pt idx="2">
                  <c:v>481</c:v>
                </c:pt>
                <c:pt idx="3">
                  <c:v>488</c:v>
                </c:pt>
                <c:pt idx="4">
                  <c:v>516</c:v>
                </c:pt>
                <c:pt idx="5">
                  <c:v>501</c:v>
                </c:pt>
                <c:pt idx="6">
                  <c:v>536</c:v>
                </c:pt>
                <c:pt idx="7">
                  <c:v>538</c:v>
                </c:pt>
              </c:numCache>
            </c:numRef>
          </c:val>
          <c:smooth val="0"/>
          <c:extLst>
            <c:ext xmlns:c16="http://schemas.microsoft.com/office/drawing/2014/chart" uri="{C3380CC4-5D6E-409C-BE32-E72D297353CC}">
              <c16:uniqueId val="{0000000E-51D6-495F-9CC0-41BC42C17A6C}"/>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0C0-4C35-90D5-21D2A098C0C6}"/>
              </c:ext>
            </c:extLst>
          </c:dPt>
          <c:dPt>
            <c:idx val="3"/>
            <c:marker>
              <c:spPr>
                <a:solidFill>
                  <a:srgbClr val="002060"/>
                </a:solidFill>
                <a:ln>
                  <a:noFill/>
                </a:ln>
              </c:spPr>
            </c:marker>
            <c:bubble3D val="0"/>
            <c:extLst>
              <c:ext xmlns:c16="http://schemas.microsoft.com/office/drawing/2014/chart" uri="{C3380CC4-5D6E-409C-BE32-E72D297353CC}">
                <c16:uniqueId val="{00000001-A0C0-4C35-90D5-21D2A098C0C6}"/>
              </c:ext>
            </c:extLst>
          </c:dPt>
          <c:dPt>
            <c:idx val="5"/>
            <c:marker>
              <c:spPr>
                <a:solidFill>
                  <a:srgbClr val="002060"/>
                </a:solidFill>
                <a:ln>
                  <a:noFill/>
                </a:ln>
              </c:spPr>
            </c:marker>
            <c:bubble3D val="0"/>
            <c:extLst>
              <c:ext xmlns:c16="http://schemas.microsoft.com/office/drawing/2014/chart" uri="{C3380CC4-5D6E-409C-BE32-E72D297353CC}">
                <c16:uniqueId val="{00000002-A0C0-4C35-90D5-21D2A098C0C6}"/>
              </c:ext>
            </c:extLst>
          </c:dPt>
          <c:dPt>
            <c:idx val="7"/>
            <c:marker>
              <c:spPr>
                <a:solidFill>
                  <a:srgbClr val="002060"/>
                </a:solidFill>
                <a:ln>
                  <a:noFill/>
                </a:ln>
              </c:spPr>
            </c:marker>
            <c:bubble3D val="0"/>
            <c:extLst>
              <c:ext xmlns:c16="http://schemas.microsoft.com/office/drawing/2014/chart" uri="{C3380CC4-5D6E-409C-BE32-E72D297353CC}">
                <c16:uniqueId val="{00000003-A0C0-4C35-90D5-21D2A098C0C6}"/>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Tlaxcala</c:v>
                  </c:pt>
                  <c:pt idx="2">
                    <c:v>Muy Alta y Alta</c:v>
                  </c:pt>
                  <c:pt idx="4">
                    <c:v>Media</c:v>
                  </c:pt>
                  <c:pt idx="6">
                    <c:v>Baja y Muy Baja</c:v>
                  </c:pt>
                </c:lvl>
              </c:multiLvlStrCache>
            </c:multiLvlStrRef>
          </c:cat>
          <c:val>
            <c:numRef>
              <c:f>_MARGINC_INT_!$D$27:$D$34</c:f>
              <c:numCache>
                <c:formatCode>General</c:formatCode>
                <c:ptCount val="8"/>
                <c:pt idx="0">
                  <c:v>492.24400000000003</c:v>
                </c:pt>
                <c:pt idx="1">
                  <c:v>489.84100000000001</c:v>
                </c:pt>
                <c:pt idx="2">
                  <c:v>480.45800000000003</c:v>
                </c:pt>
                <c:pt idx="3">
                  <c:v>478.85599999999999</c:v>
                </c:pt>
                <c:pt idx="4">
                  <c:v>495.68200000000002</c:v>
                </c:pt>
                <c:pt idx="5">
                  <c:v>483.47300000000001</c:v>
                </c:pt>
                <c:pt idx="6">
                  <c:v>498.31900000000002</c:v>
                </c:pt>
                <c:pt idx="7">
                  <c:v>503.53300000000002</c:v>
                </c:pt>
              </c:numCache>
            </c:numRef>
          </c:val>
          <c:smooth val="0"/>
          <c:extLst>
            <c:ext xmlns:c16="http://schemas.microsoft.com/office/drawing/2014/chart" uri="{C3380CC4-5D6E-409C-BE32-E72D297353CC}">
              <c16:uniqueId val="{00000004-A0C0-4C35-90D5-21D2A098C0C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A0C0-4C35-90D5-21D2A098C0C6}"/>
              </c:ext>
            </c:extLst>
          </c:dPt>
          <c:dPt>
            <c:idx val="3"/>
            <c:marker>
              <c:spPr>
                <a:solidFill>
                  <a:srgbClr val="002060"/>
                </a:solidFill>
                <a:ln>
                  <a:noFill/>
                </a:ln>
              </c:spPr>
            </c:marker>
            <c:bubble3D val="0"/>
            <c:extLst>
              <c:ext xmlns:c16="http://schemas.microsoft.com/office/drawing/2014/chart" uri="{C3380CC4-5D6E-409C-BE32-E72D297353CC}">
                <c16:uniqueId val="{00000006-A0C0-4C35-90D5-21D2A098C0C6}"/>
              </c:ext>
            </c:extLst>
          </c:dPt>
          <c:dPt>
            <c:idx val="5"/>
            <c:marker>
              <c:spPr>
                <a:solidFill>
                  <a:srgbClr val="002060"/>
                </a:solidFill>
                <a:ln>
                  <a:noFill/>
                </a:ln>
              </c:spPr>
            </c:marker>
            <c:bubble3D val="0"/>
            <c:extLst>
              <c:ext xmlns:c16="http://schemas.microsoft.com/office/drawing/2014/chart" uri="{C3380CC4-5D6E-409C-BE32-E72D297353CC}">
                <c16:uniqueId val="{00000007-A0C0-4C35-90D5-21D2A098C0C6}"/>
              </c:ext>
            </c:extLst>
          </c:dPt>
          <c:dPt>
            <c:idx val="7"/>
            <c:marker>
              <c:spPr>
                <a:solidFill>
                  <a:srgbClr val="002060"/>
                </a:solidFill>
                <a:ln>
                  <a:noFill/>
                </a:ln>
              </c:spPr>
            </c:marker>
            <c:bubble3D val="0"/>
            <c:extLst>
              <c:ext xmlns:c16="http://schemas.microsoft.com/office/drawing/2014/chart" uri="{C3380CC4-5D6E-409C-BE32-E72D297353CC}">
                <c16:uniqueId val="{00000008-A0C0-4C35-90D5-21D2A098C0C6}"/>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Tlaxcala</c:v>
                  </c:pt>
                  <c:pt idx="2">
                    <c:v>Muy Alta y Alta</c:v>
                  </c:pt>
                  <c:pt idx="4">
                    <c:v>Media</c:v>
                  </c:pt>
                  <c:pt idx="6">
                    <c:v>Baja y Muy Baja</c:v>
                  </c:pt>
                </c:lvl>
              </c:multiLvlStrCache>
            </c:multiLvlStrRef>
          </c:cat>
          <c:val>
            <c:numRef>
              <c:f>_MARGINC_INT_!$E$27:$E$34</c:f>
              <c:numCache>
                <c:formatCode>General</c:formatCode>
                <c:ptCount val="8"/>
                <c:pt idx="0">
                  <c:v>509.75599999999997</c:v>
                </c:pt>
                <c:pt idx="1">
                  <c:v>506.15899999999999</c:v>
                </c:pt>
                <c:pt idx="2">
                  <c:v>503.54199999999997</c:v>
                </c:pt>
                <c:pt idx="3">
                  <c:v>501.14400000000001</c:v>
                </c:pt>
                <c:pt idx="4">
                  <c:v>528.31799999999998</c:v>
                </c:pt>
                <c:pt idx="5">
                  <c:v>512.52700000000004</c:v>
                </c:pt>
                <c:pt idx="6">
                  <c:v>545.68100000000004</c:v>
                </c:pt>
                <c:pt idx="7">
                  <c:v>556.46699999999998</c:v>
                </c:pt>
              </c:numCache>
            </c:numRef>
          </c:val>
          <c:smooth val="0"/>
          <c:extLst>
            <c:ext xmlns:c16="http://schemas.microsoft.com/office/drawing/2014/chart" uri="{C3380CC4-5D6E-409C-BE32-E72D297353CC}">
              <c16:uniqueId val="{00000009-A0C0-4C35-90D5-21D2A098C0C6}"/>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A0C0-4C35-90D5-21D2A098C0C6}"/>
              </c:ext>
            </c:extLst>
          </c:dPt>
          <c:dPt>
            <c:idx val="3"/>
            <c:marker>
              <c:spPr>
                <a:solidFill>
                  <a:srgbClr val="002060"/>
                </a:solidFill>
                <a:ln>
                  <a:noFill/>
                </a:ln>
              </c:spPr>
            </c:marker>
            <c:bubble3D val="0"/>
            <c:extLst>
              <c:ext xmlns:c16="http://schemas.microsoft.com/office/drawing/2014/chart" uri="{C3380CC4-5D6E-409C-BE32-E72D297353CC}">
                <c16:uniqueId val="{0000000B-A0C0-4C35-90D5-21D2A098C0C6}"/>
              </c:ext>
            </c:extLst>
          </c:dPt>
          <c:dPt>
            <c:idx val="5"/>
            <c:marker>
              <c:spPr>
                <a:solidFill>
                  <a:srgbClr val="002060"/>
                </a:solidFill>
                <a:ln>
                  <a:noFill/>
                </a:ln>
              </c:spPr>
            </c:marker>
            <c:bubble3D val="0"/>
            <c:extLst>
              <c:ext xmlns:c16="http://schemas.microsoft.com/office/drawing/2014/chart" uri="{C3380CC4-5D6E-409C-BE32-E72D297353CC}">
                <c16:uniqueId val="{0000000C-A0C0-4C35-90D5-21D2A098C0C6}"/>
              </c:ext>
            </c:extLst>
          </c:dPt>
          <c:dPt>
            <c:idx val="7"/>
            <c:marker>
              <c:spPr>
                <a:solidFill>
                  <a:srgbClr val="002060"/>
                </a:solidFill>
                <a:ln>
                  <a:noFill/>
                </a:ln>
              </c:spPr>
            </c:marker>
            <c:bubble3D val="0"/>
            <c:extLst>
              <c:ext xmlns:c16="http://schemas.microsoft.com/office/drawing/2014/chart" uri="{C3380CC4-5D6E-409C-BE32-E72D297353CC}">
                <c16:uniqueId val="{0000000D-A0C0-4C35-90D5-21D2A098C0C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C0-4C35-90D5-21D2A098C0C6}"/>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0C0-4C35-90D5-21D2A098C0C6}"/>
                </c:ext>
              </c:extLst>
            </c:dLbl>
            <c:dLbl>
              <c:idx val="4"/>
              <c:layout>
                <c:manualLayout>
                  <c:x val="0"/>
                  <c:y val="1.26582278481012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0C0-4C35-90D5-21D2A098C0C6}"/>
                </c:ext>
              </c:extLst>
            </c:dLbl>
            <c:dLbl>
              <c:idx val="5"/>
              <c:layout>
                <c:manualLayout>
                  <c:x val="0"/>
                  <c:y val="-1.2658227848101266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0C0-4C35-90D5-21D2A098C0C6}"/>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0C0-4C35-90D5-21D2A098C0C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Tlaxcala</c:v>
                  </c:pt>
                  <c:pt idx="2">
                    <c:v>Muy Alta y Alta</c:v>
                  </c:pt>
                  <c:pt idx="4">
                    <c:v>Media</c:v>
                  </c:pt>
                  <c:pt idx="6">
                    <c:v>Baja y Muy Baja</c:v>
                  </c:pt>
                </c:lvl>
              </c:multiLvlStrCache>
            </c:multiLvlStrRef>
          </c:cat>
          <c:val>
            <c:numRef>
              <c:f>_MARGINC_INT_!$F$27:$F$34</c:f>
              <c:numCache>
                <c:formatCode>General</c:formatCode>
                <c:ptCount val="8"/>
                <c:pt idx="0">
                  <c:v>501</c:v>
                </c:pt>
                <c:pt idx="1">
                  <c:v>498</c:v>
                </c:pt>
                <c:pt idx="2">
                  <c:v>492</c:v>
                </c:pt>
                <c:pt idx="3">
                  <c:v>490</c:v>
                </c:pt>
                <c:pt idx="4">
                  <c:v>512</c:v>
                </c:pt>
                <c:pt idx="5">
                  <c:v>498</c:v>
                </c:pt>
                <c:pt idx="6">
                  <c:v>522</c:v>
                </c:pt>
                <c:pt idx="7">
                  <c:v>530</c:v>
                </c:pt>
              </c:numCache>
            </c:numRef>
          </c:val>
          <c:smooth val="0"/>
          <c:extLst>
            <c:ext xmlns:c16="http://schemas.microsoft.com/office/drawing/2014/chart" uri="{C3380CC4-5D6E-409C-BE32-E72D297353CC}">
              <c16:uniqueId val="{0000000F-A0C0-4C35-90D5-21D2A098C0C6}"/>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BC5195E9-E4F7-4ED6-A241-AD49B37F9D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F81C-465F-B233-3786F10F918E}"/>
                </c:ext>
              </c:extLst>
            </c:dLbl>
            <c:dLbl>
              <c:idx val="1"/>
              <c:layout/>
              <c:tx>
                <c:rich>
                  <a:bodyPr/>
                  <a:lstStyle/>
                  <a:p>
                    <a:fld id="{F46E44C3-BDC8-43A1-85D3-82E73995602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F81C-465F-B233-3786F10F918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1C-465F-B233-3786F10F918E}"/>
                </c:ext>
              </c:extLst>
            </c:dLbl>
            <c:dLbl>
              <c:idx val="3"/>
              <c:layout/>
              <c:tx>
                <c:rich>
                  <a:bodyPr/>
                  <a:lstStyle/>
                  <a:p>
                    <a:fld id="{316838A1-6043-4757-9D16-FD02C7D747E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F81C-465F-B233-3786F10F918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_RURALIDAD_!$B$2:$B$5</c:f>
              <c:strCache>
                <c:ptCount val="4"/>
                <c:pt idx="0">
                  <c:v>Rural</c:v>
                </c:pt>
                <c:pt idx="1">
                  <c:v>Urbana</c:v>
                </c:pt>
                <c:pt idx="3">
                  <c:v>Tlaxcala</c:v>
                </c:pt>
              </c:strCache>
            </c:strRef>
          </c:cat>
          <c:val>
            <c:numRef>
              <c:f>_RURALIDAD_!$C$2:$C$5</c:f>
              <c:numCache>
                <c:formatCode>General</c:formatCode>
                <c:ptCount val="4"/>
                <c:pt idx="0">
                  <c:v>-53.1</c:v>
                </c:pt>
                <c:pt idx="1">
                  <c:v>-49.8</c:v>
                </c:pt>
                <c:pt idx="3">
                  <c:v>-50.2</c:v>
                </c:pt>
              </c:numCache>
            </c:numRef>
          </c:val>
          <c:extLst>
            <c:ext xmlns:c15="http://schemas.microsoft.com/office/drawing/2012/chart" uri="{02D57815-91ED-43cb-92C2-25804820EDAC}">
              <c15:datalabelsRange>
                <c15:f>_RURALIDAD_!$G$2:$G$5</c15:f>
                <c15:dlblRangeCache>
                  <c:ptCount val="4"/>
                  <c:pt idx="0">
                    <c:v>53.1</c:v>
                  </c:pt>
                  <c:pt idx="1">
                    <c:v>49.8</c:v>
                  </c:pt>
                  <c:pt idx="3">
                    <c:v>50.2</c:v>
                  </c:pt>
                </c15:dlblRangeCache>
              </c15:datalabelsRange>
            </c:ext>
            <c:ext xmlns:c16="http://schemas.microsoft.com/office/drawing/2014/chart" uri="{C3380CC4-5D6E-409C-BE32-E72D297353CC}">
              <c16:uniqueId val="{00000004-F81C-465F-B233-3786F10F918E}"/>
            </c:ext>
          </c:extLst>
        </c:ser>
        <c:ser>
          <c:idx val="1"/>
          <c:order val="1"/>
          <c:tx>
            <c:v>NII</c:v>
          </c:tx>
          <c:spPr>
            <a:solidFill>
              <a:srgbClr val="B07CAA"/>
            </a:solidFill>
          </c:spPr>
          <c:invertIfNegative val="0"/>
          <c:dLbls>
            <c:dLbl>
              <c:idx val="0"/>
              <c:layout/>
              <c:tx>
                <c:rich>
                  <a:bodyPr/>
                  <a:lstStyle/>
                  <a:p>
                    <a:fld id="{FFE8F586-75EF-465F-B7F7-2B76C3668CF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F81C-465F-B233-3786F10F918E}"/>
                </c:ext>
              </c:extLst>
            </c:dLbl>
            <c:dLbl>
              <c:idx val="1"/>
              <c:layout/>
              <c:tx>
                <c:rich>
                  <a:bodyPr/>
                  <a:lstStyle/>
                  <a:p>
                    <a:fld id="{C62F8116-8596-4CFE-AC64-6C3B3B762C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F81C-465F-B233-3786F10F918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C-465F-B233-3786F10F918E}"/>
                </c:ext>
              </c:extLst>
            </c:dLbl>
            <c:dLbl>
              <c:idx val="3"/>
              <c:layout/>
              <c:tx>
                <c:rich>
                  <a:bodyPr/>
                  <a:lstStyle/>
                  <a:p>
                    <a:fld id="{69C0891E-2FD6-4632-8DB5-5D96E99A685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F81C-465F-B233-3786F10F918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_RURALIDAD_!$B$2:$B$5</c:f>
              <c:strCache>
                <c:ptCount val="4"/>
                <c:pt idx="0">
                  <c:v>Rural</c:v>
                </c:pt>
                <c:pt idx="1">
                  <c:v>Urbana</c:v>
                </c:pt>
                <c:pt idx="3">
                  <c:v>Tlaxcala</c:v>
                </c:pt>
              </c:strCache>
            </c:strRef>
          </c:cat>
          <c:val>
            <c:numRef>
              <c:f>_RURALIDAD_!$D$2:$D$5</c:f>
              <c:numCache>
                <c:formatCode>General</c:formatCode>
                <c:ptCount val="4"/>
                <c:pt idx="0">
                  <c:v>33.700000000000003</c:v>
                </c:pt>
                <c:pt idx="1">
                  <c:v>33.799999999999997</c:v>
                </c:pt>
                <c:pt idx="3">
                  <c:v>33.799999999999997</c:v>
                </c:pt>
              </c:numCache>
            </c:numRef>
          </c:val>
          <c:extLst>
            <c:ext xmlns:c15="http://schemas.microsoft.com/office/drawing/2012/chart" uri="{02D57815-91ED-43cb-92C2-25804820EDAC}">
              <c15:datalabelsRange>
                <c15:f>_RURALIDAD_!$H$2:$H$5</c15:f>
                <c15:dlblRangeCache>
                  <c:ptCount val="4"/>
                  <c:pt idx="0">
                    <c:v>33.7</c:v>
                  </c:pt>
                  <c:pt idx="1">
                    <c:v>33.8</c:v>
                  </c:pt>
                  <c:pt idx="3">
                    <c:v>33.8</c:v>
                  </c:pt>
                </c15:dlblRangeCache>
              </c15:datalabelsRange>
            </c:ext>
            <c:ext xmlns:c16="http://schemas.microsoft.com/office/drawing/2014/chart" uri="{C3380CC4-5D6E-409C-BE32-E72D297353CC}">
              <c16:uniqueId val="{00000009-F81C-465F-B233-3786F10F918E}"/>
            </c:ext>
          </c:extLst>
        </c:ser>
        <c:ser>
          <c:idx val="2"/>
          <c:order val="2"/>
          <c:tx>
            <c:v>NIII</c:v>
          </c:tx>
          <c:spPr>
            <a:solidFill>
              <a:srgbClr val="9A528E"/>
            </a:solidFill>
          </c:spPr>
          <c:invertIfNegative val="0"/>
          <c:dLbls>
            <c:dLbl>
              <c:idx val="0"/>
              <c:layout/>
              <c:tx>
                <c:rich>
                  <a:bodyPr/>
                  <a:lstStyle/>
                  <a:p>
                    <a:fld id="{0C624CB1-8C15-4AEF-9619-A044D8927D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F81C-465F-B233-3786F10F918E}"/>
                </c:ext>
              </c:extLst>
            </c:dLbl>
            <c:dLbl>
              <c:idx val="1"/>
              <c:layout/>
              <c:tx>
                <c:rich>
                  <a:bodyPr/>
                  <a:lstStyle/>
                  <a:p>
                    <a:fld id="{AF3BBAF0-69B6-41B4-898E-867D1267CD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F81C-465F-B233-3786F10F918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81C-465F-B233-3786F10F918E}"/>
                </c:ext>
              </c:extLst>
            </c:dLbl>
            <c:dLbl>
              <c:idx val="3"/>
              <c:layout/>
              <c:tx>
                <c:rich>
                  <a:bodyPr/>
                  <a:lstStyle/>
                  <a:p>
                    <a:fld id="{26D827AF-6759-4A8B-B09A-E04C3A1512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F81C-465F-B233-3786F10F918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_RURALIDAD_!$B$2:$B$5</c:f>
              <c:strCache>
                <c:ptCount val="4"/>
                <c:pt idx="0">
                  <c:v>Rural</c:v>
                </c:pt>
                <c:pt idx="1">
                  <c:v>Urbana</c:v>
                </c:pt>
                <c:pt idx="3">
                  <c:v>Tlaxcala</c:v>
                </c:pt>
              </c:strCache>
            </c:strRef>
          </c:cat>
          <c:val>
            <c:numRef>
              <c:f>_RURALIDAD_!$E$2:$E$5</c:f>
              <c:numCache>
                <c:formatCode>General</c:formatCode>
                <c:ptCount val="4"/>
                <c:pt idx="0">
                  <c:v>12.3</c:v>
                </c:pt>
                <c:pt idx="1">
                  <c:v>14.3</c:v>
                </c:pt>
                <c:pt idx="3">
                  <c:v>14.1</c:v>
                </c:pt>
              </c:numCache>
            </c:numRef>
          </c:val>
          <c:extLst>
            <c:ext xmlns:c15="http://schemas.microsoft.com/office/drawing/2012/chart" uri="{02D57815-91ED-43cb-92C2-25804820EDAC}">
              <c15:datalabelsRange>
                <c15:f>_RURALIDAD_!$I$2:$I$5</c15:f>
                <c15:dlblRangeCache>
                  <c:ptCount val="4"/>
                  <c:pt idx="0">
                    <c:v>12.3</c:v>
                  </c:pt>
                  <c:pt idx="1">
                    <c:v>14.3</c:v>
                  </c:pt>
                  <c:pt idx="3">
                    <c:v>14.1</c:v>
                  </c:pt>
                </c15:dlblRangeCache>
              </c15:datalabelsRange>
            </c:ext>
            <c:ext xmlns:c16="http://schemas.microsoft.com/office/drawing/2014/chart" uri="{C3380CC4-5D6E-409C-BE32-E72D297353CC}">
              <c16:uniqueId val="{0000000E-F81C-465F-B233-3786F10F918E}"/>
            </c:ext>
          </c:extLst>
        </c:ser>
        <c:ser>
          <c:idx val="3"/>
          <c:order val="3"/>
          <c:tx>
            <c:v>NIV</c:v>
          </c:tx>
          <c:spPr>
            <a:solidFill>
              <a:srgbClr val="862A77"/>
            </a:solidFill>
          </c:spPr>
          <c:invertIfNegative val="0"/>
          <c:dLbls>
            <c:dLbl>
              <c:idx val="0"/>
              <c:layout>
                <c:manualLayout>
                  <c:x val="2.4242424242424242E-2"/>
                  <c:y val="0"/>
                </c:manualLayout>
              </c:layout>
              <c:tx>
                <c:rich>
                  <a:bodyPr/>
                  <a:lstStyle/>
                  <a:p>
                    <a:fld id="{0FDF5C95-B07C-41EA-AD5F-E799B3BDCB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F81C-465F-B233-3786F10F918E}"/>
                </c:ext>
              </c:extLst>
            </c:dLbl>
            <c:dLbl>
              <c:idx val="1"/>
              <c:layout>
                <c:manualLayout>
                  <c:x val="2.5757575757575757E-2"/>
                  <c:y val="0"/>
                </c:manualLayout>
              </c:layout>
              <c:tx>
                <c:rich>
                  <a:bodyPr/>
                  <a:lstStyle/>
                  <a:p>
                    <a:fld id="{2EEFB130-5FAC-4277-8AB9-63BCA41BFE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0-F81C-465F-B233-3786F10F918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81C-465F-B233-3786F10F918E}"/>
                </c:ext>
              </c:extLst>
            </c:dLbl>
            <c:dLbl>
              <c:idx val="3"/>
              <c:layout>
                <c:manualLayout>
                  <c:x val="2.4242424242424131E-2"/>
                  <c:y val="0"/>
                </c:manualLayout>
              </c:layout>
              <c:tx>
                <c:rich>
                  <a:bodyPr/>
                  <a:lstStyle/>
                  <a:p>
                    <a:fld id="{BFA01062-55DA-43BA-8D4D-3D7A71A8CE1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F81C-465F-B233-3786F10F918E}"/>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Tlaxcala</c:v>
                </c:pt>
              </c:strCache>
            </c:strRef>
          </c:cat>
          <c:val>
            <c:numRef>
              <c:f>_RURALIDAD_!$F$2:$F$5</c:f>
              <c:numCache>
                <c:formatCode>General</c:formatCode>
                <c:ptCount val="4"/>
                <c:pt idx="0">
                  <c:v>0.9</c:v>
                </c:pt>
                <c:pt idx="1">
                  <c:v>2.1</c:v>
                </c:pt>
                <c:pt idx="3">
                  <c:v>2</c:v>
                </c:pt>
              </c:numCache>
            </c:numRef>
          </c:val>
          <c:extLst>
            <c:ext xmlns:c15="http://schemas.microsoft.com/office/drawing/2012/chart" uri="{02D57815-91ED-43cb-92C2-25804820EDAC}">
              <c15:datalabelsRange>
                <c15:f>_RURALIDAD_!$J$2:$J$5</c15:f>
                <c15:dlblRangeCache>
                  <c:ptCount val="4"/>
                  <c:pt idx="0">
                    <c:v>0.9˟</c:v>
                  </c:pt>
                  <c:pt idx="1">
                    <c:v>2.1</c:v>
                  </c:pt>
                  <c:pt idx="3">
                    <c:v>2.0</c:v>
                  </c:pt>
                </c15:dlblRangeCache>
              </c15:datalabelsRange>
            </c:ext>
            <c:ext xmlns:c16="http://schemas.microsoft.com/office/drawing/2014/chart" uri="{C3380CC4-5D6E-409C-BE32-E72D297353CC}">
              <c16:uniqueId val="{00000013-F81C-465F-B233-3786F10F918E}"/>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2FD96A79-1CB8-40C5-BBA3-82977B2D389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FE81-49E0-8E99-D7ECDC4F04B8}"/>
                </c:ext>
              </c:extLst>
            </c:dLbl>
            <c:dLbl>
              <c:idx val="1"/>
              <c:layout/>
              <c:tx>
                <c:rich>
                  <a:bodyPr/>
                  <a:lstStyle/>
                  <a:p>
                    <a:fld id="{961F7817-2181-4720-9500-2E6A83BB83E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FE81-49E0-8E99-D7ECDC4F04B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81-49E0-8E99-D7ECDC4F04B8}"/>
                </c:ext>
              </c:extLst>
            </c:dLbl>
            <c:dLbl>
              <c:idx val="3"/>
              <c:layout/>
              <c:tx>
                <c:rich>
                  <a:bodyPr/>
                  <a:lstStyle/>
                  <a:p>
                    <a:fld id="{4F8690CE-EB80-447B-A692-7C22198308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FE81-49E0-8E99-D7ECDC4F04B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_RURALIDAD_!$B$28:$B$31</c:f>
              <c:strCache>
                <c:ptCount val="4"/>
                <c:pt idx="0">
                  <c:v>Rural</c:v>
                </c:pt>
                <c:pt idx="1">
                  <c:v>Urbana</c:v>
                </c:pt>
                <c:pt idx="3">
                  <c:v>Tlaxcala</c:v>
                </c:pt>
              </c:strCache>
            </c:strRef>
          </c:cat>
          <c:val>
            <c:numRef>
              <c:f>_RURALIDAD_!$C$28:$C$31</c:f>
              <c:numCache>
                <c:formatCode>General</c:formatCode>
                <c:ptCount val="4"/>
                <c:pt idx="0">
                  <c:v>-61.2</c:v>
                </c:pt>
                <c:pt idx="1">
                  <c:v>-60.7</c:v>
                </c:pt>
                <c:pt idx="3">
                  <c:v>-60.6</c:v>
                </c:pt>
              </c:numCache>
            </c:numRef>
          </c:val>
          <c:extLst>
            <c:ext xmlns:c15="http://schemas.microsoft.com/office/drawing/2012/chart" uri="{02D57815-91ED-43cb-92C2-25804820EDAC}">
              <c15:datalabelsRange>
                <c15:f>_RURALIDAD_!$G$28:$G$31</c15:f>
                <c15:dlblRangeCache>
                  <c:ptCount val="4"/>
                  <c:pt idx="0">
                    <c:v>61.2</c:v>
                  </c:pt>
                  <c:pt idx="1">
                    <c:v>60.7</c:v>
                  </c:pt>
                  <c:pt idx="3">
                    <c:v>60.6</c:v>
                  </c:pt>
                </c15:dlblRangeCache>
              </c15:datalabelsRange>
            </c:ext>
            <c:ext xmlns:c16="http://schemas.microsoft.com/office/drawing/2014/chart" uri="{C3380CC4-5D6E-409C-BE32-E72D297353CC}">
              <c16:uniqueId val="{00000004-FE81-49E0-8E99-D7ECDC4F04B8}"/>
            </c:ext>
          </c:extLst>
        </c:ser>
        <c:ser>
          <c:idx val="1"/>
          <c:order val="1"/>
          <c:tx>
            <c:v>NII</c:v>
          </c:tx>
          <c:spPr>
            <a:solidFill>
              <a:srgbClr val="B07CAA"/>
            </a:solidFill>
          </c:spPr>
          <c:invertIfNegative val="0"/>
          <c:dLbls>
            <c:dLbl>
              <c:idx val="0"/>
              <c:layout/>
              <c:tx>
                <c:rich>
                  <a:bodyPr/>
                  <a:lstStyle/>
                  <a:p>
                    <a:fld id="{E4893D59-3535-48E9-BA59-2F390C865B9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FE81-49E0-8E99-D7ECDC4F04B8}"/>
                </c:ext>
              </c:extLst>
            </c:dLbl>
            <c:dLbl>
              <c:idx val="1"/>
              <c:layout/>
              <c:tx>
                <c:rich>
                  <a:bodyPr/>
                  <a:lstStyle/>
                  <a:p>
                    <a:fld id="{9F127CCB-6D3B-4A8B-B24B-D8E784A1025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FE81-49E0-8E99-D7ECDC4F04B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81-49E0-8E99-D7ECDC4F04B8}"/>
                </c:ext>
              </c:extLst>
            </c:dLbl>
            <c:dLbl>
              <c:idx val="3"/>
              <c:layout/>
              <c:tx>
                <c:rich>
                  <a:bodyPr/>
                  <a:lstStyle/>
                  <a:p>
                    <a:fld id="{9ABC650F-4BA5-4EA4-B40D-D1472A8D45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FE81-49E0-8E99-D7ECDC4F04B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_RURALIDAD_!$B$28:$B$31</c:f>
              <c:strCache>
                <c:ptCount val="4"/>
                <c:pt idx="0">
                  <c:v>Rural</c:v>
                </c:pt>
                <c:pt idx="1">
                  <c:v>Urbana</c:v>
                </c:pt>
                <c:pt idx="3">
                  <c:v>Tlaxcala</c:v>
                </c:pt>
              </c:strCache>
            </c:strRef>
          </c:cat>
          <c:val>
            <c:numRef>
              <c:f>_RURALIDAD_!$D$28:$D$31</c:f>
              <c:numCache>
                <c:formatCode>General</c:formatCode>
                <c:ptCount val="4"/>
                <c:pt idx="0">
                  <c:v>18.600000000000001</c:v>
                </c:pt>
                <c:pt idx="1">
                  <c:v>18.8</c:v>
                </c:pt>
                <c:pt idx="3">
                  <c:v>18.8</c:v>
                </c:pt>
              </c:numCache>
            </c:numRef>
          </c:val>
          <c:extLst>
            <c:ext xmlns:c15="http://schemas.microsoft.com/office/drawing/2012/chart" uri="{02D57815-91ED-43cb-92C2-25804820EDAC}">
              <c15:datalabelsRange>
                <c15:f>_RURALIDAD_!$H$28:$H$31</c15:f>
                <c15:dlblRangeCache>
                  <c:ptCount val="4"/>
                  <c:pt idx="0">
                    <c:v>18.6</c:v>
                  </c:pt>
                  <c:pt idx="1">
                    <c:v>18.8</c:v>
                  </c:pt>
                  <c:pt idx="3">
                    <c:v>18.8</c:v>
                  </c:pt>
                </c15:dlblRangeCache>
              </c15:datalabelsRange>
            </c:ext>
            <c:ext xmlns:c16="http://schemas.microsoft.com/office/drawing/2014/chart" uri="{C3380CC4-5D6E-409C-BE32-E72D297353CC}">
              <c16:uniqueId val="{00000009-FE81-49E0-8E99-D7ECDC4F04B8}"/>
            </c:ext>
          </c:extLst>
        </c:ser>
        <c:ser>
          <c:idx val="2"/>
          <c:order val="2"/>
          <c:tx>
            <c:v>NIII</c:v>
          </c:tx>
          <c:spPr>
            <a:solidFill>
              <a:srgbClr val="9A528E"/>
            </a:solidFill>
          </c:spPr>
          <c:invertIfNegative val="0"/>
          <c:dLbls>
            <c:dLbl>
              <c:idx val="0"/>
              <c:layout/>
              <c:tx>
                <c:rich>
                  <a:bodyPr/>
                  <a:lstStyle/>
                  <a:p>
                    <a:fld id="{1C41BB39-5CE4-4C86-93C2-7316B0A43E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FE81-49E0-8E99-D7ECDC4F04B8}"/>
                </c:ext>
              </c:extLst>
            </c:dLbl>
            <c:dLbl>
              <c:idx val="1"/>
              <c:layout/>
              <c:tx>
                <c:rich>
                  <a:bodyPr/>
                  <a:lstStyle/>
                  <a:p>
                    <a:fld id="{BC1D8B82-E53B-4EEB-9CE4-3CD496AD14D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FE81-49E0-8E99-D7ECDC4F04B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E81-49E0-8E99-D7ECDC4F04B8}"/>
                </c:ext>
              </c:extLst>
            </c:dLbl>
            <c:dLbl>
              <c:idx val="3"/>
              <c:layout/>
              <c:tx>
                <c:rich>
                  <a:bodyPr/>
                  <a:lstStyle/>
                  <a:p>
                    <a:fld id="{910D2477-AABB-4BD8-8683-BB45DAE352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FE81-49E0-8E99-D7ECDC4F04B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_RURALIDAD_!$B$28:$B$31</c:f>
              <c:strCache>
                <c:ptCount val="4"/>
                <c:pt idx="0">
                  <c:v>Rural</c:v>
                </c:pt>
                <c:pt idx="1">
                  <c:v>Urbana</c:v>
                </c:pt>
                <c:pt idx="3">
                  <c:v>Tlaxcala</c:v>
                </c:pt>
              </c:strCache>
            </c:strRef>
          </c:cat>
          <c:val>
            <c:numRef>
              <c:f>_RURALIDAD_!$E$28:$E$31</c:f>
              <c:numCache>
                <c:formatCode>General</c:formatCode>
                <c:ptCount val="4"/>
                <c:pt idx="0">
                  <c:v>15</c:v>
                </c:pt>
                <c:pt idx="1">
                  <c:v>14.3</c:v>
                </c:pt>
                <c:pt idx="3">
                  <c:v>14.5</c:v>
                </c:pt>
              </c:numCache>
            </c:numRef>
          </c:val>
          <c:extLst>
            <c:ext xmlns:c15="http://schemas.microsoft.com/office/drawing/2012/chart" uri="{02D57815-91ED-43cb-92C2-25804820EDAC}">
              <c15:datalabelsRange>
                <c15:f>_RURALIDAD_!$I$28:$I$31</c15:f>
                <c15:dlblRangeCache>
                  <c:ptCount val="4"/>
                  <c:pt idx="0">
                    <c:v>15.0</c:v>
                  </c:pt>
                  <c:pt idx="1">
                    <c:v>14.3</c:v>
                  </c:pt>
                  <c:pt idx="3">
                    <c:v>14.5</c:v>
                  </c:pt>
                </c15:dlblRangeCache>
              </c15:datalabelsRange>
            </c:ext>
            <c:ext xmlns:c16="http://schemas.microsoft.com/office/drawing/2014/chart" uri="{C3380CC4-5D6E-409C-BE32-E72D297353CC}">
              <c16:uniqueId val="{0000000E-FE81-49E0-8E99-D7ECDC4F04B8}"/>
            </c:ext>
          </c:extLst>
        </c:ser>
        <c:ser>
          <c:idx val="3"/>
          <c:order val="3"/>
          <c:tx>
            <c:v>NIV</c:v>
          </c:tx>
          <c:spPr>
            <a:solidFill>
              <a:srgbClr val="862A77"/>
            </a:solidFill>
          </c:spPr>
          <c:invertIfNegative val="0"/>
          <c:dLbls>
            <c:dLbl>
              <c:idx val="0"/>
              <c:layout/>
              <c:tx>
                <c:rich>
                  <a:bodyPr/>
                  <a:lstStyle/>
                  <a:p>
                    <a:fld id="{3FBEF53E-B41C-43DB-9AC3-9D09D3F59BC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F-FE81-49E0-8E99-D7ECDC4F04B8}"/>
                </c:ext>
              </c:extLst>
            </c:dLbl>
            <c:dLbl>
              <c:idx val="1"/>
              <c:layout/>
              <c:tx>
                <c:rich>
                  <a:bodyPr/>
                  <a:lstStyle/>
                  <a:p>
                    <a:fld id="{CE6F5EFD-E983-48B8-B366-382554AD12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FE81-49E0-8E99-D7ECDC4F04B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E81-49E0-8E99-D7ECDC4F04B8}"/>
                </c:ext>
              </c:extLst>
            </c:dLbl>
            <c:dLbl>
              <c:idx val="3"/>
              <c:layout/>
              <c:tx>
                <c:rich>
                  <a:bodyPr/>
                  <a:lstStyle/>
                  <a:p>
                    <a:fld id="{A546DC50-72BD-46B9-B041-662F9B9D1D4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FE81-49E0-8E99-D7ECDC4F04B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_RURALIDAD_!$B$28:$B$31</c:f>
              <c:strCache>
                <c:ptCount val="4"/>
                <c:pt idx="0">
                  <c:v>Rural</c:v>
                </c:pt>
                <c:pt idx="1">
                  <c:v>Urbana</c:v>
                </c:pt>
                <c:pt idx="3">
                  <c:v>Tlaxcala</c:v>
                </c:pt>
              </c:strCache>
            </c:strRef>
          </c:cat>
          <c:val>
            <c:numRef>
              <c:f>_RURALIDAD_!$F$28:$F$31</c:f>
              <c:numCache>
                <c:formatCode>General</c:formatCode>
                <c:ptCount val="4"/>
                <c:pt idx="0">
                  <c:v>5.2</c:v>
                </c:pt>
                <c:pt idx="1">
                  <c:v>6.2</c:v>
                </c:pt>
                <c:pt idx="3">
                  <c:v>6.2</c:v>
                </c:pt>
              </c:numCache>
            </c:numRef>
          </c:val>
          <c:extLst>
            <c:ext xmlns:c15="http://schemas.microsoft.com/office/drawing/2012/chart" uri="{02D57815-91ED-43cb-92C2-25804820EDAC}">
              <c15:datalabelsRange>
                <c15:f>_RURALIDAD_!$J$28:$J$31</c15:f>
                <c15:dlblRangeCache>
                  <c:ptCount val="4"/>
                  <c:pt idx="0">
                    <c:v>5.2</c:v>
                  </c:pt>
                  <c:pt idx="1">
                    <c:v>6.2</c:v>
                  </c:pt>
                  <c:pt idx="3">
                    <c:v>6.2</c:v>
                  </c:pt>
                </c15:dlblRangeCache>
              </c15:datalabelsRange>
            </c:ext>
            <c:ext xmlns:c16="http://schemas.microsoft.com/office/drawing/2014/chart" uri="{C3380CC4-5D6E-409C-BE32-E72D297353CC}">
              <c16:uniqueId val="{00000013-FE81-49E0-8E99-D7ECDC4F04B8}"/>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BD7-4A29-9E55-FA709732132E}"/>
              </c:ext>
            </c:extLst>
          </c:dPt>
          <c:dPt>
            <c:idx val="3"/>
            <c:marker>
              <c:spPr>
                <a:solidFill>
                  <a:srgbClr val="002060"/>
                </a:solidFill>
                <a:ln>
                  <a:noFill/>
                </a:ln>
              </c:spPr>
            </c:marker>
            <c:bubble3D val="0"/>
            <c:extLst>
              <c:ext xmlns:c16="http://schemas.microsoft.com/office/drawing/2014/chart" uri="{C3380CC4-5D6E-409C-BE32-E72D297353CC}">
                <c16:uniqueId val="{00000001-3BD7-4A29-9E55-FA709732132E}"/>
              </c:ext>
            </c:extLst>
          </c:dPt>
          <c:dPt>
            <c:idx val="5"/>
            <c:marker>
              <c:spPr>
                <a:solidFill>
                  <a:srgbClr val="002060"/>
                </a:solidFill>
                <a:ln>
                  <a:noFill/>
                </a:ln>
              </c:spPr>
            </c:marker>
            <c:bubble3D val="0"/>
            <c:extLst>
              <c:ext xmlns:c16="http://schemas.microsoft.com/office/drawing/2014/chart" uri="{C3380CC4-5D6E-409C-BE32-E72D297353CC}">
                <c16:uniqueId val="{00000002-3BD7-4A29-9E55-FA709732132E}"/>
              </c:ext>
            </c:extLst>
          </c:dPt>
          <c:cat>
            <c:multiLvlStrRef>
              <c:f>_RURALIDAD_INT_!$B$2:$C$7</c:f>
              <c:multiLvlStrCache>
                <c:ptCount val="6"/>
                <c:lvl>
                  <c:pt idx="0">
                    <c:v>2015</c:v>
                  </c:pt>
                  <c:pt idx="1">
                    <c:v>2018</c:v>
                  </c:pt>
                  <c:pt idx="2">
                    <c:v>2015</c:v>
                  </c:pt>
                  <c:pt idx="3">
                    <c:v>2018</c:v>
                  </c:pt>
                  <c:pt idx="4">
                    <c:v>2015</c:v>
                  </c:pt>
                  <c:pt idx="5">
                    <c:v>2018</c:v>
                  </c:pt>
                </c:lvl>
                <c:lvl>
                  <c:pt idx="0">
                    <c:v>Tlaxcala</c:v>
                  </c:pt>
                  <c:pt idx="2">
                    <c:v>Urbana</c:v>
                  </c:pt>
                  <c:pt idx="4">
                    <c:v>Rural</c:v>
                  </c:pt>
                </c:lvl>
              </c:multiLvlStrCache>
            </c:multiLvlStrRef>
          </c:cat>
          <c:val>
            <c:numRef>
              <c:f>_RURALIDAD_INT_!$D$2:$D$7</c:f>
              <c:numCache>
                <c:formatCode>General</c:formatCode>
                <c:ptCount val="6"/>
                <c:pt idx="0">
                  <c:v>490.23899999999998</c:v>
                </c:pt>
                <c:pt idx="1">
                  <c:v>491.43799999999999</c:v>
                </c:pt>
                <c:pt idx="2">
                  <c:v>492.24400000000003</c:v>
                </c:pt>
                <c:pt idx="3">
                  <c:v>489.846</c:v>
                </c:pt>
                <c:pt idx="4">
                  <c:v>465.488</c:v>
                </c:pt>
                <c:pt idx="5">
                  <c:v>481.65199999999999</c:v>
                </c:pt>
              </c:numCache>
            </c:numRef>
          </c:val>
          <c:smooth val="0"/>
          <c:extLst>
            <c:ext xmlns:c16="http://schemas.microsoft.com/office/drawing/2014/chart" uri="{C3380CC4-5D6E-409C-BE32-E72D297353CC}">
              <c16:uniqueId val="{00000003-3BD7-4A29-9E55-FA709732132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BD7-4A29-9E55-FA709732132E}"/>
              </c:ext>
            </c:extLst>
          </c:dPt>
          <c:dPt>
            <c:idx val="3"/>
            <c:marker>
              <c:spPr>
                <a:solidFill>
                  <a:srgbClr val="002060"/>
                </a:solidFill>
                <a:ln>
                  <a:noFill/>
                </a:ln>
              </c:spPr>
            </c:marker>
            <c:bubble3D val="0"/>
            <c:extLst>
              <c:ext xmlns:c16="http://schemas.microsoft.com/office/drawing/2014/chart" uri="{C3380CC4-5D6E-409C-BE32-E72D297353CC}">
                <c16:uniqueId val="{00000005-3BD7-4A29-9E55-FA709732132E}"/>
              </c:ext>
            </c:extLst>
          </c:dPt>
          <c:dPt>
            <c:idx val="5"/>
            <c:marker>
              <c:spPr>
                <a:solidFill>
                  <a:srgbClr val="002060"/>
                </a:solidFill>
                <a:ln>
                  <a:noFill/>
                </a:ln>
              </c:spPr>
            </c:marker>
            <c:bubble3D val="0"/>
            <c:extLst>
              <c:ext xmlns:c16="http://schemas.microsoft.com/office/drawing/2014/chart" uri="{C3380CC4-5D6E-409C-BE32-E72D297353CC}">
                <c16:uniqueId val="{00000006-3BD7-4A29-9E55-FA709732132E}"/>
              </c:ext>
            </c:extLst>
          </c:dPt>
          <c:cat>
            <c:multiLvlStrRef>
              <c:f>_RURALIDAD_INT_!$B$2:$C$7</c:f>
              <c:multiLvlStrCache>
                <c:ptCount val="6"/>
                <c:lvl>
                  <c:pt idx="0">
                    <c:v>2015</c:v>
                  </c:pt>
                  <c:pt idx="1">
                    <c:v>2018</c:v>
                  </c:pt>
                  <c:pt idx="2">
                    <c:v>2015</c:v>
                  </c:pt>
                  <c:pt idx="3">
                    <c:v>2018</c:v>
                  </c:pt>
                  <c:pt idx="4">
                    <c:v>2015</c:v>
                  </c:pt>
                  <c:pt idx="5">
                    <c:v>2018</c:v>
                  </c:pt>
                </c:lvl>
                <c:lvl>
                  <c:pt idx="0">
                    <c:v>Tlaxcala</c:v>
                  </c:pt>
                  <c:pt idx="2">
                    <c:v>Urbana</c:v>
                  </c:pt>
                  <c:pt idx="4">
                    <c:v>Rural</c:v>
                  </c:pt>
                </c:lvl>
              </c:multiLvlStrCache>
            </c:multiLvlStrRef>
          </c:cat>
          <c:val>
            <c:numRef>
              <c:f>_RURALIDAD_INT_!$E$2:$E$7</c:f>
              <c:numCache>
                <c:formatCode>General</c:formatCode>
                <c:ptCount val="6"/>
                <c:pt idx="0">
                  <c:v>505.76100000000002</c:v>
                </c:pt>
                <c:pt idx="1">
                  <c:v>506.56200000000001</c:v>
                </c:pt>
                <c:pt idx="2">
                  <c:v>509.75599999999997</c:v>
                </c:pt>
                <c:pt idx="3">
                  <c:v>508.154</c:v>
                </c:pt>
                <c:pt idx="4">
                  <c:v>500.512</c:v>
                </c:pt>
                <c:pt idx="5">
                  <c:v>502.34800000000001</c:v>
                </c:pt>
              </c:numCache>
            </c:numRef>
          </c:val>
          <c:smooth val="0"/>
          <c:extLst>
            <c:ext xmlns:c16="http://schemas.microsoft.com/office/drawing/2014/chart" uri="{C3380CC4-5D6E-409C-BE32-E72D297353CC}">
              <c16:uniqueId val="{00000007-3BD7-4A29-9E55-FA709732132E}"/>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BD7-4A29-9E55-FA709732132E}"/>
              </c:ext>
            </c:extLst>
          </c:dPt>
          <c:dPt>
            <c:idx val="3"/>
            <c:marker>
              <c:spPr>
                <a:solidFill>
                  <a:srgbClr val="002060"/>
                </a:solidFill>
                <a:ln>
                  <a:noFill/>
                </a:ln>
              </c:spPr>
            </c:marker>
            <c:bubble3D val="0"/>
            <c:extLst>
              <c:ext xmlns:c16="http://schemas.microsoft.com/office/drawing/2014/chart" uri="{C3380CC4-5D6E-409C-BE32-E72D297353CC}">
                <c16:uniqueId val="{00000009-3BD7-4A29-9E55-FA709732132E}"/>
              </c:ext>
            </c:extLst>
          </c:dPt>
          <c:dPt>
            <c:idx val="5"/>
            <c:marker>
              <c:spPr>
                <a:solidFill>
                  <a:srgbClr val="002060"/>
                </a:solidFill>
                <a:ln>
                  <a:noFill/>
                </a:ln>
              </c:spPr>
            </c:marker>
            <c:bubble3D val="0"/>
            <c:extLst>
              <c:ext xmlns:c16="http://schemas.microsoft.com/office/drawing/2014/chart" uri="{C3380CC4-5D6E-409C-BE32-E72D297353CC}">
                <c16:uniqueId val="{0000000A-3BD7-4A29-9E55-FA709732132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BD7-4A29-9E55-FA709732132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BD7-4A29-9E55-FA709732132E}"/>
                </c:ext>
              </c:extLst>
            </c:dLbl>
            <c:dLbl>
              <c:idx val="5"/>
              <c:layout>
                <c:manualLayout>
                  <c:x val="0"/>
                  <c:y val="2.0253164556962026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3BD7-4A29-9E55-FA709732132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Tlaxcala</c:v>
                  </c:pt>
                  <c:pt idx="2">
                    <c:v>Urbana</c:v>
                  </c:pt>
                  <c:pt idx="4">
                    <c:v>Rural</c:v>
                  </c:pt>
                </c:lvl>
              </c:multiLvlStrCache>
            </c:multiLvlStrRef>
          </c:cat>
          <c:val>
            <c:numRef>
              <c:f>_RURALIDAD_INT_!$F$2:$F$7</c:f>
              <c:numCache>
                <c:formatCode>General</c:formatCode>
                <c:ptCount val="6"/>
                <c:pt idx="0">
                  <c:v>498</c:v>
                </c:pt>
                <c:pt idx="1">
                  <c:v>499</c:v>
                </c:pt>
                <c:pt idx="2">
                  <c:v>501</c:v>
                </c:pt>
                <c:pt idx="3">
                  <c:v>499</c:v>
                </c:pt>
                <c:pt idx="4">
                  <c:v>483</c:v>
                </c:pt>
                <c:pt idx="5">
                  <c:v>492</c:v>
                </c:pt>
              </c:numCache>
            </c:numRef>
          </c:val>
          <c:smooth val="0"/>
          <c:extLst>
            <c:ext xmlns:c16="http://schemas.microsoft.com/office/drawing/2014/chart" uri="{C3380CC4-5D6E-409C-BE32-E72D297353CC}">
              <c16:uniqueId val="{0000000B-3BD7-4A29-9E55-FA709732132E}"/>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587-41B4-B1C9-25E5167AA306}"/>
              </c:ext>
            </c:extLst>
          </c:dPt>
          <c:dPt>
            <c:idx val="3"/>
            <c:marker>
              <c:spPr>
                <a:solidFill>
                  <a:srgbClr val="002060"/>
                </a:solidFill>
                <a:ln>
                  <a:noFill/>
                </a:ln>
              </c:spPr>
            </c:marker>
            <c:bubble3D val="0"/>
            <c:extLst>
              <c:ext xmlns:c16="http://schemas.microsoft.com/office/drawing/2014/chart" uri="{C3380CC4-5D6E-409C-BE32-E72D297353CC}">
                <c16:uniqueId val="{00000001-3587-41B4-B1C9-25E5167AA306}"/>
              </c:ext>
            </c:extLst>
          </c:dPt>
          <c:dPt>
            <c:idx val="5"/>
            <c:marker>
              <c:spPr>
                <a:solidFill>
                  <a:srgbClr val="002060"/>
                </a:solidFill>
                <a:ln>
                  <a:noFill/>
                </a:ln>
              </c:spPr>
            </c:marker>
            <c:bubble3D val="0"/>
            <c:extLst>
              <c:ext xmlns:c16="http://schemas.microsoft.com/office/drawing/2014/chart" uri="{C3380CC4-5D6E-409C-BE32-E72D297353CC}">
                <c16:uniqueId val="{00000002-3587-41B4-B1C9-25E5167AA306}"/>
              </c:ext>
            </c:extLst>
          </c:dPt>
          <c:cat>
            <c:multiLvlStrRef>
              <c:f>_RURALIDAD_INT_!$B$27:$C$32</c:f>
              <c:multiLvlStrCache>
                <c:ptCount val="6"/>
                <c:lvl>
                  <c:pt idx="0">
                    <c:v>2015</c:v>
                  </c:pt>
                  <c:pt idx="1">
                    <c:v>2018</c:v>
                  </c:pt>
                  <c:pt idx="2">
                    <c:v>2015</c:v>
                  </c:pt>
                  <c:pt idx="3">
                    <c:v>2018</c:v>
                  </c:pt>
                  <c:pt idx="4">
                    <c:v>2015</c:v>
                  </c:pt>
                  <c:pt idx="5">
                    <c:v>2018</c:v>
                  </c:pt>
                </c:lvl>
                <c:lvl>
                  <c:pt idx="0">
                    <c:v>Tlaxcala</c:v>
                  </c:pt>
                  <c:pt idx="2">
                    <c:v>Urbana</c:v>
                  </c:pt>
                  <c:pt idx="4">
                    <c:v>Rural</c:v>
                  </c:pt>
                </c:lvl>
              </c:multiLvlStrCache>
            </c:multiLvlStrRef>
          </c:cat>
          <c:val>
            <c:numRef>
              <c:f>_RURALIDAD_INT_!$D$27:$D$32</c:f>
              <c:numCache>
                <c:formatCode>General</c:formatCode>
                <c:ptCount val="6"/>
                <c:pt idx="0">
                  <c:v>492.24400000000003</c:v>
                </c:pt>
                <c:pt idx="1">
                  <c:v>489.84100000000001</c:v>
                </c:pt>
                <c:pt idx="2">
                  <c:v>494.24900000000002</c:v>
                </c:pt>
                <c:pt idx="3">
                  <c:v>487.24900000000002</c:v>
                </c:pt>
                <c:pt idx="4">
                  <c:v>472.697</c:v>
                </c:pt>
                <c:pt idx="5">
                  <c:v>484.66699999999997</c:v>
                </c:pt>
              </c:numCache>
            </c:numRef>
          </c:val>
          <c:smooth val="0"/>
          <c:extLst>
            <c:ext xmlns:c16="http://schemas.microsoft.com/office/drawing/2014/chart" uri="{C3380CC4-5D6E-409C-BE32-E72D297353CC}">
              <c16:uniqueId val="{00000003-3587-41B4-B1C9-25E5167AA30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587-41B4-B1C9-25E5167AA306}"/>
              </c:ext>
            </c:extLst>
          </c:dPt>
          <c:dPt>
            <c:idx val="3"/>
            <c:marker>
              <c:spPr>
                <a:solidFill>
                  <a:srgbClr val="002060"/>
                </a:solidFill>
                <a:ln>
                  <a:noFill/>
                </a:ln>
              </c:spPr>
            </c:marker>
            <c:bubble3D val="0"/>
            <c:extLst>
              <c:ext xmlns:c16="http://schemas.microsoft.com/office/drawing/2014/chart" uri="{C3380CC4-5D6E-409C-BE32-E72D297353CC}">
                <c16:uniqueId val="{00000005-3587-41B4-B1C9-25E5167AA306}"/>
              </c:ext>
            </c:extLst>
          </c:dPt>
          <c:dPt>
            <c:idx val="5"/>
            <c:marker>
              <c:spPr>
                <a:solidFill>
                  <a:srgbClr val="002060"/>
                </a:solidFill>
                <a:ln>
                  <a:noFill/>
                </a:ln>
              </c:spPr>
            </c:marker>
            <c:bubble3D val="0"/>
            <c:extLst>
              <c:ext xmlns:c16="http://schemas.microsoft.com/office/drawing/2014/chart" uri="{C3380CC4-5D6E-409C-BE32-E72D297353CC}">
                <c16:uniqueId val="{00000006-3587-41B4-B1C9-25E5167AA306}"/>
              </c:ext>
            </c:extLst>
          </c:dPt>
          <c:cat>
            <c:multiLvlStrRef>
              <c:f>_RURALIDAD_INT_!$B$27:$C$32</c:f>
              <c:multiLvlStrCache>
                <c:ptCount val="6"/>
                <c:lvl>
                  <c:pt idx="0">
                    <c:v>2015</c:v>
                  </c:pt>
                  <c:pt idx="1">
                    <c:v>2018</c:v>
                  </c:pt>
                  <c:pt idx="2">
                    <c:v>2015</c:v>
                  </c:pt>
                  <c:pt idx="3">
                    <c:v>2018</c:v>
                  </c:pt>
                  <c:pt idx="4">
                    <c:v>2015</c:v>
                  </c:pt>
                  <c:pt idx="5">
                    <c:v>2018</c:v>
                  </c:pt>
                </c:lvl>
                <c:lvl>
                  <c:pt idx="0">
                    <c:v>Tlaxcala</c:v>
                  </c:pt>
                  <c:pt idx="2">
                    <c:v>Urbana</c:v>
                  </c:pt>
                  <c:pt idx="4">
                    <c:v>Rural</c:v>
                  </c:pt>
                </c:lvl>
              </c:multiLvlStrCache>
            </c:multiLvlStrRef>
          </c:cat>
          <c:val>
            <c:numRef>
              <c:f>_RURALIDAD_INT_!$E$27:$E$32</c:f>
              <c:numCache>
                <c:formatCode>General</c:formatCode>
                <c:ptCount val="6"/>
                <c:pt idx="0">
                  <c:v>509.75599999999997</c:v>
                </c:pt>
                <c:pt idx="1">
                  <c:v>506.15899999999999</c:v>
                </c:pt>
                <c:pt idx="2">
                  <c:v>513.75099999999998</c:v>
                </c:pt>
                <c:pt idx="3">
                  <c:v>506.75099999999998</c:v>
                </c:pt>
                <c:pt idx="4">
                  <c:v>511.303</c:v>
                </c:pt>
                <c:pt idx="5">
                  <c:v>511.33300000000003</c:v>
                </c:pt>
              </c:numCache>
            </c:numRef>
          </c:val>
          <c:smooth val="0"/>
          <c:extLst>
            <c:ext xmlns:c16="http://schemas.microsoft.com/office/drawing/2014/chart" uri="{C3380CC4-5D6E-409C-BE32-E72D297353CC}">
              <c16:uniqueId val="{00000007-3587-41B4-B1C9-25E5167AA306}"/>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587-41B4-B1C9-25E5167AA306}"/>
              </c:ext>
            </c:extLst>
          </c:dPt>
          <c:dPt>
            <c:idx val="3"/>
            <c:marker>
              <c:spPr>
                <a:solidFill>
                  <a:srgbClr val="002060"/>
                </a:solidFill>
                <a:ln>
                  <a:noFill/>
                </a:ln>
              </c:spPr>
            </c:marker>
            <c:bubble3D val="0"/>
            <c:extLst>
              <c:ext xmlns:c16="http://schemas.microsoft.com/office/drawing/2014/chart" uri="{C3380CC4-5D6E-409C-BE32-E72D297353CC}">
                <c16:uniqueId val="{00000009-3587-41B4-B1C9-25E5167AA306}"/>
              </c:ext>
            </c:extLst>
          </c:dPt>
          <c:dPt>
            <c:idx val="5"/>
            <c:marker>
              <c:spPr>
                <a:solidFill>
                  <a:srgbClr val="002060"/>
                </a:solidFill>
                <a:ln>
                  <a:noFill/>
                </a:ln>
              </c:spPr>
            </c:marker>
            <c:bubble3D val="0"/>
            <c:extLst>
              <c:ext xmlns:c16="http://schemas.microsoft.com/office/drawing/2014/chart" uri="{C3380CC4-5D6E-409C-BE32-E72D297353CC}">
                <c16:uniqueId val="{0000000A-3587-41B4-B1C9-25E5167AA30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587-41B4-B1C9-25E5167AA306}"/>
                </c:ext>
              </c:extLst>
            </c:dLbl>
            <c:dLbl>
              <c:idx val="2"/>
              <c:layout>
                <c:manualLayout>
                  <c:x val="0"/>
                  <c:y val="-1.265822784810135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2BDD-4483-81B3-F63674994CDD}"/>
                </c:ext>
              </c:extLst>
            </c:dLbl>
            <c:dLbl>
              <c:idx val="3"/>
              <c:layout>
                <c:manualLayout>
                  <c:x val="0"/>
                  <c:y val="-4.5569620253164557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3587-41B4-B1C9-25E5167AA306}"/>
                </c:ext>
              </c:extLst>
            </c:dLbl>
            <c:dLbl>
              <c:idx val="4"/>
              <c:layout>
                <c:manualLayout>
                  <c:x val="0"/>
                  <c:y val="-4.55696202531645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3587-41B4-B1C9-25E5167AA306}"/>
                </c:ext>
              </c:extLst>
            </c:dLbl>
            <c:dLbl>
              <c:idx val="5"/>
              <c:layout>
                <c:manualLayout>
                  <c:x val="0"/>
                  <c:y val="-4.0506329113924142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3587-41B4-B1C9-25E5167AA30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Tlaxcala</c:v>
                  </c:pt>
                  <c:pt idx="2">
                    <c:v>Urbana</c:v>
                  </c:pt>
                  <c:pt idx="4">
                    <c:v>Rural</c:v>
                  </c:pt>
                </c:lvl>
              </c:multiLvlStrCache>
            </c:multiLvlStrRef>
          </c:cat>
          <c:val>
            <c:numRef>
              <c:f>_RURALIDAD_INT_!$F$27:$F$32</c:f>
              <c:numCache>
                <c:formatCode>General</c:formatCode>
                <c:ptCount val="6"/>
                <c:pt idx="0">
                  <c:v>501</c:v>
                </c:pt>
                <c:pt idx="1">
                  <c:v>498</c:v>
                </c:pt>
                <c:pt idx="2">
                  <c:v>504</c:v>
                </c:pt>
                <c:pt idx="3">
                  <c:v>497</c:v>
                </c:pt>
                <c:pt idx="4">
                  <c:v>492</c:v>
                </c:pt>
                <c:pt idx="5">
                  <c:v>498</c:v>
                </c:pt>
              </c:numCache>
            </c:numRef>
          </c:val>
          <c:smooth val="0"/>
          <c:extLst>
            <c:ext xmlns:c16="http://schemas.microsoft.com/office/drawing/2014/chart" uri="{C3380CC4-5D6E-409C-BE32-E72D297353CC}">
              <c16:uniqueId val="{0000000C-3587-41B4-B1C9-25E5167AA306}"/>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v>NI</c:v>
          </c:tx>
          <c:spPr>
            <a:solidFill>
              <a:srgbClr val="C8A8C8"/>
            </a:solidFill>
          </c:spPr>
          <c:invertIfNegative val="0"/>
          <c:dLbls>
            <c:dLbl>
              <c:idx val="0"/>
              <c:layout/>
              <c:tx>
                <c:rich>
                  <a:bodyPr/>
                  <a:lstStyle/>
                  <a:p>
                    <a:fld id="{4A6A774D-B06F-4B6B-9346-4357B3C3CDB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BC70-4E5B-96D5-814833783B13}"/>
                </c:ext>
              </c:extLst>
            </c:dLbl>
            <c:dLbl>
              <c:idx val="1"/>
              <c:layout/>
              <c:tx>
                <c:rich>
                  <a:bodyPr/>
                  <a:lstStyle/>
                  <a:p>
                    <a:fld id="{4331B749-F39C-4CB7-A722-390A996005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BC70-4E5B-96D5-814833783B13}"/>
                </c:ext>
              </c:extLst>
            </c:dLbl>
            <c:dLbl>
              <c:idx val="2"/>
              <c:layout/>
              <c:tx>
                <c:rich>
                  <a:bodyPr/>
                  <a:lstStyle/>
                  <a:p>
                    <a:fld id="{B6EE345C-8910-491A-A20E-1DDDEB57184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BC70-4E5B-96D5-814833783B13}"/>
                </c:ext>
              </c:extLst>
            </c:dLbl>
            <c:dLbl>
              <c:idx val="3"/>
              <c:layout/>
              <c:tx>
                <c:rich>
                  <a:bodyPr/>
                  <a:lstStyle/>
                  <a:p>
                    <a:fld id="{9DC869C4-B6DE-412B-8A57-DCCD2AF7016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BC70-4E5B-96D5-814833783B13}"/>
                </c:ext>
              </c:extLst>
            </c:dLbl>
            <c:dLbl>
              <c:idx val="4"/>
              <c:layout/>
              <c:tx>
                <c:rich>
                  <a:bodyPr/>
                  <a:lstStyle/>
                  <a:p>
                    <a:fld id="{95F482A6-4C51-4AFB-818D-0569E65D128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BC70-4E5B-96D5-814833783B13}"/>
                </c:ext>
              </c:extLst>
            </c:dLbl>
            <c:dLbl>
              <c:idx val="5"/>
              <c:layout/>
              <c:tx>
                <c:rich>
                  <a:bodyPr/>
                  <a:lstStyle/>
                  <a:p>
                    <a:fld id="{5B3B4F1B-91DC-49AE-AF01-ACA3A887D1B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0-4E5B-96D5-814833783B13}"/>
                </c:ext>
              </c:extLst>
            </c:dLbl>
            <c:dLbl>
              <c:idx val="7"/>
              <c:layout/>
              <c:tx>
                <c:rich>
                  <a:bodyPr/>
                  <a:lstStyle/>
                  <a:p>
                    <a:fld id="{F07B4EBB-5E38-4882-8167-53C2D5FFC61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_REGION_CENTRO_!$E$2:$E$9</c:f>
              <c:numCache>
                <c:formatCode>General</c:formatCode>
                <c:ptCount val="8"/>
                <c:pt idx="0">
                  <c:v>-50.3</c:v>
                </c:pt>
                <c:pt idx="1">
                  <c:v>-50.2</c:v>
                </c:pt>
                <c:pt idx="2">
                  <c:v>-47.4</c:v>
                </c:pt>
                <c:pt idx="3">
                  <c:v>-45.2</c:v>
                </c:pt>
                <c:pt idx="4">
                  <c:v>-41</c:v>
                </c:pt>
                <c:pt idx="5">
                  <c:v>-33.700000000000003</c:v>
                </c:pt>
                <c:pt idx="7">
                  <c:v>-49.1</c:v>
                </c:pt>
              </c:numCache>
            </c:numRef>
          </c:val>
          <c:extLst>
            <c:ext xmlns:c15="http://schemas.microsoft.com/office/drawing/2012/chart" uri="{02D57815-91ED-43cb-92C2-25804820EDAC}">
              <c15:datalabelsRange>
                <c15:f>_REGION_CENTRO_!$I$2:$I$9</c15:f>
                <c15:dlblRangeCache>
                  <c:ptCount val="8"/>
                  <c:pt idx="0">
                    <c:v>50.3</c:v>
                  </c:pt>
                  <c:pt idx="1">
                    <c:v>50.2</c:v>
                  </c:pt>
                  <c:pt idx="2">
                    <c:v>47.4</c:v>
                  </c:pt>
                  <c:pt idx="3">
                    <c:v>45.2</c:v>
                  </c:pt>
                  <c:pt idx="4">
                    <c:v>41.0</c:v>
                  </c:pt>
                  <c:pt idx="5">
                    <c:v>33.7</c:v>
                  </c:pt>
                  <c:pt idx="7">
                    <c:v>49.1</c:v>
                  </c:pt>
                </c15:dlblRangeCache>
              </c15:datalabelsRange>
            </c:ext>
            <c:ext xmlns:c16="http://schemas.microsoft.com/office/drawing/2014/chart" uri="{C3380CC4-5D6E-409C-BE32-E72D297353CC}">
              <c16:uniqueId val="{00000008-BC70-4E5B-96D5-814833783B13}"/>
            </c:ext>
          </c:extLst>
        </c:ser>
        <c:ser>
          <c:idx val="1"/>
          <c:order val="1"/>
          <c:tx>
            <c:v>NII</c:v>
          </c:tx>
          <c:spPr>
            <a:solidFill>
              <a:srgbClr val="B07CAA"/>
            </a:solidFill>
          </c:spPr>
          <c:invertIfNegative val="0"/>
          <c:dLbls>
            <c:dLbl>
              <c:idx val="0"/>
              <c:layout/>
              <c:tx>
                <c:rich>
                  <a:bodyPr/>
                  <a:lstStyle/>
                  <a:p>
                    <a:fld id="{FF61C9BA-AE3D-422B-9E3B-640E504DE10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BC70-4E5B-96D5-814833783B13}"/>
                </c:ext>
              </c:extLst>
            </c:dLbl>
            <c:dLbl>
              <c:idx val="1"/>
              <c:layout/>
              <c:tx>
                <c:rich>
                  <a:bodyPr/>
                  <a:lstStyle/>
                  <a:p>
                    <a:fld id="{0386575C-562A-49DF-8946-8DF765F566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BC70-4E5B-96D5-814833783B13}"/>
                </c:ext>
              </c:extLst>
            </c:dLbl>
            <c:dLbl>
              <c:idx val="2"/>
              <c:layout/>
              <c:tx>
                <c:rich>
                  <a:bodyPr/>
                  <a:lstStyle/>
                  <a:p>
                    <a:fld id="{3943E409-104C-44E9-8481-EC088D6FD77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BC70-4E5B-96D5-814833783B13}"/>
                </c:ext>
              </c:extLst>
            </c:dLbl>
            <c:dLbl>
              <c:idx val="3"/>
              <c:layout/>
              <c:tx>
                <c:rich>
                  <a:bodyPr/>
                  <a:lstStyle/>
                  <a:p>
                    <a:fld id="{2B17FDBC-E840-46A7-97F4-8BE254C5DD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BC70-4E5B-96D5-814833783B13}"/>
                </c:ext>
              </c:extLst>
            </c:dLbl>
            <c:dLbl>
              <c:idx val="4"/>
              <c:layout/>
              <c:tx>
                <c:rich>
                  <a:bodyPr/>
                  <a:lstStyle/>
                  <a:p>
                    <a:fld id="{27771625-70B0-4C5E-B189-F63F527D5B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BC70-4E5B-96D5-814833783B13}"/>
                </c:ext>
              </c:extLst>
            </c:dLbl>
            <c:dLbl>
              <c:idx val="5"/>
              <c:layout/>
              <c:tx>
                <c:rich>
                  <a:bodyPr/>
                  <a:lstStyle/>
                  <a:p>
                    <a:fld id="{2F10EFF7-D616-4CBA-96AA-4C7E8CA8630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C70-4E5B-96D5-814833783B13}"/>
                </c:ext>
              </c:extLst>
            </c:dLbl>
            <c:dLbl>
              <c:idx val="7"/>
              <c:layout/>
              <c:tx>
                <c:rich>
                  <a:bodyPr/>
                  <a:lstStyle/>
                  <a:p>
                    <a:fld id="{AD54C71A-A3BF-493D-A07E-21A21C1A97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_REGION_CENTRO_!$F$2:$F$9</c:f>
              <c:numCache>
                <c:formatCode>General</c:formatCode>
                <c:ptCount val="8"/>
                <c:pt idx="0">
                  <c:v>33.700000000000003</c:v>
                </c:pt>
                <c:pt idx="1">
                  <c:v>33.799999999999997</c:v>
                </c:pt>
                <c:pt idx="2">
                  <c:v>34.200000000000003</c:v>
                </c:pt>
                <c:pt idx="3">
                  <c:v>34.6</c:v>
                </c:pt>
                <c:pt idx="4">
                  <c:v>38.6</c:v>
                </c:pt>
                <c:pt idx="5">
                  <c:v>36.9</c:v>
                </c:pt>
                <c:pt idx="7">
                  <c:v>32.9</c:v>
                </c:pt>
              </c:numCache>
            </c:numRef>
          </c:val>
          <c:extLst>
            <c:ext xmlns:c15="http://schemas.microsoft.com/office/drawing/2012/chart" uri="{02D57815-91ED-43cb-92C2-25804820EDAC}">
              <c15:datalabelsRange>
                <c15:f>_REGION_CENTRO_!$J$2:$J$9</c15:f>
                <c15:dlblRangeCache>
                  <c:ptCount val="8"/>
                  <c:pt idx="0">
                    <c:v>33.7</c:v>
                  </c:pt>
                  <c:pt idx="1">
                    <c:v>33.8</c:v>
                  </c:pt>
                  <c:pt idx="2">
                    <c:v>34.2</c:v>
                  </c:pt>
                  <c:pt idx="3">
                    <c:v>34.6</c:v>
                  </c:pt>
                  <c:pt idx="4">
                    <c:v>38.6</c:v>
                  </c:pt>
                  <c:pt idx="5">
                    <c:v>36.9</c:v>
                  </c:pt>
                  <c:pt idx="7">
                    <c:v>32.9</c:v>
                  </c:pt>
                </c15:dlblRangeCache>
              </c15:datalabelsRange>
            </c:ext>
            <c:ext xmlns:c16="http://schemas.microsoft.com/office/drawing/2014/chart" uri="{C3380CC4-5D6E-409C-BE32-E72D297353CC}">
              <c16:uniqueId val="{00000011-BC70-4E5B-96D5-814833783B13}"/>
            </c:ext>
          </c:extLst>
        </c:ser>
        <c:ser>
          <c:idx val="2"/>
          <c:order val="2"/>
          <c:tx>
            <c:v>NIII</c:v>
          </c:tx>
          <c:spPr>
            <a:solidFill>
              <a:srgbClr val="9A528E"/>
            </a:solidFill>
          </c:spPr>
          <c:invertIfNegative val="0"/>
          <c:dLbls>
            <c:dLbl>
              <c:idx val="0"/>
              <c:layout/>
              <c:tx>
                <c:rich>
                  <a:bodyPr/>
                  <a:lstStyle/>
                  <a:p>
                    <a:fld id="{22EAFB26-A88B-49ED-941A-8236A37DA9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BC70-4E5B-96D5-814833783B13}"/>
                </c:ext>
              </c:extLst>
            </c:dLbl>
            <c:dLbl>
              <c:idx val="1"/>
              <c:layout/>
              <c:tx>
                <c:rich>
                  <a:bodyPr/>
                  <a:lstStyle/>
                  <a:p>
                    <a:fld id="{56C35496-8E88-4E64-960A-235715F9CB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BC70-4E5B-96D5-814833783B13}"/>
                </c:ext>
              </c:extLst>
            </c:dLbl>
            <c:dLbl>
              <c:idx val="2"/>
              <c:layout/>
              <c:tx>
                <c:rich>
                  <a:bodyPr/>
                  <a:lstStyle/>
                  <a:p>
                    <a:fld id="{FA7A5DC2-0D58-4230-B943-357BC56017A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BC70-4E5B-96D5-814833783B13}"/>
                </c:ext>
              </c:extLst>
            </c:dLbl>
            <c:dLbl>
              <c:idx val="3"/>
              <c:layout/>
              <c:tx>
                <c:rich>
                  <a:bodyPr/>
                  <a:lstStyle/>
                  <a:p>
                    <a:fld id="{35170EB4-417F-4227-B433-F47F94BF4E0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BC70-4E5B-96D5-814833783B13}"/>
                </c:ext>
              </c:extLst>
            </c:dLbl>
            <c:dLbl>
              <c:idx val="4"/>
              <c:layout/>
              <c:tx>
                <c:rich>
                  <a:bodyPr/>
                  <a:lstStyle/>
                  <a:p>
                    <a:fld id="{F93D8DEA-99FE-4C9A-9C4F-B175CD7132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6-BC70-4E5B-96D5-814833783B13}"/>
                </c:ext>
              </c:extLst>
            </c:dLbl>
            <c:dLbl>
              <c:idx val="5"/>
              <c:layout/>
              <c:tx>
                <c:rich>
                  <a:bodyPr/>
                  <a:lstStyle/>
                  <a:p>
                    <a:fld id="{788E5DBC-78F9-494C-AFBB-057A7E8E613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C70-4E5B-96D5-814833783B13}"/>
                </c:ext>
              </c:extLst>
            </c:dLbl>
            <c:dLbl>
              <c:idx val="7"/>
              <c:layout/>
              <c:tx>
                <c:rich>
                  <a:bodyPr/>
                  <a:lstStyle/>
                  <a:p>
                    <a:fld id="{71C6A333-34DE-40DC-960D-D01B3EED54A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BC70-4E5B-96D5-814833783B1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_REGION_CENTRO_!$G$2:$G$9</c:f>
              <c:numCache>
                <c:formatCode>General</c:formatCode>
                <c:ptCount val="8"/>
                <c:pt idx="0">
                  <c:v>13.7</c:v>
                </c:pt>
                <c:pt idx="1">
                  <c:v>14.1</c:v>
                </c:pt>
                <c:pt idx="2">
                  <c:v>15.8</c:v>
                </c:pt>
                <c:pt idx="3">
                  <c:v>16.899999999999999</c:v>
                </c:pt>
                <c:pt idx="4">
                  <c:v>17.600000000000001</c:v>
                </c:pt>
                <c:pt idx="5">
                  <c:v>23.6</c:v>
                </c:pt>
                <c:pt idx="7">
                  <c:v>15.1</c:v>
                </c:pt>
              </c:numCache>
            </c:numRef>
          </c:val>
          <c:extLst>
            <c:ext xmlns:c15="http://schemas.microsoft.com/office/drawing/2012/chart" uri="{02D57815-91ED-43cb-92C2-25804820EDAC}">
              <c15:datalabelsRange>
                <c15:f>_REGION_CENTRO_!$K$2:$K$9</c15:f>
                <c15:dlblRangeCache>
                  <c:ptCount val="8"/>
                  <c:pt idx="0">
                    <c:v>13.7</c:v>
                  </c:pt>
                  <c:pt idx="1">
                    <c:v>14.1</c:v>
                  </c:pt>
                  <c:pt idx="2">
                    <c:v>15.8</c:v>
                  </c:pt>
                  <c:pt idx="3">
                    <c:v>16.9</c:v>
                  </c:pt>
                  <c:pt idx="4">
                    <c:v>17.6</c:v>
                  </c:pt>
                  <c:pt idx="5">
                    <c:v>23.6</c:v>
                  </c:pt>
                  <c:pt idx="7">
                    <c:v>15.1</c:v>
                  </c:pt>
                </c15:dlblRangeCache>
              </c15:datalabelsRange>
            </c:ext>
            <c:ext xmlns:c16="http://schemas.microsoft.com/office/drawing/2014/chart" uri="{C3380CC4-5D6E-409C-BE32-E72D297353CC}">
              <c16:uniqueId val="{0000001A-BC70-4E5B-96D5-814833783B13}"/>
            </c:ext>
          </c:extLst>
        </c:ser>
        <c:ser>
          <c:idx val="3"/>
          <c:order val="3"/>
          <c:tx>
            <c:v>NIV</c:v>
          </c:tx>
          <c:spPr>
            <a:solidFill>
              <a:srgbClr val="862A77"/>
            </a:solidFill>
          </c:spPr>
          <c:invertIfNegative val="0"/>
          <c:dLbls>
            <c:dLbl>
              <c:idx val="0"/>
              <c:layout>
                <c:manualLayout>
                  <c:x val="3.8538748832866586E-2"/>
                  <c:y val="-1.182361586704599E-16"/>
                </c:manualLayout>
              </c:layout>
              <c:tx>
                <c:rich>
                  <a:bodyPr/>
                  <a:lstStyle/>
                  <a:p>
                    <a:fld id="{6FD849C0-C431-4CA2-9874-C7EA4FF2C6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B-BC70-4E5B-96D5-814833783B13}"/>
                </c:ext>
              </c:extLst>
            </c:dLbl>
            <c:dLbl>
              <c:idx val="1"/>
              <c:layout>
                <c:manualLayout>
                  <c:x val="3.5574229691876645E-2"/>
                  <c:y val="0"/>
                </c:manualLayout>
              </c:layout>
              <c:tx>
                <c:rich>
                  <a:bodyPr/>
                  <a:lstStyle/>
                  <a:p>
                    <a:fld id="{32AB94CE-022C-4E91-A045-38A5399291C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C-BC70-4E5B-96D5-814833783B13}"/>
                </c:ext>
              </c:extLst>
            </c:dLbl>
            <c:dLbl>
              <c:idx val="2"/>
              <c:layout>
                <c:manualLayout>
                  <c:x val="3.8538748832866371E-2"/>
                  <c:y val="-1.182361586704599E-16"/>
                </c:manualLayout>
              </c:layout>
              <c:tx>
                <c:rich>
                  <a:bodyPr/>
                  <a:lstStyle/>
                  <a:p>
                    <a:fld id="{132CB689-EBF9-4C2C-97CE-2C2E95E2F9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D-BC70-4E5B-96D5-814833783B13}"/>
                </c:ext>
              </c:extLst>
            </c:dLbl>
            <c:dLbl>
              <c:idx val="3"/>
              <c:layout>
                <c:manualLayout>
                  <c:x val="3.5574229691876645E-2"/>
                  <c:y val="-1.182361586704599E-16"/>
                </c:manualLayout>
              </c:layout>
              <c:tx>
                <c:rich>
                  <a:bodyPr/>
                  <a:lstStyle/>
                  <a:p>
                    <a:fld id="{A27D7003-5642-45A6-8F4B-0F1BBAC0655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E-BC70-4E5B-96D5-814833783B13}"/>
                </c:ext>
              </c:extLst>
            </c:dLbl>
            <c:dLbl>
              <c:idx val="4"/>
              <c:layout>
                <c:manualLayout>
                  <c:x val="3.8538748832866371E-2"/>
                  <c:y val="-5.9118079335229948E-17"/>
                </c:manualLayout>
              </c:layout>
              <c:tx>
                <c:rich>
                  <a:bodyPr/>
                  <a:lstStyle/>
                  <a:p>
                    <a:fld id="{DA7F5736-0D36-4FBB-B1FD-2BCED28D7B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F-BC70-4E5B-96D5-814833783B13}"/>
                </c:ext>
              </c:extLst>
            </c:dLbl>
            <c:dLbl>
              <c:idx val="5"/>
              <c:layout>
                <c:manualLayout>
                  <c:x val="3.8538748832866482E-2"/>
                  <c:y val="-5.9118079335229948E-17"/>
                </c:manualLayout>
              </c:layout>
              <c:tx>
                <c:rich>
                  <a:bodyPr/>
                  <a:lstStyle/>
                  <a:p>
                    <a:fld id="{8BB8DFEE-2E5C-416D-B978-3DE5DACB38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0-BC70-4E5B-96D5-814833783B13}"/>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BC70-4E5B-96D5-814833783B13}"/>
                </c:ext>
              </c:extLst>
            </c:dLbl>
            <c:dLbl>
              <c:idx val="7"/>
              <c:layout>
                <c:manualLayout>
                  <c:x val="3.5574229691876645E-2"/>
                  <c:y val="0"/>
                </c:manualLayout>
              </c:layout>
              <c:tx>
                <c:rich>
                  <a:bodyPr/>
                  <a:lstStyle/>
                  <a:p>
                    <a:fld id="{4E1C5B6B-AA05-45C3-8D9E-2605888D56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2-BC70-4E5B-96D5-814833783B13}"/>
                </c:ext>
              </c:extLst>
            </c:dLbl>
            <c:dLbl>
              <c:idx val="8"/>
              <c:layout>
                <c:manualLayout>
                  <c:x val="3.5574229691876645E-2"/>
                  <c:y val="0"/>
                </c:manualLayout>
              </c:layout>
              <c:tx>
                <c:rich>
                  <a:bodyPr/>
                  <a:lstStyle/>
                  <a:p>
                    <a:fld id="{2757302B-3B94-4524-A7A2-52B2C340D3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BC70-4E5B-96D5-814833783B13}"/>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_REGION_CENTRO_!$B$2:$B$9</c:f>
              <c:strCache>
                <c:ptCount val="8"/>
                <c:pt idx="0">
                  <c:v>Morelos</c:v>
                </c:pt>
                <c:pt idx="1">
                  <c:v>Tlaxcala</c:v>
                </c:pt>
                <c:pt idx="2">
                  <c:v>Puebla</c:v>
                </c:pt>
                <c:pt idx="3">
                  <c:v>Hidalgo</c:v>
                </c:pt>
                <c:pt idx="4">
                  <c:v>Estado de México</c:v>
                </c:pt>
                <c:pt idx="5">
                  <c:v>Ciudad de México</c:v>
                </c:pt>
                <c:pt idx="7">
                  <c:v>Nacional</c:v>
                </c:pt>
              </c:strCache>
            </c:strRef>
          </c:cat>
          <c:val>
            <c:numRef>
              <c:f>_REGION_CENTRO_!$H$2:$H$9</c:f>
              <c:numCache>
                <c:formatCode>General</c:formatCode>
                <c:ptCount val="8"/>
                <c:pt idx="0">
                  <c:v>2.2999999999999998</c:v>
                </c:pt>
                <c:pt idx="1">
                  <c:v>2</c:v>
                </c:pt>
                <c:pt idx="2">
                  <c:v>2.6</c:v>
                </c:pt>
                <c:pt idx="3">
                  <c:v>3.3</c:v>
                </c:pt>
                <c:pt idx="4">
                  <c:v>2.7</c:v>
                </c:pt>
                <c:pt idx="5">
                  <c:v>5.8</c:v>
                </c:pt>
                <c:pt idx="7">
                  <c:v>2.8</c:v>
                </c:pt>
              </c:numCache>
            </c:numRef>
          </c:val>
          <c:extLst>
            <c:ext xmlns:c15="http://schemas.microsoft.com/office/drawing/2012/chart" uri="{02D57815-91ED-43cb-92C2-25804820EDAC}">
              <c15:datalabelsRange>
                <c15:f>_REGION_CENTRO_!$L$2:$L$9</c15:f>
                <c15:dlblRangeCache>
                  <c:ptCount val="8"/>
                  <c:pt idx="0">
                    <c:v>2.3</c:v>
                  </c:pt>
                  <c:pt idx="1">
                    <c:v>2.0</c:v>
                  </c:pt>
                  <c:pt idx="2">
                    <c:v>2.6</c:v>
                  </c:pt>
                  <c:pt idx="3">
                    <c:v>3.3˟</c:v>
                  </c:pt>
                  <c:pt idx="4">
                    <c:v>2.7</c:v>
                  </c:pt>
                  <c:pt idx="5">
                    <c:v>5.8</c:v>
                  </c:pt>
                  <c:pt idx="7">
                    <c:v>2.8</c:v>
                  </c:pt>
                </c15:dlblRangeCache>
              </c15:datalabelsRange>
            </c:ext>
            <c:ext xmlns:c16="http://schemas.microsoft.com/office/drawing/2014/chart" uri="{C3380CC4-5D6E-409C-BE32-E72D297353CC}">
              <c16:uniqueId val="{00000024-BC70-4E5B-96D5-814833783B1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_REGION_CENTRO_!$E$23</c:f>
              <c:strCache>
                <c:ptCount val="1"/>
                <c:pt idx="0">
                  <c:v>NI</c:v>
                </c:pt>
              </c:strCache>
            </c:strRef>
          </c:tx>
          <c:spPr>
            <a:solidFill>
              <a:srgbClr val="C8A8C8"/>
            </a:solidFill>
          </c:spPr>
          <c:invertIfNegative val="0"/>
          <c:dLbls>
            <c:dLbl>
              <c:idx val="0"/>
              <c:layout/>
              <c:tx>
                <c:rich>
                  <a:bodyPr/>
                  <a:lstStyle/>
                  <a:p>
                    <a:fld id="{AC9D979C-6977-4F46-8944-7DF5756CE25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1A34-4375-B023-29FC44E0B561}"/>
                </c:ext>
              </c:extLst>
            </c:dLbl>
            <c:dLbl>
              <c:idx val="1"/>
              <c:layout/>
              <c:tx>
                <c:rich>
                  <a:bodyPr/>
                  <a:lstStyle/>
                  <a:p>
                    <a:fld id="{0C19769A-1967-4C6D-84D0-FD57F78A63F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1A34-4375-B023-29FC44E0B561}"/>
                </c:ext>
              </c:extLst>
            </c:dLbl>
            <c:dLbl>
              <c:idx val="2"/>
              <c:layout/>
              <c:tx>
                <c:rich>
                  <a:bodyPr/>
                  <a:lstStyle/>
                  <a:p>
                    <a:fld id="{D3FD1D07-1198-4CC9-B632-6A2F61C855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1A34-4375-B023-29FC44E0B561}"/>
                </c:ext>
              </c:extLst>
            </c:dLbl>
            <c:dLbl>
              <c:idx val="3"/>
              <c:layout/>
              <c:tx>
                <c:rich>
                  <a:bodyPr/>
                  <a:lstStyle/>
                  <a:p>
                    <a:fld id="{FD5DA5A7-65AF-4D35-9DF7-C2533FC358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1A34-4375-B023-29FC44E0B561}"/>
                </c:ext>
              </c:extLst>
            </c:dLbl>
            <c:dLbl>
              <c:idx val="4"/>
              <c:layout/>
              <c:tx>
                <c:rich>
                  <a:bodyPr/>
                  <a:lstStyle/>
                  <a:p>
                    <a:fld id="{71AA7E06-8BA6-4AF2-A59B-BEDFBDF9366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1A34-4375-B023-29FC44E0B561}"/>
                </c:ext>
              </c:extLst>
            </c:dLbl>
            <c:dLbl>
              <c:idx val="5"/>
              <c:layout/>
              <c:tx>
                <c:rich>
                  <a:bodyPr/>
                  <a:lstStyle/>
                  <a:p>
                    <a:fld id="{F8383D9F-F6FE-4170-AAE4-9454C413D0A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A34-4375-B023-29FC44E0B561}"/>
                </c:ext>
              </c:extLst>
            </c:dLbl>
            <c:dLbl>
              <c:idx val="7"/>
              <c:layout/>
              <c:tx>
                <c:rich>
                  <a:bodyPr/>
                  <a:lstStyle/>
                  <a:p>
                    <a:fld id="{BAAF58C8-3956-4CF0-9331-1B500EA1EE5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_REGION_CENTRO_!$E$24:$E$31</c:f>
              <c:numCache>
                <c:formatCode>General</c:formatCode>
                <c:ptCount val="8"/>
                <c:pt idx="0">
                  <c:v>-64.599999999999994</c:v>
                </c:pt>
                <c:pt idx="1">
                  <c:v>-60.6</c:v>
                </c:pt>
                <c:pt idx="2">
                  <c:v>-55.1</c:v>
                </c:pt>
                <c:pt idx="3">
                  <c:v>-54.6</c:v>
                </c:pt>
                <c:pt idx="4">
                  <c:v>-54.6</c:v>
                </c:pt>
                <c:pt idx="5">
                  <c:v>-47.4</c:v>
                </c:pt>
                <c:pt idx="7">
                  <c:v>-59.1</c:v>
                </c:pt>
              </c:numCache>
            </c:numRef>
          </c:val>
          <c:extLst>
            <c:ext xmlns:c15="http://schemas.microsoft.com/office/drawing/2012/chart" uri="{02D57815-91ED-43cb-92C2-25804820EDAC}">
              <c15:datalabelsRange>
                <c15:f>_REGION_CENTRO_!$I$24:$I$31</c15:f>
                <c15:dlblRangeCache>
                  <c:ptCount val="8"/>
                  <c:pt idx="0">
                    <c:v>64.6</c:v>
                  </c:pt>
                  <c:pt idx="1">
                    <c:v>60.6</c:v>
                  </c:pt>
                  <c:pt idx="2">
                    <c:v>55.1</c:v>
                  </c:pt>
                  <c:pt idx="3">
                    <c:v>54.6</c:v>
                  </c:pt>
                  <c:pt idx="4">
                    <c:v>54.6</c:v>
                  </c:pt>
                  <c:pt idx="5">
                    <c:v>47.4</c:v>
                  </c:pt>
                  <c:pt idx="7">
                    <c:v>59.1</c:v>
                  </c:pt>
                </c15:dlblRangeCache>
              </c15:datalabelsRange>
            </c:ext>
            <c:ext xmlns:c16="http://schemas.microsoft.com/office/drawing/2014/chart" uri="{C3380CC4-5D6E-409C-BE32-E72D297353CC}">
              <c16:uniqueId val="{00000008-1A34-4375-B023-29FC44E0B561}"/>
            </c:ext>
          </c:extLst>
        </c:ser>
        <c:ser>
          <c:idx val="1"/>
          <c:order val="1"/>
          <c:tx>
            <c:strRef>
              <c:f>_REGION_CENTRO_!$F$23</c:f>
              <c:strCache>
                <c:ptCount val="1"/>
                <c:pt idx="0">
                  <c:v>NII</c:v>
                </c:pt>
              </c:strCache>
            </c:strRef>
          </c:tx>
          <c:spPr>
            <a:solidFill>
              <a:srgbClr val="B07CAA"/>
            </a:solidFill>
          </c:spPr>
          <c:invertIfNegative val="0"/>
          <c:dLbls>
            <c:dLbl>
              <c:idx val="0"/>
              <c:layout/>
              <c:tx>
                <c:rich>
                  <a:bodyPr/>
                  <a:lstStyle/>
                  <a:p>
                    <a:fld id="{76C049CB-3A12-4F6A-82A6-2100F706C88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1A34-4375-B023-29FC44E0B561}"/>
                </c:ext>
              </c:extLst>
            </c:dLbl>
            <c:dLbl>
              <c:idx val="1"/>
              <c:layout/>
              <c:tx>
                <c:rich>
                  <a:bodyPr/>
                  <a:lstStyle/>
                  <a:p>
                    <a:fld id="{14FC69DA-641D-4A13-B0E4-9774546DE41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1A34-4375-B023-29FC44E0B561}"/>
                </c:ext>
              </c:extLst>
            </c:dLbl>
            <c:dLbl>
              <c:idx val="2"/>
              <c:layout/>
              <c:tx>
                <c:rich>
                  <a:bodyPr/>
                  <a:lstStyle/>
                  <a:p>
                    <a:fld id="{DCE6F82D-F14D-4C47-9934-25D2905D5AB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1A34-4375-B023-29FC44E0B561}"/>
                </c:ext>
              </c:extLst>
            </c:dLbl>
            <c:dLbl>
              <c:idx val="3"/>
              <c:layout/>
              <c:tx>
                <c:rich>
                  <a:bodyPr/>
                  <a:lstStyle/>
                  <a:p>
                    <a:fld id="{7826CBB4-AABC-49B4-B8C8-D04FCE4DB4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1A34-4375-B023-29FC44E0B561}"/>
                </c:ext>
              </c:extLst>
            </c:dLbl>
            <c:dLbl>
              <c:idx val="4"/>
              <c:layout/>
              <c:tx>
                <c:rich>
                  <a:bodyPr/>
                  <a:lstStyle/>
                  <a:p>
                    <a:fld id="{40A6601B-4CC8-40C5-BD7D-5EAF5946A3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1A34-4375-B023-29FC44E0B561}"/>
                </c:ext>
              </c:extLst>
            </c:dLbl>
            <c:dLbl>
              <c:idx val="5"/>
              <c:layout/>
              <c:tx>
                <c:rich>
                  <a:bodyPr/>
                  <a:lstStyle/>
                  <a:p>
                    <a:fld id="{0450622B-2850-478F-8F53-13826E8DC9B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A34-4375-B023-29FC44E0B561}"/>
                </c:ext>
              </c:extLst>
            </c:dLbl>
            <c:dLbl>
              <c:idx val="7"/>
              <c:layout/>
              <c:tx>
                <c:rich>
                  <a:bodyPr/>
                  <a:lstStyle/>
                  <a:p>
                    <a:fld id="{E4234407-0BCE-43DF-B8DF-F0D16646B8A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_REGION_CENTRO_!$F$24:$F$31</c:f>
              <c:numCache>
                <c:formatCode>General</c:formatCode>
                <c:ptCount val="8"/>
                <c:pt idx="0">
                  <c:v>17.100000000000001</c:v>
                </c:pt>
                <c:pt idx="1">
                  <c:v>18.8</c:v>
                </c:pt>
                <c:pt idx="2">
                  <c:v>19.3</c:v>
                </c:pt>
                <c:pt idx="3">
                  <c:v>19.5</c:v>
                </c:pt>
                <c:pt idx="4">
                  <c:v>20.2</c:v>
                </c:pt>
                <c:pt idx="5">
                  <c:v>20.399999999999999</c:v>
                </c:pt>
                <c:pt idx="7">
                  <c:v>17.899999999999999</c:v>
                </c:pt>
              </c:numCache>
            </c:numRef>
          </c:val>
          <c:extLst>
            <c:ext xmlns:c15="http://schemas.microsoft.com/office/drawing/2012/chart" uri="{02D57815-91ED-43cb-92C2-25804820EDAC}">
              <c15:datalabelsRange>
                <c15:f>_REGION_CENTRO_!$J$24:$J$31</c15:f>
                <c15:dlblRangeCache>
                  <c:ptCount val="8"/>
                  <c:pt idx="0">
                    <c:v>17.1</c:v>
                  </c:pt>
                  <c:pt idx="1">
                    <c:v>18.8</c:v>
                  </c:pt>
                  <c:pt idx="2">
                    <c:v>19.3</c:v>
                  </c:pt>
                  <c:pt idx="3">
                    <c:v>19.5</c:v>
                  </c:pt>
                  <c:pt idx="4">
                    <c:v>20.2</c:v>
                  </c:pt>
                  <c:pt idx="5">
                    <c:v>20.4</c:v>
                  </c:pt>
                  <c:pt idx="7">
                    <c:v>17.9</c:v>
                  </c:pt>
                </c15:dlblRangeCache>
              </c15:datalabelsRange>
            </c:ext>
            <c:ext xmlns:c16="http://schemas.microsoft.com/office/drawing/2014/chart" uri="{C3380CC4-5D6E-409C-BE32-E72D297353CC}">
              <c16:uniqueId val="{00000011-1A34-4375-B023-29FC44E0B561}"/>
            </c:ext>
          </c:extLst>
        </c:ser>
        <c:ser>
          <c:idx val="2"/>
          <c:order val="2"/>
          <c:tx>
            <c:strRef>
              <c:f>_REGION_CENTRO_!$G$23</c:f>
              <c:strCache>
                <c:ptCount val="1"/>
                <c:pt idx="0">
                  <c:v>NIII</c:v>
                </c:pt>
              </c:strCache>
            </c:strRef>
          </c:tx>
          <c:spPr>
            <a:solidFill>
              <a:srgbClr val="9A528E"/>
            </a:solidFill>
          </c:spPr>
          <c:invertIfNegative val="0"/>
          <c:dLbls>
            <c:dLbl>
              <c:idx val="0"/>
              <c:layout/>
              <c:tx>
                <c:rich>
                  <a:bodyPr/>
                  <a:lstStyle/>
                  <a:p>
                    <a:fld id="{B41D3DC2-3084-4418-B623-ECC03DE42FB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2-1A34-4375-B023-29FC44E0B561}"/>
                </c:ext>
              </c:extLst>
            </c:dLbl>
            <c:dLbl>
              <c:idx val="1"/>
              <c:layout/>
              <c:tx>
                <c:rich>
                  <a:bodyPr/>
                  <a:lstStyle/>
                  <a:p>
                    <a:fld id="{593D02B9-EB8D-4156-9132-F397D31321C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1A34-4375-B023-29FC44E0B561}"/>
                </c:ext>
              </c:extLst>
            </c:dLbl>
            <c:dLbl>
              <c:idx val="2"/>
              <c:layout/>
              <c:tx>
                <c:rich>
                  <a:bodyPr/>
                  <a:lstStyle/>
                  <a:p>
                    <a:fld id="{BC9392BD-33F2-4B28-8A54-5D0E852154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1A34-4375-B023-29FC44E0B561}"/>
                </c:ext>
              </c:extLst>
            </c:dLbl>
            <c:dLbl>
              <c:idx val="3"/>
              <c:layout/>
              <c:tx>
                <c:rich>
                  <a:bodyPr/>
                  <a:lstStyle/>
                  <a:p>
                    <a:fld id="{A494C241-12E7-4868-9ECE-023389B0EBF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1A34-4375-B023-29FC44E0B561}"/>
                </c:ext>
              </c:extLst>
            </c:dLbl>
            <c:dLbl>
              <c:idx val="4"/>
              <c:layout/>
              <c:tx>
                <c:rich>
                  <a:bodyPr/>
                  <a:lstStyle/>
                  <a:p>
                    <a:fld id="{737F36C4-F5AA-4984-9B7A-0FB2BAC29D7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6-1A34-4375-B023-29FC44E0B561}"/>
                </c:ext>
              </c:extLst>
            </c:dLbl>
            <c:dLbl>
              <c:idx val="5"/>
              <c:layout/>
              <c:tx>
                <c:rich>
                  <a:bodyPr/>
                  <a:lstStyle/>
                  <a:p>
                    <a:fld id="{9E47C1A7-960D-46A1-96CF-D3570129548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A34-4375-B023-29FC44E0B561}"/>
                </c:ext>
              </c:extLst>
            </c:dLbl>
            <c:dLbl>
              <c:idx val="7"/>
              <c:layout/>
              <c:tx>
                <c:rich>
                  <a:bodyPr/>
                  <a:lstStyle/>
                  <a:p>
                    <a:fld id="{B86F3BB9-C7DD-47DF-86F9-0F1D0DC2FD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_REGION_CENTRO_!$G$24:$G$31</c:f>
              <c:numCache>
                <c:formatCode>General</c:formatCode>
                <c:ptCount val="8"/>
                <c:pt idx="0">
                  <c:v>12.6</c:v>
                </c:pt>
                <c:pt idx="1">
                  <c:v>14.5</c:v>
                </c:pt>
                <c:pt idx="2">
                  <c:v>16.5</c:v>
                </c:pt>
                <c:pt idx="3">
                  <c:v>16.3</c:v>
                </c:pt>
                <c:pt idx="4">
                  <c:v>17</c:v>
                </c:pt>
                <c:pt idx="5">
                  <c:v>19.5</c:v>
                </c:pt>
                <c:pt idx="7">
                  <c:v>14.8</c:v>
                </c:pt>
              </c:numCache>
            </c:numRef>
          </c:val>
          <c:extLst>
            <c:ext xmlns:c15="http://schemas.microsoft.com/office/drawing/2012/chart" uri="{02D57815-91ED-43cb-92C2-25804820EDAC}">
              <c15:datalabelsRange>
                <c15:f>_REGION_CENTRO_!$K$24:$K$31</c15:f>
                <c15:dlblRangeCache>
                  <c:ptCount val="8"/>
                  <c:pt idx="0">
                    <c:v>12.6</c:v>
                  </c:pt>
                  <c:pt idx="1">
                    <c:v>14.5</c:v>
                  </c:pt>
                  <c:pt idx="2">
                    <c:v>16.5</c:v>
                  </c:pt>
                  <c:pt idx="3">
                    <c:v>16.3</c:v>
                  </c:pt>
                  <c:pt idx="4">
                    <c:v>17.0</c:v>
                  </c:pt>
                  <c:pt idx="5">
                    <c:v>19.5</c:v>
                  </c:pt>
                  <c:pt idx="7">
                    <c:v>14.8</c:v>
                  </c:pt>
                </c15:dlblRangeCache>
              </c15:datalabelsRange>
            </c:ext>
            <c:ext xmlns:c16="http://schemas.microsoft.com/office/drawing/2014/chart" uri="{C3380CC4-5D6E-409C-BE32-E72D297353CC}">
              <c16:uniqueId val="{0000001A-1A34-4375-B023-29FC44E0B561}"/>
            </c:ext>
          </c:extLst>
        </c:ser>
        <c:ser>
          <c:idx val="3"/>
          <c:order val="3"/>
          <c:tx>
            <c:strRef>
              <c:f>_REGION_CENTRO_!$H$23</c:f>
              <c:strCache>
                <c:ptCount val="1"/>
                <c:pt idx="0">
                  <c:v>NIV</c:v>
                </c:pt>
              </c:strCache>
            </c:strRef>
          </c:tx>
          <c:spPr>
            <a:solidFill>
              <a:srgbClr val="862A77"/>
            </a:solidFill>
          </c:spPr>
          <c:invertIfNegative val="0"/>
          <c:dLbls>
            <c:dLbl>
              <c:idx val="0"/>
              <c:layout>
                <c:manualLayout>
                  <c:x val="3.6688888888888785E-2"/>
                  <c:y val="-1.182361586704599E-16"/>
                </c:manualLayout>
              </c:layout>
              <c:tx>
                <c:rich>
                  <a:bodyPr wrap="square" lIns="38100" tIns="19050" rIns="38100" bIns="19050" anchor="ctr">
                    <a:spAutoFit/>
                  </a:bodyPr>
                  <a:lstStyle/>
                  <a:p>
                    <a:pPr>
                      <a:defRPr b="1">
                        <a:solidFill>
                          <a:srgbClr val="9A2A77"/>
                        </a:solidFill>
                      </a:defRPr>
                    </a:pPr>
                    <a:fld id="{3752A805-CB52-4DF7-AF29-06318868A704}"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B-1A34-4375-B023-29FC44E0B561}"/>
                </c:ext>
              </c:extLst>
            </c:dLbl>
            <c:dLbl>
              <c:idx val="1"/>
              <c:layout>
                <c:manualLayout>
                  <c:x val="3.6688888888888785E-2"/>
                  <c:y val="0"/>
                </c:manualLayout>
              </c:layout>
              <c:tx>
                <c:rich>
                  <a:bodyPr wrap="square" lIns="38100" tIns="19050" rIns="38100" bIns="19050" anchor="ctr">
                    <a:spAutoFit/>
                  </a:bodyPr>
                  <a:lstStyle/>
                  <a:p>
                    <a:pPr>
                      <a:defRPr b="1">
                        <a:solidFill>
                          <a:srgbClr val="9A2A77"/>
                        </a:solidFill>
                      </a:defRPr>
                    </a:pPr>
                    <a:fld id="{A48FDD0F-39C6-4B0E-9A69-E150308EB328}"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1C-1A34-4375-B023-29FC44E0B561}"/>
                </c:ext>
              </c:extLst>
            </c:dLbl>
            <c:dLbl>
              <c:idx val="2"/>
              <c:layout/>
              <c:tx>
                <c:rich>
                  <a:bodyPr/>
                  <a:lstStyle/>
                  <a:p>
                    <a:fld id="{C13382C2-64B5-4797-97FA-2EBC7D17B9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D-1A34-4375-B023-29FC44E0B561}"/>
                </c:ext>
              </c:extLst>
            </c:dLbl>
            <c:dLbl>
              <c:idx val="3"/>
              <c:layout/>
              <c:tx>
                <c:rich>
                  <a:bodyPr/>
                  <a:lstStyle/>
                  <a:p>
                    <a:fld id="{1056F75C-A6F5-42DA-9A63-EAF2B146A5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E-1A34-4375-B023-29FC44E0B561}"/>
                </c:ext>
              </c:extLst>
            </c:dLbl>
            <c:dLbl>
              <c:idx val="4"/>
              <c:layout/>
              <c:tx>
                <c:rich>
                  <a:bodyPr/>
                  <a:lstStyle/>
                  <a:p>
                    <a:fld id="{5899CEE6-0DDC-4801-8AEF-F3784C866DA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1A34-4375-B023-29FC44E0B561}"/>
                </c:ext>
              </c:extLst>
            </c:dLbl>
            <c:dLbl>
              <c:idx val="5"/>
              <c:layout/>
              <c:tx>
                <c:rich>
                  <a:bodyPr/>
                  <a:lstStyle/>
                  <a:p>
                    <a:fld id="{A3E0D644-489A-4822-8DD2-B71D8D22D89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0-1A34-4375-B023-29FC44E0B561}"/>
                </c:ext>
              </c:extLst>
            </c:dLbl>
            <c:dLbl>
              <c:idx val="6"/>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A34-4375-B023-29FC44E0B561}"/>
                </c:ext>
              </c:extLst>
            </c:dLbl>
            <c:dLbl>
              <c:idx val="7"/>
              <c:layout/>
              <c:tx>
                <c:rich>
                  <a:bodyPr/>
                  <a:lstStyle/>
                  <a:p>
                    <a:fld id="{0AEA9A94-6ECC-4C51-854C-96DC55CB116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2-1A34-4375-B023-29FC44E0B561}"/>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1"/>
              </c:ext>
            </c:extLst>
          </c:dLbls>
          <c:cat>
            <c:strRef>
              <c:f>_REGION_CENTRO_!$B$24:$B$31</c:f>
              <c:strCache>
                <c:ptCount val="8"/>
                <c:pt idx="0">
                  <c:v>Morelos</c:v>
                </c:pt>
                <c:pt idx="1">
                  <c:v>Tlaxcala</c:v>
                </c:pt>
                <c:pt idx="2">
                  <c:v>Puebla</c:v>
                </c:pt>
                <c:pt idx="3">
                  <c:v>Hidalgo</c:v>
                </c:pt>
                <c:pt idx="4">
                  <c:v>Estado de México</c:v>
                </c:pt>
                <c:pt idx="5">
                  <c:v>Ciudad de México</c:v>
                </c:pt>
                <c:pt idx="7">
                  <c:v>Nacional</c:v>
                </c:pt>
              </c:strCache>
            </c:strRef>
          </c:cat>
          <c:val>
            <c:numRef>
              <c:f>_REGION_CENTRO_!$H$24:$H$31</c:f>
              <c:numCache>
                <c:formatCode>General</c:formatCode>
                <c:ptCount val="8"/>
                <c:pt idx="0">
                  <c:v>5.7</c:v>
                </c:pt>
                <c:pt idx="1">
                  <c:v>6.2</c:v>
                </c:pt>
                <c:pt idx="2">
                  <c:v>9.1</c:v>
                </c:pt>
                <c:pt idx="3">
                  <c:v>9.6</c:v>
                </c:pt>
                <c:pt idx="4">
                  <c:v>8.1999999999999993</c:v>
                </c:pt>
                <c:pt idx="5">
                  <c:v>12.7</c:v>
                </c:pt>
                <c:pt idx="7">
                  <c:v>8.1999999999999993</c:v>
                </c:pt>
              </c:numCache>
            </c:numRef>
          </c:val>
          <c:extLst>
            <c:ext xmlns:c15="http://schemas.microsoft.com/office/drawing/2012/chart" uri="{02D57815-91ED-43cb-92C2-25804820EDAC}">
              <c15:datalabelsRange>
                <c15:f>_REGION_CENTRO_!$L$24:$L$31</c15:f>
                <c15:dlblRangeCache>
                  <c:ptCount val="8"/>
                  <c:pt idx="0">
                    <c:v>5.7</c:v>
                  </c:pt>
                  <c:pt idx="1">
                    <c:v>6.2</c:v>
                  </c:pt>
                  <c:pt idx="2">
                    <c:v>9.1</c:v>
                  </c:pt>
                  <c:pt idx="3">
                    <c:v>9.6</c:v>
                  </c:pt>
                  <c:pt idx="4">
                    <c:v>8.2</c:v>
                  </c:pt>
                  <c:pt idx="5">
                    <c:v>12.7</c:v>
                  </c:pt>
                  <c:pt idx="7">
                    <c:v>8.2</c:v>
                  </c:pt>
                </c15:dlblRangeCache>
              </c15:datalabelsRange>
            </c:ext>
            <c:ext xmlns:c16="http://schemas.microsoft.com/office/drawing/2014/chart" uri="{C3380CC4-5D6E-409C-BE32-E72D297353CC}">
              <c16:uniqueId val="{00000023-1A34-4375-B023-29FC44E0B561}"/>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layout/>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455</c:v>
                </c:pt>
                <c:pt idx="1">
                  <c:v>482</c:v>
                </c:pt>
                <c:pt idx="2">
                  <c:v>519</c:v>
                </c:pt>
                <c:pt idx="3">
                  <c:v>548</c:v>
                </c:pt>
              </c:numCache>
            </c:numRef>
          </c:val>
          <c:smooth val="0"/>
          <c:extLst>
            <c:ext xmlns:c16="http://schemas.microsoft.com/office/drawing/2014/chart" uri="{C3380CC4-5D6E-409C-BE32-E72D297353CC}">
              <c16:uniqueId val="{00000000-7A2A-43A0-A641-BE04ED957B5C}"/>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459</c:v>
                </c:pt>
                <c:pt idx="1">
                  <c:v>483</c:v>
                </c:pt>
                <c:pt idx="2">
                  <c:v>518</c:v>
                </c:pt>
                <c:pt idx="3">
                  <c:v>539</c:v>
                </c:pt>
              </c:numCache>
            </c:numRef>
          </c:val>
          <c:smooth val="0"/>
          <c:extLst>
            <c:ext xmlns:c16="http://schemas.microsoft.com/office/drawing/2014/chart" uri="{C3380CC4-5D6E-409C-BE32-E72D297353CC}">
              <c16:uniqueId val="{00000000-9AD8-4679-97EC-AD7422C5F328}"/>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428</c:v>
                </c:pt>
                <c:pt idx="1">
                  <c:v>454</c:v>
                </c:pt>
                <c:pt idx="2">
                  <c:v>496</c:v>
                </c:pt>
                <c:pt idx="3">
                  <c:v>528</c:v>
                </c:pt>
              </c:numCache>
            </c:numRef>
          </c:val>
          <c:smooth val="0"/>
          <c:extLst>
            <c:ext xmlns:c16="http://schemas.microsoft.com/office/drawing/2014/chart" uri="{C3380CC4-5D6E-409C-BE32-E72D297353CC}">
              <c16:uniqueId val="{00000000-D293-4400-A3EF-2B0D695C9269}"/>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439</c:v>
                </c:pt>
                <c:pt idx="1">
                  <c:v>457</c:v>
                </c:pt>
                <c:pt idx="2">
                  <c:v>498</c:v>
                </c:pt>
                <c:pt idx="3">
                  <c:v>524</c:v>
                </c:pt>
              </c:numCache>
            </c:numRef>
          </c:val>
          <c:smooth val="0"/>
          <c:extLst>
            <c:ext xmlns:c16="http://schemas.microsoft.com/office/drawing/2014/chart" uri="{C3380CC4-5D6E-409C-BE32-E72D297353CC}">
              <c16:uniqueId val="{00000000-1D03-4F7C-BD1B-E90AFB870823}"/>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449</c:v>
                </c:pt>
                <c:pt idx="1">
                  <c:v>488</c:v>
                </c:pt>
                <c:pt idx="2">
                  <c:v>511</c:v>
                </c:pt>
                <c:pt idx="3">
                  <c:v>536</c:v>
                </c:pt>
              </c:numCache>
            </c:numRef>
          </c:val>
          <c:smooth val="0"/>
          <c:extLst>
            <c:ext xmlns:c16="http://schemas.microsoft.com/office/drawing/2014/chart" uri="{C3380CC4-5D6E-409C-BE32-E72D297353CC}">
              <c16:uniqueId val="{00000000-DEC4-42E8-AE49-2AEA83571FF4}"/>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452</c:v>
                </c:pt>
                <c:pt idx="1">
                  <c:v>485</c:v>
                </c:pt>
                <c:pt idx="2">
                  <c:v>510</c:v>
                </c:pt>
                <c:pt idx="3">
                  <c:v>535</c:v>
                </c:pt>
              </c:numCache>
            </c:numRef>
          </c:val>
          <c:smooth val="0"/>
          <c:extLst>
            <c:ext xmlns:c16="http://schemas.microsoft.com/office/drawing/2014/chart" uri="{C3380CC4-5D6E-409C-BE32-E72D297353CC}">
              <c16:uniqueId val="{00000000-DF53-4E03-98F7-394D61953969}"/>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5D2AA65-7DFA-4778-85AE-264373E2C2B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1CD-44E5-974A-2434B22041CE}"/>
                </c:ext>
              </c:extLst>
            </c:dLbl>
            <c:dLbl>
              <c:idx val="1"/>
              <c:tx>
                <c:rich>
                  <a:bodyPr/>
                  <a:lstStyle/>
                  <a:p>
                    <a:fld id="{6AD998EC-16A5-4B44-94B6-33D6FECAC8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1CD-44E5-974A-2434B22041C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CD-44E5-974A-2434B22041CE}"/>
                </c:ext>
              </c:extLst>
            </c:dLbl>
            <c:dLbl>
              <c:idx val="3"/>
              <c:tx>
                <c:rich>
                  <a:bodyPr/>
                  <a:lstStyle/>
                  <a:p>
                    <a:fld id="{DB1AADDB-5892-4BB9-875A-3C42CE269E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1CD-44E5-974A-2434B22041C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Tlaxcala</c:v>
                </c:pt>
              </c:strCache>
            </c:strRef>
          </c:cat>
          <c:val>
            <c:numRef>
              <c:f>_SEXO_!$C$2:$C$5</c:f>
              <c:numCache>
                <c:formatCode>General</c:formatCode>
                <c:ptCount val="4"/>
                <c:pt idx="0">
                  <c:v>-58.5</c:v>
                </c:pt>
                <c:pt idx="1">
                  <c:v>-41.8</c:v>
                </c:pt>
                <c:pt idx="3">
                  <c:v>-50.2</c:v>
                </c:pt>
              </c:numCache>
            </c:numRef>
          </c:val>
          <c:extLst>
            <c:ext xmlns:c15="http://schemas.microsoft.com/office/drawing/2012/chart" uri="{02D57815-91ED-43cb-92C2-25804820EDAC}">
              <c15:datalabelsRange>
                <c15:f>_SEXO_!$G$2:$G$5</c15:f>
                <c15:dlblRangeCache>
                  <c:ptCount val="4"/>
                  <c:pt idx="0">
                    <c:v>58.5</c:v>
                  </c:pt>
                  <c:pt idx="1">
                    <c:v>41.8</c:v>
                  </c:pt>
                  <c:pt idx="3">
                    <c:v>50.2</c:v>
                  </c:pt>
                </c15:dlblRangeCache>
              </c15:datalabelsRange>
            </c:ext>
            <c:ext xmlns:c16="http://schemas.microsoft.com/office/drawing/2014/chart" uri="{C3380CC4-5D6E-409C-BE32-E72D297353CC}">
              <c16:uniqueId val="{00000004-81CD-44E5-974A-2434B22041CE}"/>
            </c:ext>
          </c:extLst>
        </c:ser>
        <c:ser>
          <c:idx val="1"/>
          <c:order val="1"/>
          <c:tx>
            <c:v>NII</c:v>
          </c:tx>
          <c:spPr>
            <a:solidFill>
              <a:srgbClr val="B07CAA"/>
            </a:solidFill>
          </c:spPr>
          <c:invertIfNegative val="0"/>
          <c:dLbls>
            <c:dLbl>
              <c:idx val="0"/>
              <c:tx>
                <c:rich>
                  <a:bodyPr/>
                  <a:lstStyle/>
                  <a:p>
                    <a:fld id="{225BD01C-3CDB-4F15-A658-7361C478C9B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1CD-44E5-974A-2434B22041CE}"/>
                </c:ext>
              </c:extLst>
            </c:dLbl>
            <c:dLbl>
              <c:idx val="1"/>
              <c:tx>
                <c:rich>
                  <a:bodyPr/>
                  <a:lstStyle/>
                  <a:p>
                    <a:fld id="{8D58F7AA-BD3C-4F68-AC3C-3927117860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1CD-44E5-974A-2434B22041C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CD-44E5-974A-2434B22041CE}"/>
                </c:ext>
              </c:extLst>
            </c:dLbl>
            <c:dLbl>
              <c:idx val="3"/>
              <c:tx>
                <c:rich>
                  <a:bodyPr/>
                  <a:lstStyle/>
                  <a:p>
                    <a:fld id="{014BC05E-6791-49E4-A404-A069954A41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1CD-44E5-974A-2434B22041C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Tlaxcala</c:v>
                </c:pt>
              </c:strCache>
            </c:strRef>
          </c:cat>
          <c:val>
            <c:numRef>
              <c:f>_SEXO_!$D$2:$D$5</c:f>
              <c:numCache>
                <c:formatCode>General</c:formatCode>
                <c:ptCount val="4"/>
                <c:pt idx="0">
                  <c:v>29.6</c:v>
                </c:pt>
                <c:pt idx="1">
                  <c:v>38</c:v>
                </c:pt>
                <c:pt idx="3">
                  <c:v>33.799999999999997</c:v>
                </c:pt>
              </c:numCache>
            </c:numRef>
          </c:val>
          <c:extLst>
            <c:ext xmlns:c15="http://schemas.microsoft.com/office/drawing/2012/chart" uri="{02D57815-91ED-43cb-92C2-25804820EDAC}">
              <c15:datalabelsRange>
                <c15:f>_SEXO_!$H$2:$H$5</c15:f>
                <c15:dlblRangeCache>
                  <c:ptCount val="4"/>
                  <c:pt idx="0">
                    <c:v>29.6</c:v>
                  </c:pt>
                  <c:pt idx="1">
                    <c:v>38.0</c:v>
                  </c:pt>
                  <c:pt idx="3">
                    <c:v>33.8</c:v>
                  </c:pt>
                </c15:dlblRangeCache>
              </c15:datalabelsRange>
            </c:ext>
            <c:ext xmlns:c16="http://schemas.microsoft.com/office/drawing/2014/chart" uri="{C3380CC4-5D6E-409C-BE32-E72D297353CC}">
              <c16:uniqueId val="{00000009-81CD-44E5-974A-2434B22041CE}"/>
            </c:ext>
          </c:extLst>
        </c:ser>
        <c:ser>
          <c:idx val="2"/>
          <c:order val="2"/>
          <c:tx>
            <c:v>NIII</c:v>
          </c:tx>
          <c:spPr>
            <a:solidFill>
              <a:srgbClr val="9A528E"/>
            </a:solidFill>
          </c:spPr>
          <c:invertIfNegative val="0"/>
          <c:dLbls>
            <c:dLbl>
              <c:idx val="0"/>
              <c:tx>
                <c:rich>
                  <a:bodyPr/>
                  <a:lstStyle/>
                  <a:p>
                    <a:fld id="{A75AA320-13E3-4E86-B087-91A968F95BD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1CD-44E5-974A-2434B22041CE}"/>
                </c:ext>
              </c:extLst>
            </c:dLbl>
            <c:dLbl>
              <c:idx val="1"/>
              <c:tx>
                <c:rich>
                  <a:bodyPr/>
                  <a:lstStyle/>
                  <a:p>
                    <a:fld id="{DFA32321-6314-4829-8E5A-6D328FF196B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1CD-44E5-974A-2434B22041C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CD-44E5-974A-2434B22041CE}"/>
                </c:ext>
              </c:extLst>
            </c:dLbl>
            <c:dLbl>
              <c:idx val="3"/>
              <c:tx>
                <c:rich>
                  <a:bodyPr/>
                  <a:lstStyle/>
                  <a:p>
                    <a:fld id="{1BDA1956-BCB7-41F5-B803-9FBAA88A5B3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81CD-44E5-974A-2434B22041C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Tlaxcala</c:v>
                </c:pt>
              </c:strCache>
            </c:strRef>
          </c:cat>
          <c:val>
            <c:numRef>
              <c:f>_SEXO_!$E$2:$E$5</c:f>
              <c:numCache>
                <c:formatCode>General</c:formatCode>
                <c:ptCount val="4"/>
                <c:pt idx="0">
                  <c:v>10.4</c:v>
                </c:pt>
                <c:pt idx="1">
                  <c:v>17.8</c:v>
                </c:pt>
                <c:pt idx="3">
                  <c:v>14.1</c:v>
                </c:pt>
              </c:numCache>
            </c:numRef>
          </c:val>
          <c:extLst>
            <c:ext xmlns:c15="http://schemas.microsoft.com/office/drawing/2012/chart" uri="{02D57815-91ED-43cb-92C2-25804820EDAC}">
              <c15:datalabelsRange>
                <c15:f>_SEXO_!$I$2:$I$5</c15:f>
                <c15:dlblRangeCache>
                  <c:ptCount val="4"/>
                  <c:pt idx="0">
                    <c:v>10.4</c:v>
                  </c:pt>
                  <c:pt idx="1">
                    <c:v>17.8</c:v>
                  </c:pt>
                  <c:pt idx="3">
                    <c:v>14.1</c:v>
                  </c:pt>
                </c15:dlblRangeCache>
              </c15:datalabelsRange>
            </c:ext>
            <c:ext xmlns:c16="http://schemas.microsoft.com/office/drawing/2014/chart" uri="{C3380CC4-5D6E-409C-BE32-E72D297353CC}">
              <c16:uniqueId val="{0000000E-81CD-44E5-974A-2434B22041CE}"/>
            </c:ext>
          </c:extLst>
        </c:ser>
        <c:ser>
          <c:idx val="3"/>
          <c:order val="3"/>
          <c:tx>
            <c:v>NIV</c:v>
          </c:tx>
          <c:spPr>
            <a:solidFill>
              <a:srgbClr val="862A77"/>
            </a:solidFill>
          </c:spPr>
          <c:invertIfNegative val="0"/>
          <c:dLbls>
            <c:dLbl>
              <c:idx val="0"/>
              <c:layout>
                <c:manualLayout>
                  <c:x val="2.5757575757575757E-2"/>
                  <c:y val="0"/>
                </c:manualLayout>
              </c:layout>
              <c:tx>
                <c:rich>
                  <a:bodyPr/>
                  <a:lstStyle/>
                  <a:p>
                    <a:fld id="{0AFBBE71-E329-4D75-AE03-55EC3EEA81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81CD-44E5-974A-2434B22041CE}"/>
                </c:ext>
              </c:extLst>
            </c:dLbl>
            <c:dLbl>
              <c:idx val="1"/>
              <c:layout>
                <c:manualLayout>
                  <c:x val="2.727272727272716E-2"/>
                  <c:y val="0"/>
                </c:manualLayout>
              </c:layout>
              <c:tx>
                <c:rich>
                  <a:bodyPr/>
                  <a:lstStyle/>
                  <a:p>
                    <a:fld id="{992E46E5-2AA5-4E5D-AC80-B8D57F8775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81CD-44E5-974A-2434B22041C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1CD-44E5-974A-2434B22041CE}"/>
                </c:ext>
              </c:extLst>
            </c:dLbl>
            <c:dLbl>
              <c:idx val="3"/>
              <c:layout>
                <c:manualLayout>
                  <c:x val="2.1212121212121213E-2"/>
                  <c:y val="0"/>
                </c:manualLayout>
              </c:layout>
              <c:tx>
                <c:rich>
                  <a:bodyPr/>
                  <a:lstStyle/>
                  <a:p>
                    <a:fld id="{6498F5FE-7237-4B22-82E8-700615C441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1CD-44E5-974A-2434B22041CE}"/>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Tlaxcala</c:v>
                </c:pt>
              </c:strCache>
            </c:strRef>
          </c:cat>
          <c:val>
            <c:numRef>
              <c:f>_SEXO_!$F$2:$F$5</c:f>
              <c:numCache>
                <c:formatCode>General</c:formatCode>
                <c:ptCount val="4"/>
                <c:pt idx="0">
                  <c:v>1.6</c:v>
                </c:pt>
                <c:pt idx="1">
                  <c:v>2.4</c:v>
                </c:pt>
                <c:pt idx="3">
                  <c:v>2</c:v>
                </c:pt>
              </c:numCache>
            </c:numRef>
          </c:val>
          <c:extLst>
            <c:ext xmlns:c15="http://schemas.microsoft.com/office/drawing/2012/chart" uri="{02D57815-91ED-43cb-92C2-25804820EDAC}">
              <c15:datalabelsRange>
                <c15:f>_SEXO_!$J$2:$J$5</c15:f>
                <c15:dlblRangeCache>
                  <c:ptCount val="4"/>
                  <c:pt idx="0">
                    <c:v>1.6˟</c:v>
                  </c:pt>
                  <c:pt idx="1">
                    <c:v>2.4˟</c:v>
                  </c:pt>
                  <c:pt idx="3">
                    <c:v>2.0</c:v>
                  </c:pt>
                </c15:dlblRangeCache>
              </c15:datalabelsRange>
            </c:ext>
            <c:ext xmlns:c16="http://schemas.microsoft.com/office/drawing/2014/chart" uri="{C3380CC4-5D6E-409C-BE32-E72D297353CC}">
              <c16:uniqueId val="{00000013-81CD-44E5-974A-2434B22041CE}"/>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2F81057-B7E9-4D49-B441-78A7D03268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A22-414C-8CF9-88215C550C6D}"/>
                </c:ext>
              </c:extLst>
            </c:dLbl>
            <c:dLbl>
              <c:idx val="1"/>
              <c:tx>
                <c:rich>
                  <a:bodyPr/>
                  <a:lstStyle/>
                  <a:p>
                    <a:fld id="{7473886A-1643-4BDE-867C-D914E3091C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A22-414C-8CF9-88215C550C6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22-414C-8CF9-88215C550C6D}"/>
                </c:ext>
              </c:extLst>
            </c:dLbl>
            <c:dLbl>
              <c:idx val="3"/>
              <c:tx>
                <c:rich>
                  <a:bodyPr/>
                  <a:lstStyle/>
                  <a:p>
                    <a:fld id="{D52F00EF-2CE0-4524-8BF5-B52F775D88C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A22-414C-8CF9-88215C550C6D}"/>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Tlaxcala</c:v>
                </c:pt>
              </c:strCache>
            </c:strRef>
          </c:cat>
          <c:val>
            <c:numRef>
              <c:f>_SEXO_!$C$28:$C$31</c:f>
              <c:numCache>
                <c:formatCode>General</c:formatCode>
                <c:ptCount val="4"/>
                <c:pt idx="0">
                  <c:v>-64.099999999999994</c:v>
                </c:pt>
                <c:pt idx="1">
                  <c:v>-57</c:v>
                </c:pt>
                <c:pt idx="3">
                  <c:v>-60.6</c:v>
                </c:pt>
              </c:numCache>
            </c:numRef>
          </c:val>
          <c:extLst>
            <c:ext xmlns:c15="http://schemas.microsoft.com/office/drawing/2012/chart" uri="{02D57815-91ED-43cb-92C2-25804820EDAC}">
              <c15:datalabelsRange>
                <c15:f>_SEXO_!$G$28:$G$31</c15:f>
                <c15:dlblRangeCache>
                  <c:ptCount val="4"/>
                  <c:pt idx="0">
                    <c:v>64.1</c:v>
                  </c:pt>
                  <c:pt idx="1">
                    <c:v>57.0</c:v>
                  </c:pt>
                  <c:pt idx="3">
                    <c:v>60.6</c:v>
                  </c:pt>
                </c15:dlblRangeCache>
              </c15:datalabelsRange>
            </c:ext>
            <c:ext xmlns:c16="http://schemas.microsoft.com/office/drawing/2014/chart" uri="{C3380CC4-5D6E-409C-BE32-E72D297353CC}">
              <c16:uniqueId val="{00000004-5A22-414C-8CF9-88215C550C6D}"/>
            </c:ext>
          </c:extLst>
        </c:ser>
        <c:ser>
          <c:idx val="1"/>
          <c:order val="1"/>
          <c:tx>
            <c:v>NII</c:v>
          </c:tx>
          <c:spPr>
            <a:solidFill>
              <a:srgbClr val="B07CAA"/>
            </a:solidFill>
          </c:spPr>
          <c:invertIfNegative val="0"/>
          <c:dLbls>
            <c:dLbl>
              <c:idx val="0"/>
              <c:tx>
                <c:rich>
                  <a:bodyPr/>
                  <a:lstStyle/>
                  <a:p>
                    <a:fld id="{CB00B1DF-6C73-4D3C-B07D-5B79C50BC7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A22-414C-8CF9-88215C550C6D}"/>
                </c:ext>
              </c:extLst>
            </c:dLbl>
            <c:dLbl>
              <c:idx val="1"/>
              <c:tx>
                <c:rich>
                  <a:bodyPr/>
                  <a:lstStyle/>
                  <a:p>
                    <a:fld id="{7E234BA0-7441-4DA1-9E57-DBF63077599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A22-414C-8CF9-88215C550C6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22-414C-8CF9-88215C550C6D}"/>
                </c:ext>
              </c:extLst>
            </c:dLbl>
            <c:dLbl>
              <c:idx val="3"/>
              <c:tx>
                <c:rich>
                  <a:bodyPr/>
                  <a:lstStyle/>
                  <a:p>
                    <a:fld id="{DC4A78BC-3D72-49AA-A201-18E9CAA53FC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A22-414C-8CF9-88215C550C6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Tlaxcala</c:v>
                </c:pt>
              </c:strCache>
            </c:strRef>
          </c:cat>
          <c:val>
            <c:numRef>
              <c:f>_SEXO_!$D$28:$D$31</c:f>
              <c:numCache>
                <c:formatCode>General</c:formatCode>
                <c:ptCount val="4"/>
                <c:pt idx="0">
                  <c:v>16.7</c:v>
                </c:pt>
                <c:pt idx="1">
                  <c:v>20.9</c:v>
                </c:pt>
                <c:pt idx="3">
                  <c:v>18.8</c:v>
                </c:pt>
              </c:numCache>
            </c:numRef>
          </c:val>
          <c:extLst>
            <c:ext xmlns:c15="http://schemas.microsoft.com/office/drawing/2012/chart" uri="{02D57815-91ED-43cb-92C2-25804820EDAC}">
              <c15:datalabelsRange>
                <c15:f>_SEXO_!$H$28:$H$31</c15:f>
                <c15:dlblRangeCache>
                  <c:ptCount val="4"/>
                  <c:pt idx="0">
                    <c:v>16.7</c:v>
                  </c:pt>
                  <c:pt idx="1">
                    <c:v>20.9</c:v>
                  </c:pt>
                  <c:pt idx="3">
                    <c:v>18.8</c:v>
                  </c:pt>
                </c15:dlblRangeCache>
              </c15:datalabelsRange>
            </c:ext>
            <c:ext xmlns:c16="http://schemas.microsoft.com/office/drawing/2014/chart" uri="{C3380CC4-5D6E-409C-BE32-E72D297353CC}">
              <c16:uniqueId val="{00000009-5A22-414C-8CF9-88215C550C6D}"/>
            </c:ext>
          </c:extLst>
        </c:ser>
        <c:ser>
          <c:idx val="2"/>
          <c:order val="2"/>
          <c:tx>
            <c:v>NIII</c:v>
          </c:tx>
          <c:spPr>
            <a:solidFill>
              <a:srgbClr val="9A528E"/>
            </a:solidFill>
          </c:spPr>
          <c:invertIfNegative val="0"/>
          <c:dLbls>
            <c:dLbl>
              <c:idx val="0"/>
              <c:tx>
                <c:rich>
                  <a:bodyPr/>
                  <a:lstStyle/>
                  <a:p>
                    <a:fld id="{9F447521-4DFF-41B5-8062-46D0E6223E0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A22-414C-8CF9-88215C550C6D}"/>
                </c:ext>
              </c:extLst>
            </c:dLbl>
            <c:dLbl>
              <c:idx val="1"/>
              <c:tx>
                <c:rich>
                  <a:bodyPr/>
                  <a:lstStyle/>
                  <a:p>
                    <a:fld id="{64FFB743-F7FA-4F99-924E-FD8F0D4B46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A22-414C-8CF9-88215C550C6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22-414C-8CF9-88215C550C6D}"/>
                </c:ext>
              </c:extLst>
            </c:dLbl>
            <c:dLbl>
              <c:idx val="3"/>
              <c:tx>
                <c:rich>
                  <a:bodyPr/>
                  <a:lstStyle/>
                  <a:p>
                    <a:fld id="{E2C36F43-B2C5-4AA8-AAEB-E2A9FDC4DA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A22-414C-8CF9-88215C550C6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Tlaxcala</c:v>
                </c:pt>
              </c:strCache>
            </c:strRef>
          </c:cat>
          <c:val>
            <c:numRef>
              <c:f>_SEXO_!$E$28:$E$31</c:f>
              <c:numCache>
                <c:formatCode>General</c:formatCode>
                <c:ptCount val="4"/>
                <c:pt idx="0">
                  <c:v>13.3</c:v>
                </c:pt>
                <c:pt idx="1">
                  <c:v>15.6</c:v>
                </c:pt>
                <c:pt idx="3">
                  <c:v>14.5</c:v>
                </c:pt>
              </c:numCache>
            </c:numRef>
          </c:val>
          <c:extLst>
            <c:ext xmlns:c15="http://schemas.microsoft.com/office/drawing/2012/chart" uri="{02D57815-91ED-43cb-92C2-25804820EDAC}">
              <c15:datalabelsRange>
                <c15:f>_SEXO_!$I$28:$I$31</c15:f>
                <c15:dlblRangeCache>
                  <c:ptCount val="4"/>
                  <c:pt idx="0">
                    <c:v>13.3</c:v>
                  </c:pt>
                  <c:pt idx="1">
                    <c:v>15.6</c:v>
                  </c:pt>
                  <c:pt idx="3">
                    <c:v>14.5</c:v>
                  </c:pt>
                </c15:dlblRangeCache>
              </c15:datalabelsRange>
            </c:ext>
            <c:ext xmlns:c16="http://schemas.microsoft.com/office/drawing/2014/chart" uri="{C3380CC4-5D6E-409C-BE32-E72D297353CC}">
              <c16:uniqueId val="{0000000E-5A22-414C-8CF9-88215C550C6D}"/>
            </c:ext>
          </c:extLst>
        </c:ser>
        <c:ser>
          <c:idx val="3"/>
          <c:order val="3"/>
          <c:tx>
            <c:v>NIV</c:v>
          </c:tx>
          <c:spPr>
            <a:solidFill>
              <a:srgbClr val="862A77"/>
            </a:solidFill>
          </c:spPr>
          <c:invertIfNegative val="0"/>
          <c:dLbls>
            <c:dLbl>
              <c:idx val="0"/>
              <c:tx>
                <c:rich>
                  <a:bodyPr/>
                  <a:lstStyle/>
                  <a:p>
                    <a:fld id="{C64C831F-54C0-4E2B-A991-41B3F195993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A22-414C-8CF9-88215C550C6D}"/>
                </c:ext>
              </c:extLst>
            </c:dLbl>
            <c:dLbl>
              <c:idx val="1"/>
              <c:tx>
                <c:rich>
                  <a:bodyPr/>
                  <a:lstStyle/>
                  <a:p>
                    <a:fld id="{85498B42-A4A8-489F-B08E-F0A1454C6AF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A22-414C-8CF9-88215C550C6D}"/>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A22-414C-8CF9-88215C550C6D}"/>
                </c:ext>
              </c:extLst>
            </c:dLbl>
            <c:dLbl>
              <c:idx val="3"/>
              <c:tx>
                <c:rich>
                  <a:bodyPr/>
                  <a:lstStyle/>
                  <a:p>
                    <a:fld id="{135F1F9E-3D5E-4416-B0C0-5F0780E721E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A22-414C-8CF9-88215C550C6D}"/>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Tlaxcala</c:v>
                </c:pt>
              </c:strCache>
            </c:strRef>
          </c:cat>
          <c:val>
            <c:numRef>
              <c:f>_SEXO_!$F$28:$F$31</c:f>
              <c:numCache>
                <c:formatCode>General</c:formatCode>
                <c:ptCount val="4"/>
                <c:pt idx="0">
                  <c:v>5.9</c:v>
                </c:pt>
                <c:pt idx="1">
                  <c:v>6.4</c:v>
                </c:pt>
                <c:pt idx="3">
                  <c:v>6.2</c:v>
                </c:pt>
              </c:numCache>
            </c:numRef>
          </c:val>
          <c:extLst>
            <c:ext xmlns:c15="http://schemas.microsoft.com/office/drawing/2012/chart" uri="{02D57815-91ED-43cb-92C2-25804820EDAC}">
              <c15:datalabelsRange>
                <c15:f>_SEXO_!$J$28:$J$31</c15:f>
                <c15:dlblRangeCache>
                  <c:ptCount val="4"/>
                  <c:pt idx="0">
                    <c:v>5.9</c:v>
                  </c:pt>
                  <c:pt idx="1">
                    <c:v>6.4</c:v>
                  </c:pt>
                  <c:pt idx="3">
                    <c:v>6.2</c:v>
                  </c:pt>
                </c15:dlblRangeCache>
              </c15:datalabelsRange>
            </c:ext>
            <c:ext xmlns:c16="http://schemas.microsoft.com/office/drawing/2014/chart" uri="{C3380CC4-5D6E-409C-BE32-E72D297353CC}">
              <c16:uniqueId val="{00000013-5A22-414C-8CF9-88215C550C6D}"/>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D05-4840-81E2-672F74F28EC0}"/>
              </c:ext>
            </c:extLst>
          </c:dPt>
          <c:dPt>
            <c:idx val="3"/>
            <c:marker>
              <c:spPr>
                <a:solidFill>
                  <a:srgbClr val="002060"/>
                </a:solidFill>
                <a:ln>
                  <a:noFill/>
                </a:ln>
              </c:spPr>
            </c:marker>
            <c:bubble3D val="0"/>
            <c:extLst>
              <c:ext xmlns:c16="http://schemas.microsoft.com/office/drawing/2014/chart" uri="{C3380CC4-5D6E-409C-BE32-E72D297353CC}">
                <c16:uniqueId val="{00000001-5D05-4840-81E2-672F74F28EC0}"/>
              </c:ext>
            </c:extLst>
          </c:dPt>
          <c:dPt>
            <c:idx val="5"/>
            <c:marker>
              <c:spPr>
                <a:solidFill>
                  <a:srgbClr val="002060"/>
                </a:solidFill>
                <a:ln>
                  <a:noFill/>
                </a:ln>
              </c:spPr>
            </c:marker>
            <c:bubble3D val="0"/>
            <c:extLst>
              <c:ext xmlns:c16="http://schemas.microsoft.com/office/drawing/2014/chart" uri="{C3380CC4-5D6E-409C-BE32-E72D297353CC}">
                <c16:uniqueId val="{00000002-5D05-4840-81E2-672F74F28EC0}"/>
              </c:ext>
            </c:extLst>
          </c:dPt>
          <c:cat>
            <c:multiLvlStrRef>
              <c:f>_SEXO_INT_!$B$2:$C$7</c:f>
              <c:multiLvlStrCache>
                <c:ptCount val="6"/>
                <c:lvl>
                  <c:pt idx="0">
                    <c:v>2015</c:v>
                  </c:pt>
                  <c:pt idx="1">
                    <c:v>2018</c:v>
                  </c:pt>
                  <c:pt idx="2">
                    <c:v>2015</c:v>
                  </c:pt>
                  <c:pt idx="3">
                    <c:v>2018</c:v>
                  </c:pt>
                  <c:pt idx="4">
                    <c:v>2015</c:v>
                  </c:pt>
                  <c:pt idx="5">
                    <c:v>2018</c:v>
                  </c:pt>
                </c:lvl>
                <c:lvl>
                  <c:pt idx="0">
                    <c:v>Tlaxcala</c:v>
                  </c:pt>
                  <c:pt idx="2">
                    <c:v>Hombre</c:v>
                  </c:pt>
                  <c:pt idx="4">
                    <c:v>Mujer</c:v>
                  </c:pt>
                </c:lvl>
              </c:multiLvlStrCache>
            </c:multiLvlStrRef>
          </c:cat>
          <c:val>
            <c:numRef>
              <c:f>_SEXO_INT_!$D$2:$D$7</c:f>
              <c:numCache>
                <c:formatCode>General</c:formatCode>
                <c:ptCount val="6"/>
                <c:pt idx="0">
                  <c:v>490.23899999999998</c:v>
                </c:pt>
                <c:pt idx="1">
                  <c:v>491.43799999999999</c:v>
                </c:pt>
                <c:pt idx="2">
                  <c:v>469.44799999999998</c:v>
                </c:pt>
                <c:pt idx="3">
                  <c:v>473.43799999999999</c:v>
                </c:pt>
                <c:pt idx="4">
                  <c:v>507.24400000000003</c:v>
                </c:pt>
                <c:pt idx="5">
                  <c:v>507.44799999999998</c:v>
                </c:pt>
              </c:numCache>
            </c:numRef>
          </c:val>
          <c:smooth val="0"/>
          <c:extLst>
            <c:ext xmlns:c16="http://schemas.microsoft.com/office/drawing/2014/chart" uri="{C3380CC4-5D6E-409C-BE32-E72D297353CC}">
              <c16:uniqueId val="{00000003-5D05-4840-81E2-672F74F28EC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D05-4840-81E2-672F74F28EC0}"/>
              </c:ext>
            </c:extLst>
          </c:dPt>
          <c:dPt>
            <c:idx val="3"/>
            <c:marker>
              <c:spPr>
                <a:solidFill>
                  <a:srgbClr val="002060"/>
                </a:solidFill>
                <a:ln>
                  <a:noFill/>
                </a:ln>
              </c:spPr>
            </c:marker>
            <c:bubble3D val="0"/>
            <c:extLst>
              <c:ext xmlns:c16="http://schemas.microsoft.com/office/drawing/2014/chart" uri="{C3380CC4-5D6E-409C-BE32-E72D297353CC}">
                <c16:uniqueId val="{00000005-5D05-4840-81E2-672F74F28EC0}"/>
              </c:ext>
            </c:extLst>
          </c:dPt>
          <c:dPt>
            <c:idx val="5"/>
            <c:marker>
              <c:spPr>
                <a:solidFill>
                  <a:srgbClr val="002060"/>
                </a:solidFill>
                <a:ln>
                  <a:noFill/>
                </a:ln>
              </c:spPr>
            </c:marker>
            <c:bubble3D val="0"/>
            <c:extLst>
              <c:ext xmlns:c16="http://schemas.microsoft.com/office/drawing/2014/chart" uri="{C3380CC4-5D6E-409C-BE32-E72D297353CC}">
                <c16:uniqueId val="{00000006-5D05-4840-81E2-672F74F28EC0}"/>
              </c:ext>
            </c:extLst>
          </c:dPt>
          <c:cat>
            <c:multiLvlStrRef>
              <c:f>_SEXO_INT_!$B$2:$C$7</c:f>
              <c:multiLvlStrCache>
                <c:ptCount val="6"/>
                <c:lvl>
                  <c:pt idx="0">
                    <c:v>2015</c:v>
                  </c:pt>
                  <c:pt idx="1">
                    <c:v>2018</c:v>
                  </c:pt>
                  <c:pt idx="2">
                    <c:v>2015</c:v>
                  </c:pt>
                  <c:pt idx="3">
                    <c:v>2018</c:v>
                  </c:pt>
                  <c:pt idx="4">
                    <c:v>2015</c:v>
                  </c:pt>
                  <c:pt idx="5">
                    <c:v>2018</c:v>
                  </c:pt>
                </c:lvl>
                <c:lvl>
                  <c:pt idx="0">
                    <c:v>Tlaxcala</c:v>
                  </c:pt>
                  <c:pt idx="2">
                    <c:v>Hombre</c:v>
                  </c:pt>
                  <c:pt idx="4">
                    <c:v>Mujer</c:v>
                  </c:pt>
                </c:lvl>
              </c:multiLvlStrCache>
            </c:multiLvlStrRef>
          </c:cat>
          <c:val>
            <c:numRef>
              <c:f>_SEXO_INT_!$E$2:$E$7</c:f>
              <c:numCache>
                <c:formatCode>General</c:formatCode>
                <c:ptCount val="6"/>
                <c:pt idx="0">
                  <c:v>505.76100000000002</c:v>
                </c:pt>
                <c:pt idx="1">
                  <c:v>506.56200000000001</c:v>
                </c:pt>
                <c:pt idx="2">
                  <c:v>488.55200000000002</c:v>
                </c:pt>
                <c:pt idx="3">
                  <c:v>488.56200000000001</c:v>
                </c:pt>
                <c:pt idx="4">
                  <c:v>524.75599999999997</c:v>
                </c:pt>
                <c:pt idx="5">
                  <c:v>526.55200000000002</c:v>
                </c:pt>
              </c:numCache>
            </c:numRef>
          </c:val>
          <c:smooth val="0"/>
          <c:extLst>
            <c:ext xmlns:c16="http://schemas.microsoft.com/office/drawing/2014/chart" uri="{C3380CC4-5D6E-409C-BE32-E72D297353CC}">
              <c16:uniqueId val="{00000007-5D05-4840-81E2-672F74F28EC0}"/>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D05-4840-81E2-672F74F28EC0}"/>
              </c:ext>
            </c:extLst>
          </c:dPt>
          <c:dPt>
            <c:idx val="3"/>
            <c:marker>
              <c:spPr>
                <a:solidFill>
                  <a:srgbClr val="002060"/>
                </a:solidFill>
                <a:ln>
                  <a:noFill/>
                </a:ln>
              </c:spPr>
            </c:marker>
            <c:bubble3D val="0"/>
            <c:extLst>
              <c:ext xmlns:c16="http://schemas.microsoft.com/office/drawing/2014/chart" uri="{C3380CC4-5D6E-409C-BE32-E72D297353CC}">
                <c16:uniqueId val="{00000009-5D05-4840-81E2-672F74F28EC0}"/>
              </c:ext>
            </c:extLst>
          </c:dPt>
          <c:dPt>
            <c:idx val="5"/>
            <c:marker>
              <c:spPr>
                <a:solidFill>
                  <a:srgbClr val="002060"/>
                </a:solidFill>
                <a:ln>
                  <a:noFill/>
                </a:ln>
              </c:spPr>
            </c:marker>
            <c:bubble3D val="0"/>
            <c:extLst>
              <c:ext xmlns:c16="http://schemas.microsoft.com/office/drawing/2014/chart" uri="{C3380CC4-5D6E-409C-BE32-E72D297353CC}">
                <c16:uniqueId val="{0000000A-5D05-4840-81E2-672F74F28EC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05-4840-81E2-672F74F28EC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05-4840-81E2-672F74F28EC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05-4840-81E2-672F74F28EC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Tlaxcala</c:v>
                  </c:pt>
                  <c:pt idx="2">
                    <c:v>Hombre</c:v>
                  </c:pt>
                  <c:pt idx="4">
                    <c:v>Mujer</c:v>
                  </c:pt>
                </c:lvl>
              </c:multiLvlStrCache>
            </c:multiLvlStrRef>
          </c:cat>
          <c:val>
            <c:numRef>
              <c:f>_SEXO_INT_!$F$2:$F$7</c:f>
              <c:numCache>
                <c:formatCode>General</c:formatCode>
                <c:ptCount val="6"/>
                <c:pt idx="0">
                  <c:v>498</c:v>
                </c:pt>
                <c:pt idx="1">
                  <c:v>499</c:v>
                </c:pt>
                <c:pt idx="2">
                  <c:v>479</c:v>
                </c:pt>
                <c:pt idx="3">
                  <c:v>481</c:v>
                </c:pt>
                <c:pt idx="4">
                  <c:v>516</c:v>
                </c:pt>
                <c:pt idx="5">
                  <c:v>517</c:v>
                </c:pt>
              </c:numCache>
            </c:numRef>
          </c:val>
          <c:smooth val="0"/>
          <c:extLst>
            <c:ext xmlns:c16="http://schemas.microsoft.com/office/drawing/2014/chart" uri="{C3380CC4-5D6E-409C-BE32-E72D297353CC}">
              <c16:uniqueId val="{0000000B-5D05-4840-81E2-672F74F28EC0}"/>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72E-461B-A222-1C0334D63BB9}"/>
              </c:ext>
            </c:extLst>
          </c:dPt>
          <c:dPt>
            <c:idx val="3"/>
            <c:marker>
              <c:spPr>
                <a:solidFill>
                  <a:srgbClr val="002060"/>
                </a:solidFill>
                <a:ln>
                  <a:noFill/>
                </a:ln>
              </c:spPr>
            </c:marker>
            <c:bubble3D val="0"/>
            <c:extLst>
              <c:ext xmlns:c16="http://schemas.microsoft.com/office/drawing/2014/chart" uri="{C3380CC4-5D6E-409C-BE32-E72D297353CC}">
                <c16:uniqueId val="{00000001-672E-461B-A222-1C0334D63BB9}"/>
              </c:ext>
            </c:extLst>
          </c:dPt>
          <c:dPt>
            <c:idx val="5"/>
            <c:marker>
              <c:spPr>
                <a:solidFill>
                  <a:srgbClr val="002060"/>
                </a:solidFill>
                <a:ln>
                  <a:noFill/>
                </a:ln>
              </c:spPr>
            </c:marker>
            <c:bubble3D val="0"/>
            <c:extLst>
              <c:ext xmlns:c16="http://schemas.microsoft.com/office/drawing/2014/chart" uri="{C3380CC4-5D6E-409C-BE32-E72D297353CC}">
                <c16:uniqueId val="{00000002-672E-461B-A222-1C0334D63BB9}"/>
              </c:ext>
            </c:extLst>
          </c:dPt>
          <c:cat>
            <c:multiLvlStrRef>
              <c:f>_SEXO_INT_!$B$27:$C$32</c:f>
              <c:multiLvlStrCache>
                <c:ptCount val="6"/>
                <c:lvl>
                  <c:pt idx="0">
                    <c:v>2015</c:v>
                  </c:pt>
                  <c:pt idx="1">
                    <c:v>2018</c:v>
                  </c:pt>
                  <c:pt idx="2">
                    <c:v>2015</c:v>
                  </c:pt>
                  <c:pt idx="3">
                    <c:v>2018</c:v>
                  </c:pt>
                  <c:pt idx="4">
                    <c:v>2015</c:v>
                  </c:pt>
                  <c:pt idx="5">
                    <c:v>2018</c:v>
                  </c:pt>
                </c:lvl>
                <c:lvl>
                  <c:pt idx="0">
                    <c:v>Tlaxcala</c:v>
                  </c:pt>
                  <c:pt idx="2">
                    <c:v>Hombre</c:v>
                  </c:pt>
                  <c:pt idx="4">
                    <c:v>Mujer</c:v>
                  </c:pt>
                </c:lvl>
              </c:multiLvlStrCache>
            </c:multiLvlStrRef>
          </c:cat>
          <c:val>
            <c:numRef>
              <c:f>_SEXO_INT_!$D$27:$D$32</c:f>
              <c:numCache>
                <c:formatCode>General</c:formatCode>
                <c:ptCount val="6"/>
                <c:pt idx="0">
                  <c:v>492.24400000000003</c:v>
                </c:pt>
                <c:pt idx="1">
                  <c:v>489.84100000000001</c:v>
                </c:pt>
                <c:pt idx="2">
                  <c:v>485.65199999999999</c:v>
                </c:pt>
                <c:pt idx="3">
                  <c:v>483.44299999999998</c:v>
                </c:pt>
                <c:pt idx="4">
                  <c:v>497.44799999999998</c:v>
                </c:pt>
                <c:pt idx="5">
                  <c:v>495.05</c:v>
                </c:pt>
              </c:numCache>
            </c:numRef>
          </c:val>
          <c:smooth val="0"/>
          <c:extLst>
            <c:ext xmlns:c16="http://schemas.microsoft.com/office/drawing/2014/chart" uri="{C3380CC4-5D6E-409C-BE32-E72D297353CC}">
              <c16:uniqueId val="{00000003-672E-461B-A222-1C0334D63BB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72E-461B-A222-1C0334D63BB9}"/>
              </c:ext>
            </c:extLst>
          </c:dPt>
          <c:dPt>
            <c:idx val="3"/>
            <c:marker>
              <c:spPr>
                <a:solidFill>
                  <a:srgbClr val="002060"/>
                </a:solidFill>
                <a:ln>
                  <a:noFill/>
                </a:ln>
              </c:spPr>
            </c:marker>
            <c:bubble3D val="0"/>
            <c:extLst>
              <c:ext xmlns:c16="http://schemas.microsoft.com/office/drawing/2014/chart" uri="{C3380CC4-5D6E-409C-BE32-E72D297353CC}">
                <c16:uniqueId val="{00000005-672E-461B-A222-1C0334D63BB9}"/>
              </c:ext>
            </c:extLst>
          </c:dPt>
          <c:dPt>
            <c:idx val="5"/>
            <c:marker>
              <c:spPr>
                <a:solidFill>
                  <a:srgbClr val="002060"/>
                </a:solidFill>
                <a:ln>
                  <a:noFill/>
                </a:ln>
              </c:spPr>
            </c:marker>
            <c:bubble3D val="0"/>
            <c:extLst>
              <c:ext xmlns:c16="http://schemas.microsoft.com/office/drawing/2014/chart" uri="{C3380CC4-5D6E-409C-BE32-E72D297353CC}">
                <c16:uniqueId val="{00000006-672E-461B-A222-1C0334D63BB9}"/>
              </c:ext>
            </c:extLst>
          </c:dPt>
          <c:cat>
            <c:multiLvlStrRef>
              <c:f>_SEXO_INT_!$B$27:$C$32</c:f>
              <c:multiLvlStrCache>
                <c:ptCount val="6"/>
                <c:lvl>
                  <c:pt idx="0">
                    <c:v>2015</c:v>
                  </c:pt>
                  <c:pt idx="1">
                    <c:v>2018</c:v>
                  </c:pt>
                  <c:pt idx="2">
                    <c:v>2015</c:v>
                  </c:pt>
                  <c:pt idx="3">
                    <c:v>2018</c:v>
                  </c:pt>
                  <c:pt idx="4">
                    <c:v>2015</c:v>
                  </c:pt>
                  <c:pt idx="5">
                    <c:v>2018</c:v>
                  </c:pt>
                </c:lvl>
                <c:lvl>
                  <c:pt idx="0">
                    <c:v>Tlaxcala</c:v>
                  </c:pt>
                  <c:pt idx="2">
                    <c:v>Hombre</c:v>
                  </c:pt>
                  <c:pt idx="4">
                    <c:v>Mujer</c:v>
                  </c:pt>
                </c:lvl>
              </c:multiLvlStrCache>
            </c:multiLvlStrRef>
          </c:cat>
          <c:val>
            <c:numRef>
              <c:f>_SEXO_INT_!$E$27:$E$32</c:f>
              <c:numCache>
                <c:formatCode>General</c:formatCode>
                <c:ptCount val="6"/>
                <c:pt idx="0">
                  <c:v>509.75599999999997</c:v>
                </c:pt>
                <c:pt idx="1">
                  <c:v>506.15899999999999</c:v>
                </c:pt>
                <c:pt idx="2">
                  <c:v>506.34800000000001</c:v>
                </c:pt>
                <c:pt idx="3">
                  <c:v>500.55700000000002</c:v>
                </c:pt>
                <c:pt idx="4">
                  <c:v>516.55200000000002</c:v>
                </c:pt>
                <c:pt idx="5">
                  <c:v>514.95000000000005</c:v>
                </c:pt>
              </c:numCache>
            </c:numRef>
          </c:val>
          <c:smooth val="0"/>
          <c:extLst>
            <c:ext xmlns:c16="http://schemas.microsoft.com/office/drawing/2014/chart" uri="{C3380CC4-5D6E-409C-BE32-E72D297353CC}">
              <c16:uniqueId val="{00000007-672E-461B-A222-1C0334D63BB9}"/>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72E-461B-A222-1C0334D63BB9}"/>
              </c:ext>
            </c:extLst>
          </c:dPt>
          <c:dPt>
            <c:idx val="3"/>
            <c:marker>
              <c:spPr>
                <a:solidFill>
                  <a:srgbClr val="002060"/>
                </a:solidFill>
                <a:ln>
                  <a:noFill/>
                </a:ln>
              </c:spPr>
            </c:marker>
            <c:bubble3D val="0"/>
            <c:extLst>
              <c:ext xmlns:c16="http://schemas.microsoft.com/office/drawing/2014/chart" uri="{C3380CC4-5D6E-409C-BE32-E72D297353CC}">
                <c16:uniqueId val="{00000009-672E-461B-A222-1C0334D63BB9}"/>
              </c:ext>
            </c:extLst>
          </c:dPt>
          <c:dPt>
            <c:idx val="5"/>
            <c:marker>
              <c:spPr>
                <a:solidFill>
                  <a:srgbClr val="002060"/>
                </a:solidFill>
                <a:ln>
                  <a:noFill/>
                </a:ln>
              </c:spPr>
            </c:marker>
            <c:bubble3D val="0"/>
            <c:extLst>
              <c:ext xmlns:c16="http://schemas.microsoft.com/office/drawing/2014/chart" uri="{C3380CC4-5D6E-409C-BE32-E72D297353CC}">
                <c16:uniqueId val="{0000000A-672E-461B-A222-1C0334D63BB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72E-461B-A222-1C0334D63BB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72E-461B-A222-1C0334D63BB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72E-461B-A222-1C0334D63BB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Tlaxcala</c:v>
                  </c:pt>
                  <c:pt idx="2">
                    <c:v>Hombre</c:v>
                  </c:pt>
                  <c:pt idx="4">
                    <c:v>Mujer</c:v>
                  </c:pt>
                </c:lvl>
              </c:multiLvlStrCache>
            </c:multiLvlStrRef>
          </c:cat>
          <c:val>
            <c:numRef>
              <c:f>_SEXO_INT_!$F$27:$F$32</c:f>
              <c:numCache>
                <c:formatCode>General</c:formatCode>
                <c:ptCount val="6"/>
                <c:pt idx="0">
                  <c:v>501</c:v>
                </c:pt>
                <c:pt idx="1">
                  <c:v>498</c:v>
                </c:pt>
                <c:pt idx="2">
                  <c:v>496</c:v>
                </c:pt>
                <c:pt idx="3">
                  <c:v>492</c:v>
                </c:pt>
                <c:pt idx="4">
                  <c:v>507</c:v>
                </c:pt>
                <c:pt idx="5">
                  <c:v>505</c:v>
                </c:pt>
              </c:numCache>
            </c:numRef>
          </c:val>
          <c:smooth val="0"/>
          <c:extLst>
            <c:ext xmlns:c16="http://schemas.microsoft.com/office/drawing/2014/chart" uri="{C3380CC4-5D6E-409C-BE32-E72D297353CC}">
              <c16:uniqueId val="{0000000B-672E-461B-A222-1C0334D63BB9}"/>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1751925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2093962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346770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162827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811912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34219338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1260234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41875110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2440569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413266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906768" cy="4495800"/>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6768" cy="4495800"/>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Tlaxcala</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1165814260"/>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2123365960"/>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643812220"/>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4176329141"/>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537551646"/>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284308813"/>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525141524"/>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414435769"/>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131104559"/>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514600" y="1123949"/>
              <a:ext cx="941335" cy="1609723"/>
              <a:chOff x="251460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39029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51460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94235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22.3</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98727662"/>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00274" y="1142998"/>
              <a:ext cx="858227" cy="1609722"/>
              <a:chOff x="2200274" y="1143000"/>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75970" y="523900"/>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00276" y="1500150"/>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698489" y="1143000"/>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17.7</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52318540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62135" y="2476500"/>
              <a:ext cx="4363177" cy="676275"/>
              <a:chOff x="2362199" y="2476500"/>
              <a:chExt cx="7763339" cy="1907451"/>
            </a:xfrm>
          </p:grpSpPr>
          <p:sp>
            <p:nvSpPr>
              <p:cNvPr id="14" name="Cerrar llave 13"/>
              <p:cNvSpPr/>
              <p:nvPr/>
            </p:nvSpPr>
            <p:spPr>
              <a:xfrm>
                <a:off x="9575242" y="24765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83071" y="43839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62199" y="24765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6023" y="3112404"/>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55</a:t>
                </a:r>
              </a:p>
            </p:txBody>
          </p:sp>
        </p:grpSp>
        <p:grpSp>
          <p:nvGrpSpPr>
            <p:cNvPr id="9" name="llave_lyc2"/>
            <p:cNvGrpSpPr/>
            <p:nvPr/>
          </p:nvGrpSpPr>
          <p:grpSpPr>
            <a:xfrm>
              <a:off x="4219557" y="2457450"/>
              <a:ext cx="4600223" cy="600075"/>
              <a:chOff x="4219576" y="2457450"/>
              <a:chExt cx="4892923" cy="1906508"/>
            </a:xfrm>
          </p:grpSpPr>
          <p:sp>
            <p:nvSpPr>
              <p:cNvPr id="10" name="Cerrar llave 9"/>
              <p:cNvSpPr/>
              <p:nvPr/>
            </p:nvSpPr>
            <p:spPr>
              <a:xfrm>
                <a:off x="8727603" y="24574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363956"/>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457450"/>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60198" y="3016842"/>
                <a:ext cx="352301" cy="32689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50</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0445" cy="5016500"/>
            <a:chOff x="0" y="0"/>
            <a:chExt cx="8830445" cy="5016500"/>
          </a:xfrm>
        </p:grpSpPr>
        <p:graphicFrame>
          <p:nvGraphicFramePr>
            <p:cNvPr id="7" name="Chart 2"/>
            <p:cNvGraphicFramePr/>
            <p:nvPr>
              <p:extLst>
                <p:ext uri="{D42A27DB-BD31-4B8C-83A1-F6EECF244321}">
                  <p14:modId xmlns:p14="http://schemas.microsoft.com/office/powerpoint/2010/main" val="102465520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24138" y="2638425"/>
              <a:ext cx="4389425" cy="377820"/>
              <a:chOff x="2324101" y="2638425"/>
              <a:chExt cx="7827343" cy="1907451"/>
            </a:xfrm>
          </p:grpSpPr>
          <p:sp>
            <p:nvSpPr>
              <p:cNvPr id="14" name="Cerrar llave 13"/>
              <p:cNvSpPr/>
              <p:nvPr/>
            </p:nvSpPr>
            <p:spPr>
              <a:xfrm>
                <a:off x="9564558" y="26384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72387" y="45458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24101" y="263842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11929" y="3031956"/>
                <a:ext cx="639515" cy="47919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30</a:t>
                </a:r>
              </a:p>
            </p:txBody>
          </p:sp>
        </p:grpSp>
        <p:grpSp>
          <p:nvGrpSpPr>
            <p:cNvPr id="9" name="llave_mat2"/>
            <p:cNvGrpSpPr/>
            <p:nvPr/>
          </p:nvGrpSpPr>
          <p:grpSpPr>
            <a:xfrm>
              <a:off x="4229111" y="2562225"/>
              <a:ext cx="4601334" cy="504825"/>
              <a:chOff x="4229101" y="2562225"/>
              <a:chExt cx="4901847" cy="1906511"/>
            </a:xfrm>
          </p:grpSpPr>
          <p:sp>
            <p:nvSpPr>
              <p:cNvPr id="10" name="Cerrar llave 9"/>
              <p:cNvSpPr/>
              <p:nvPr/>
            </p:nvSpPr>
            <p:spPr>
              <a:xfrm>
                <a:off x="8733913" y="25622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46873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5622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54901" y="3022061"/>
                <a:ext cx="376047" cy="39241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40</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758908714"/>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190626" y="1533522"/>
              <a:ext cx="338740" cy="1142997"/>
              <a:chOff x="1190626" y="1533526"/>
              <a:chExt cx="3429867" cy="1491679"/>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934300" y="90199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2058604" y="197084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1190626" y="1533526"/>
                <a:ext cx="3429867"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3.3</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1697648884"/>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600200" y="1524000"/>
              <a:ext cx="503482" cy="1152524"/>
              <a:chOff x="1600200" y="1524000"/>
              <a:chExt cx="21414377"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11793714"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0918022"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1600200" y="1524000"/>
                <a:ext cx="21414377"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0.5</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57334" cy="5016500"/>
            <a:chOff x="0" y="0"/>
            <a:chExt cx="8657334" cy="5016500"/>
          </a:xfrm>
        </p:grpSpPr>
        <p:graphicFrame>
          <p:nvGraphicFramePr>
            <p:cNvPr id="7" name="Chart 1"/>
            <p:cNvGraphicFramePr/>
            <p:nvPr>
              <p:extLst>
                <p:ext uri="{D42A27DB-BD31-4B8C-83A1-F6EECF244321}">
                  <p14:modId xmlns:p14="http://schemas.microsoft.com/office/powerpoint/2010/main" val="1176456980"/>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43245" y="2886025"/>
              <a:ext cx="3093622" cy="228650"/>
              <a:chOff x="3143251" y="2886025"/>
              <a:chExt cx="5214052" cy="1990819"/>
            </a:xfrm>
          </p:grpSpPr>
          <p:sp>
            <p:nvSpPr>
              <p:cNvPr id="14" name="Cerrar llave 13"/>
              <p:cNvSpPr/>
              <p:nvPr/>
            </p:nvSpPr>
            <p:spPr>
              <a:xfrm>
                <a:off x="7795557" y="2969393"/>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43251" y="4876844"/>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11696" y="2969393"/>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17788" y="2886025"/>
                <a:ext cx="639515" cy="58880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18</a:t>
                </a:r>
              </a:p>
            </p:txBody>
          </p:sp>
        </p:grpSp>
        <p:grpSp>
          <p:nvGrpSpPr>
            <p:cNvPr id="9" name="llave_lyc2"/>
            <p:cNvGrpSpPr/>
            <p:nvPr/>
          </p:nvGrpSpPr>
          <p:grpSpPr>
            <a:xfrm>
              <a:off x="5372082" y="2864118"/>
              <a:ext cx="3285252" cy="145783"/>
              <a:chOff x="5372101" y="2864118"/>
              <a:chExt cx="3306570" cy="3650803"/>
            </a:xfrm>
          </p:grpSpPr>
          <p:sp>
            <p:nvSpPr>
              <p:cNvPr id="10" name="Cerrar llave 9"/>
              <p:cNvSpPr/>
              <p:nvPr/>
            </p:nvSpPr>
            <p:spPr>
              <a:xfrm>
                <a:off x="8354245" y="4606666"/>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9593" y="6513174"/>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72101" y="4606666"/>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26370" y="2864118"/>
                <a:ext cx="352301" cy="554972"/>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 diferencia señalada en azul es significativa.</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10484" cy="5016500"/>
            <a:chOff x="0" y="0"/>
            <a:chExt cx="8610484" cy="5016500"/>
          </a:xfrm>
        </p:grpSpPr>
        <p:graphicFrame>
          <p:nvGraphicFramePr>
            <p:cNvPr id="7" name="Chart 2"/>
            <p:cNvGraphicFramePr/>
            <p:nvPr>
              <p:extLst>
                <p:ext uri="{D42A27DB-BD31-4B8C-83A1-F6EECF244321}">
                  <p14:modId xmlns:p14="http://schemas.microsoft.com/office/powerpoint/2010/main" val="627452135"/>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33720" y="2815361"/>
              <a:ext cx="3115680" cy="194539"/>
              <a:chOff x="3133725" y="2815361"/>
              <a:chExt cx="5254285" cy="2597190"/>
            </a:xfrm>
          </p:grpSpPr>
          <p:sp>
            <p:nvSpPr>
              <p:cNvPr id="14" name="Cerrar llave 13"/>
              <p:cNvSpPr/>
              <p:nvPr/>
            </p:nvSpPr>
            <p:spPr>
              <a:xfrm>
                <a:off x="7832317" y="350510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5" y="541255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48419" y="350510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48496" y="2815361"/>
                <a:ext cx="639514" cy="77224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dirty="0">
                    <a:solidFill>
                      <a:srgbClr val="5B9BD5"/>
                    </a:solidFill>
                  </a:rPr>
                  <a:t>12</a:t>
                </a:r>
              </a:p>
            </p:txBody>
          </p:sp>
        </p:grpSp>
        <p:grpSp>
          <p:nvGrpSpPr>
            <p:cNvPr id="9" name="llave_mat2"/>
            <p:cNvGrpSpPr/>
            <p:nvPr/>
          </p:nvGrpSpPr>
          <p:grpSpPr>
            <a:xfrm flipV="1">
              <a:off x="5010176" y="2818340"/>
              <a:ext cx="3600308" cy="134410"/>
              <a:chOff x="5010150" y="2818341"/>
              <a:chExt cx="3623023" cy="6843631"/>
            </a:xfrm>
          </p:grpSpPr>
          <p:sp>
            <p:nvSpPr>
              <p:cNvPr id="10" name="Cerrar llave 9"/>
              <p:cNvSpPr/>
              <p:nvPr/>
            </p:nvSpPr>
            <p:spPr>
              <a:xfrm>
                <a:off x="8316234" y="2818341"/>
                <a:ext cx="84853" cy="1906506"/>
              </a:xfrm>
              <a:prstGeom prst="rightBrace">
                <a:avLst/>
              </a:prstGeom>
              <a:ln w="12700">
                <a:solidFill>
                  <a:srgbClr val="862A77"/>
                </a:solidFill>
              </a:ln>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626896" y="4239877"/>
                <a:ext cx="713274" cy="0"/>
              </a:xfrm>
              <a:prstGeom prst="line">
                <a:avLst/>
              </a:prstGeom>
              <a:ln>
                <a:solidFill>
                  <a:srgbClr val="862A77"/>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flipV="1">
                <a:off x="5010150" y="2818341"/>
                <a:ext cx="3330018" cy="0"/>
              </a:xfrm>
              <a:prstGeom prst="line">
                <a:avLst/>
              </a:prstGeom>
              <a:ln>
                <a:solidFill>
                  <a:srgbClr val="862A77"/>
                </a:solidFill>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flipV="1">
                <a:off x="8280873" y="8484325"/>
                <a:ext cx="352300" cy="1177647"/>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dirty="0">
                    <a:solidFill>
                      <a:srgbClr val="862A77"/>
                    </a:solidFill>
                  </a:rPr>
                  <a:t>1</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Centro</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7" name="Gráfico 16"/>
          <p:cNvGraphicFramePr>
            <a:graphicFrameLocks/>
          </p:cNvGraphicFramePr>
          <p:nvPr>
            <p:extLst>
              <p:ext uri="{D42A27DB-BD31-4B8C-83A1-F6EECF244321}">
                <p14:modId xmlns:p14="http://schemas.microsoft.com/office/powerpoint/2010/main" val="1364192858"/>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p:cNvGraphicFramePr>
            <a:graphicFrameLocks/>
          </p:cNvGraphicFramePr>
          <p:nvPr>
            <p:extLst>
              <p:ext uri="{D42A27DB-BD31-4B8C-83A1-F6EECF244321}">
                <p14:modId xmlns:p14="http://schemas.microsoft.com/office/powerpoint/2010/main" val="244318397"/>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84695" y="3823336"/>
            <a:ext cx="6774611" cy="506791"/>
          </a:xfrm>
        </p:spPr>
        <p:txBody>
          <a:bodyPr/>
          <a:lstStyle/>
          <a:p>
            <a:pPr algn="ctr"/>
            <a:r>
              <a:rPr lang="es-ES_tradnl" smtClean="0"/>
              <a:t>Tlaxcala</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3297000280"/>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408990779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2042087929"/>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749527401"/>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4045642675"/>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3233066698"/>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520614631"/>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1800188658"/>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50805631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16552278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027696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917823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665299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941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84514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5353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49102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3633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58677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98654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29485</TotalTime>
  <Words>8722</Words>
  <Application>Microsoft Office PowerPoint</Application>
  <PresentationFormat>Carta (216 x 279 mm)</PresentationFormat>
  <Paragraphs>1240</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Tlaxcala</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Centro</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1266</cp:revision>
  <cp:lastPrinted>2018-11-23T18:12:50Z</cp:lastPrinted>
  <dcterms:created xsi:type="dcterms:W3CDTF">2017-08-15T14:36:10Z</dcterms:created>
  <dcterms:modified xsi:type="dcterms:W3CDTF">2018-11-30T21:18:02Z</dcterms:modified>
</cp:coreProperties>
</file>