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Veracruz.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DF3779F2-E327-4619-942F-4D7317CB37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76B7C542-0665-445E-8664-FDB268671F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51F67FFA-5AF4-4F1F-8F24-33D4CAA18F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3DBBD9BB-D98D-4AA7-A783-5D153F3BCA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EA7E83C-3137-452D-BFD8-7FDE7A4A75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92EA43DB-75F2-404C-987C-DC6DA63DA7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CBE6D8E5-2F07-410A-968F-F02D92D75A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F1874469-3BFB-49A3-B939-5D20F27EA3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409800BE-0517-454C-B616-28D96ADE22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37DC4AC3-BF90-482B-97A6-4D7FC06313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C327FF11-C19D-421D-87EA-702221FB5C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4F75F454-5593-432C-ABE4-4D7868A892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795A1C62-606B-4BA5-8814-E8AC7AC515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56C6EAA1-D579-4F3D-B1BE-5E94931E3A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E2B205F7-BA66-4D69-879C-B393A62FD3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995F8A46-B98C-451A-95DD-7F8578C0F1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F0FC29CB-CD58-4DD2-8438-1B3A719F0A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86E597F8-0438-4C09-A642-F5B2036AD1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9292882-8A9A-45FA-A763-FA51971C6E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212B5FF4-E2D7-4DBE-B914-8EA0FA70F7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BE9A4420-03CF-4009-AD95-2A89131F51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2BE92383-B13A-4EB5-A0F3-7EBCA2713B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691C2A11-9524-45DC-99BE-179FF88EB9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A4BD9344-05C6-4B48-A094-89DBE6DEB2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97A2DE09-AB38-454A-A6B3-45923BD698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9156DBB0-1B0F-4181-BE8D-47A2AA241A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12778BA3-6665-459B-875C-F91CA130B3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D4F4DB21-0F3D-403C-BCFC-3A844DBB8C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FA221D6C-273F-4028-81A1-504E0DF06C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CE807F6F-630C-4B4E-9EAC-F489A78EAE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2B9FB208-A7F3-4318-95B1-83D46F9B2B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1D3ABE08-9CEA-478B-84C3-506A90F2F9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DFA890E0-4CBC-42EC-8152-EEC76E5BA3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03A0168C-6146-4FD3-81F9-622657187D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3F941EB3-55A9-491D-B6B0-1641FCA325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3E0184A2-E6C8-4FFD-BE83-112A036BCA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F72D7C94-70F7-4129-BDBA-8C1AB7FD42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0A7B0E5-2916-456C-B218-8D58D68B79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98C55972-202A-41DC-AAFD-6201851ED1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8E0B79D2-F25C-4182-A6B0-B30DE50372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88CBFD3-4143-4D0C-9028-C469FBD9FD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3D064B35-32BA-4E0C-8B93-D0A1B69489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6A6CC42F-4D3E-4268-A1AC-81A8D6B9FB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A3E90EEE-9FCE-4CB1-97D6-A582FC3FF9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F052546E-B85B-4E2B-BA5A-C1345B7B7E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52DE607A-7EE3-4E64-A508-7199934568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B90E67B4-FC9A-483B-849A-A98364C1A5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6B9AD2F-D00F-4CED-A99B-5988421AA4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833-4380-A96A-83255C3DD9E5}"/>
                </c:ext>
              </c:extLst>
            </c:dLbl>
            <c:dLbl>
              <c:idx val="1"/>
              <c:tx>
                <c:rich>
                  <a:bodyPr/>
                  <a:lstStyle/>
                  <a:p>
                    <a:fld id="{6B8E5944-5409-4499-9CF6-A993BE39D0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833-4380-A96A-83255C3DD9E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Veracruz</c:v>
                </c:pt>
                <c:pt idx="1">
                  <c:v>Nacional</c:v>
                </c:pt>
              </c:strCache>
            </c:strRef>
          </c:cat>
          <c:val>
            <c:numRef>
              <c:f>'_NACIONAL-ESTADO_'!$C$2:$C$3</c:f>
              <c:numCache>
                <c:formatCode>General</c:formatCode>
                <c:ptCount val="2"/>
                <c:pt idx="0">
                  <c:v>-52.9</c:v>
                </c:pt>
                <c:pt idx="1">
                  <c:v>-49.1</c:v>
                </c:pt>
              </c:numCache>
            </c:numRef>
          </c:val>
          <c:extLst>
            <c:ext xmlns:c15="http://schemas.microsoft.com/office/drawing/2012/chart" uri="{02D57815-91ED-43cb-92C2-25804820EDAC}">
              <c15:datalabelsRange>
                <c15:f>'_NACIONAL-ESTADO_'!$G$2:$G$3</c15:f>
                <c15:dlblRangeCache>
                  <c:ptCount val="2"/>
                  <c:pt idx="0">
                    <c:v>52.9</c:v>
                  </c:pt>
                  <c:pt idx="1">
                    <c:v>49.1</c:v>
                  </c:pt>
                </c15:dlblRangeCache>
              </c15:datalabelsRange>
            </c:ext>
            <c:ext xmlns:c16="http://schemas.microsoft.com/office/drawing/2014/chart" uri="{C3380CC4-5D6E-409C-BE32-E72D297353CC}">
              <c16:uniqueId val="{00000002-1833-4380-A96A-83255C3DD9E5}"/>
            </c:ext>
          </c:extLst>
        </c:ser>
        <c:ser>
          <c:idx val="1"/>
          <c:order val="1"/>
          <c:tx>
            <c:v>NII</c:v>
          </c:tx>
          <c:spPr>
            <a:solidFill>
              <a:srgbClr val="B07CAA"/>
            </a:solidFill>
          </c:spPr>
          <c:invertIfNegative val="0"/>
          <c:dLbls>
            <c:dLbl>
              <c:idx val="0"/>
              <c:tx>
                <c:rich>
                  <a:bodyPr/>
                  <a:lstStyle/>
                  <a:p>
                    <a:fld id="{897834EC-BC33-4675-A638-B78CF6A6E3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833-4380-A96A-83255C3DD9E5}"/>
                </c:ext>
              </c:extLst>
            </c:dLbl>
            <c:dLbl>
              <c:idx val="1"/>
              <c:tx>
                <c:rich>
                  <a:bodyPr/>
                  <a:lstStyle/>
                  <a:p>
                    <a:fld id="{BE9C60DC-E3C3-40F4-90F1-D1B2BD9540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833-4380-A96A-83255C3DD9E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Veracruz</c:v>
                </c:pt>
                <c:pt idx="1">
                  <c:v>Nacional</c:v>
                </c:pt>
              </c:strCache>
            </c:strRef>
          </c:cat>
          <c:val>
            <c:numRef>
              <c:f>'_NACIONAL-ESTADO_'!$D$2:$D$3</c:f>
              <c:numCache>
                <c:formatCode>General</c:formatCode>
                <c:ptCount val="2"/>
                <c:pt idx="0">
                  <c:v>32.200000000000003</c:v>
                </c:pt>
                <c:pt idx="1">
                  <c:v>32.9</c:v>
                </c:pt>
              </c:numCache>
            </c:numRef>
          </c:val>
          <c:extLst>
            <c:ext xmlns:c15="http://schemas.microsoft.com/office/drawing/2012/chart" uri="{02D57815-91ED-43cb-92C2-25804820EDAC}">
              <c15:datalabelsRange>
                <c15:f>'_NACIONAL-ESTADO_'!$H$2:$H$3</c15:f>
                <c15:dlblRangeCache>
                  <c:ptCount val="2"/>
                  <c:pt idx="0">
                    <c:v>32.2</c:v>
                  </c:pt>
                  <c:pt idx="1">
                    <c:v>32.9</c:v>
                  </c:pt>
                </c15:dlblRangeCache>
              </c15:datalabelsRange>
            </c:ext>
            <c:ext xmlns:c16="http://schemas.microsoft.com/office/drawing/2014/chart" uri="{C3380CC4-5D6E-409C-BE32-E72D297353CC}">
              <c16:uniqueId val="{00000005-1833-4380-A96A-83255C3DD9E5}"/>
            </c:ext>
          </c:extLst>
        </c:ser>
        <c:ser>
          <c:idx val="2"/>
          <c:order val="2"/>
          <c:tx>
            <c:v>NIII</c:v>
          </c:tx>
          <c:spPr>
            <a:solidFill>
              <a:srgbClr val="9A528E"/>
            </a:solidFill>
          </c:spPr>
          <c:invertIfNegative val="0"/>
          <c:dLbls>
            <c:dLbl>
              <c:idx val="0"/>
              <c:tx>
                <c:rich>
                  <a:bodyPr/>
                  <a:lstStyle/>
                  <a:p>
                    <a:fld id="{141AB703-E681-41A8-9416-891A4345B9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833-4380-A96A-83255C3DD9E5}"/>
                </c:ext>
              </c:extLst>
            </c:dLbl>
            <c:dLbl>
              <c:idx val="1"/>
              <c:tx>
                <c:rich>
                  <a:bodyPr/>
                  <a:lstStyle/>
                  <a:p>
                    <a:fld id="{B9904871-1824-42C0-9C55-58825BB601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833-4380-A96A-83255C3DD9E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Veracruz</c:v>
                </c:pt>
                <c:pt idx="1">
                  <c:v>Nacional</c:v>
                </c:pt>
              </c:strCache>
            </c:strRef>
          </c:cat>
          <c:val>
            <c:numRef>
              <c:f>'_NACIONAL-ESTADO_'!$E$2:$E$3</c:f>
              <c:numCache>
                <c:formatCode>General</c:formatCode>
                <c:ptCount val="2"/>
                <c:pt idx="0">
                  <c:v>13</c:v>
                </c:pt>
                <c:pt idx="1">
                  <c:v>15.1</c:v>
                </c:pt>
              </c:numCache>
            </c:numRef>
          </c:val>
          <c:extLst>
            <c:ext xmlns:c15="http://schemas.microsoft.com/office/drawing/2012/chart" uri="{02D57815-91ED-43cb-92C2-25804820EDAC}">
              <c15:datalabelsRange>
                <c15:f>'_NACIONAL-ESTADO_'!$I$2:$I$3</c15:f>
                <c15:dlblRangeCache>
                  <c:ptCount val="2"/>
                  <c:pt idx="0">
                    <c:v>13.0</c:v>
                  </c:pt>
                  <c:pt idx="1">
                    <c:v>15.1</c:v>
                  </c:pt>
                </c15:dlblRangeCache>
              </c15:datalabelsRange>
            </c:ext>
            <c:ext xmlns:c16="http://schemas.microsoft.com/office/drawing/2014/chart" uri="{C3380CC4-5D6E-409C-BE32-E72D297353CC}">
              <c16:uniqueId val="{00000008-1833-4380-A96A-83255C3DD9E5}"/>
            </c:ext>
          </c:extLst>
        </c:ser>
        <c:ser>
          <c:idx val="3"/>
          <c:order val="3"/>
          <c:tx>
            <c:v>NIV</c:v>
          </c:tx>
          <c:spPr>
            <a:solidFill>
              <a:srgbClr val="862A77"/>
            </a:solidFill>
          </c:spPr>
          <c:invertIfNegative val="0"/>
          <c:dLbls>
            <c:dLbl>
              <c:idx val="0"/>
              <c:layout>
                <c:manualLayout>
                  <c:x val="2.7272727272727271E-2"/>
                  <c:y val="0"/>
                </c:manualLayout>
              </c:layout>
              <c:tx>
                <c:rich>
                  <a:bodyPr/>
                  <a:lstStyle/>
                  <a:p>
                    <a:fld id="{EC848467-AA2C-4A26-9CF9-61AE544F88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833-4380-A96A-83255C3DD9E5}"/>
                </c:ext>
              </c:extLst>
            </c:dLbl>
            <c:dLbl>
              <c:idx val="1"/>
              <c:layout>
                <c:manualLayout>
                  <c:x val="2.7272727272727271E-2"/>
                  <c:y val="0"/>
                </c:manualLayout>
              </c:layout>
              <c:tx>
                <c:rich>
                  <a:bodyPr/>
                  <a:lstStyle/>
                  <a:p>
                    <a:fld id="{D9354A07-1134-4B5D-B227-962E27E878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833-4380-A96A-83255C3DD9E5}"/>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Veracruz</c:v>
                </c:pt>
                <c:pt idx="1">
                  <c:v>Nacional</c:v>
                </c:pt>
              </c:strCache>
            </c:strRef>
          </c:cat>
          <c:val>
            <c:numRef>
              <c:f>'_NACIONAL-ESTADO_'!$F$2:$F$3</c:f>
              <c:numCache>
                <c:formatCode>General</c:formatCode>
                <c:ptCount val="2"/>
                <c:pt idx="0">
                  <c:v>1.9</c:v>
                </c:pt>
                <c:pt idx="1">
                  <c:v>2.8</c:v>
                </c:pt>
              </c:numCache>
            </c:numRef>
          </c:val>
          <c:extLst>
            <c:ext xmlns:c15="http://schemas.microsoft.com/office/drawing/2012/chart" uri="{02D57815-91ED-43cb-92C2-25804820EDAC}">
              <c15:datalabelsRange>
                <c15:f>'_NACIONAL-ESTADO_'!$J$2:$J$3</c15:f>
                <c15:dlblRangeCache>
                  <c:ptCount val="2"/>
                  <c:pt idx="0">
                    <c:v>1.9˟</c:v>
                  </c:pt>
                  <c:pt idx="1">
                    <c:v>2.8</c:v>
                  </c:pt>
                </c15:dlblRangeCache>
              </c15:datalabelsRange>
            </c:ext>
            <c:ext xmlns:c16="http://schemas.microsoft.com/office/drawing/2014/chart" uri="{C3380CC4-5D6E-409C-BE32-E72D297353CC}">
              <c16:uniqueId val="{0000000B-1833-4380-A96A-83255C3DD9E5}"/>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95C1993-B831-429E-9E43-2E53BD944C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C63-4E38-89AA-185FE7CD497B}"/>
                </c:ext>
              </c:extLst>
            </c:dLbl>
            <c:dLbl>
              <c:idx val="1"/>
              <c:tx>
                <c:rich>
                  <a:bodyPr/>
                  <a:lstStyle/>
                  <a:p>
                    <a:fld id="{A410F1E7-93C7-4C4C-B01B-77BC2A351A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C63-4E38-89AA-185FE7CD497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Veracruz</c:v>
                </c:pt>
                <c:pt idx="1">
                  <c:v>Nacional</c:v>
                </c:pt>
              </c:strCache>
            </c:strRef>
          </c:cat>
          <c:val>
            <c:numRef>
              <c:f>'_NACIONAL-ESTADO_'!$C$27:$C$28</c:f>
              <c:numCache>
                <c:formatCode>General</c:formatCode>
                <c:ptCount val="2"/>
                <c:pt idx="0">
                  <c:v>-65.400000000000006</c:v>
                </c:pt>
                <c:pt idx="1">
                  <c:v>-59.1</c:v>
                </c:pt>
              </c:numCache>
            </c:numRef>
          </c:val>
          <c:extLst>
            <c:ext xmlns:c15="http://schemas.microsoft.com/office/drawing/2012/chart" uri="{02D57815-91ED-43cb-92C2-25804820EDAC}">
              <c15:datalabelsRange>
                <c15:f>'_NACIONAL-ESTADO_'!$G$27:$G$28</c15:f>
                <c15:dlblRangeCache>
                  <c:ptCount val="2"/>
                  <c:pt idx="0">
                    <c:v>65.4</c:v>
                  </c:pt>
                  <c:pt idx="1">
                    <c:v>59.1</c:v>
                  </c:pt>
                </c15:dlblRangeCache>
              </c15:datalabelsRange>
            </c:ext>
            <c:ext xmlns:c16="http://schemas.microsoft.com/office/drawing/2014/chart" uri="{C3380CC4-5D6E-409C-BE32-E72D297353CC}">
              <c16:uniqueId val="{00000002-5C63-4E38-89AA-185FE7CD497B}"/>
            </c:ext>
          </c:extLst>
        </c:ser>
        <c:ser>
          <c:idx val="1"/>
          <c:order val="1"/>
          <c:tx>
            <c:v>NII</c:v>
          </c:tx>
          <c:spPr>
            <a:solidFill>
              <a:srgbClr val="B07CAA"/>
            </a:solidFill>
          </c:spPr>
          <c:invertIfNegative val="0"/>
          <c:dLbls>
            <c:dLbl>
              <c:idx val="0"/>
              <c:tx>
                <c:rich>
                  <a:bodyPr/>
                  <a:lstStyle/>
                  <a:p>
                    <a:fld id="{5089B84A-0820-41C6-8D92-3AA7DB0198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C63-4E38-89AA-185FE7CD497B}"/>
                </c:ext>
              </c:extLst>
            </c:dLbl>
            <c:dLbl>
              <c:idx val="1"/>
              <c:tx>
                <c:rich>
                  <a:bodyPr/>
                  <a:lstStyle/>
                  <a:p>
                    <a:fld id="{AD0F5D57-8EA5-4E82-A88A-9895AA0063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C63-4E38-89AA-185FE7CD4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Veracruz</c:v>
                </c:pt>
                <c:pt idx="1">
                  <c:v>Nacional</c:v>
                </c:pt>
              </c:strCache>
            </c:strRef>
          </c:cat>
          <c:val>
            <c:numRef>
              <c:f>'_NACIONAL-ESTADO_'!$D$27:$D$28</c:f>
              <c:numCache>
                <c:formatCode>General</c:formatCode>
                <c:ptCount val="2"/>
                <c:pt idx="0">
                  <c:v>17</c:v>
                </c:pt>
                <c:pt idx="1">
                  <c:v>17.899999999999999</c:v>
                </c:pt>
              </c:numCache>
            </c:numRef>
          </c:val>
          <c:extLst>
            <c:ext xmlns:c15="http://schemas.microsoft.com/office/drawing/2012/chart" uri="{02D57815-91ED-43cb-92C2-25804820EDAC}">
              <c15:datalabelsRange>
                <c15:f>'_NACIONAL-ESTADO_'!$H$27:$H$28</c15:f>
                <c15:dlblRangeCache>
                  <c:ptCount val="2"/>
                  <c:pt idx="0">
                    <c:v>17.0</c:v>
                  </c:pt>
                  <c:pt idx="1">
                    <c:v>17.9</c:v>
                  </c:pt>
                </c15:dlblRangeCache>
              </c15:datalabelsRange>
            </c:ext>
            <c:ext xmlns:c16="http://schemas.microsoft.com/office/drawing/2014/chart" uri="{C3380CC4-5D6E-409C-BE32-E72D297353CC}">
              <c16:uniqueId val="{00000005-5C63-4E38-89AA-185FE7CD497B}"/>
            </c:ext>
          </c:extLst>
        </c:ser>
        <c:ser>
          <c:idx val="2"/>
          <c:order val="2"/>
          <c:tx>
            <c:v>NIII</c:v>
          </c:tx>
          <c:spPr>
            <a:solidFill>
              <a:srgbClr val="9A528E"/>
            </a:solidFill>
          </c:spPr>
          <c:invertIfNegative val="0"/>
          <c:dLbls>
            <c:dLbl>
              <c:idx val="0"/>
              <c:tx>
                <c:rich>
                  <a:bodyPr/>
                  <a:lstStyle/>
                  <a:p>
                    <a:fld id="{A1916AE5-ABAD-4B7C-87ED-BE94C4F6E9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C63-4E38-89AA-185FE7CD497B}"/>
                </c:ext>
              </c:extLst>
            </c:dLbl>
            <c:dLbl>
              <c:idx val="1"/>
              <c:tx>
                <c:rich>
                  <a:bodyPr/>
                  <a:lstStyle/>
                  <a:p>
                    <a:fld id="{51C677BB-791D-4839-BC6B-30D3B197D9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C63-4E38-89AA-185FE7CD4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Veracruz</c:v>
                </c:pt>
                <c:pt idx="1">
                  <c:v>Nacional</c:v>
                </c:pt>
              </c:strCache>
            </c:strRef>
          </c:cat>
          <c:val>
            <c:numRef>
              <c:f>'_NACIONAL-ESTADO_'!$E$27:$E$28</c:f>
              <c:numCache>
                <c:formatCode>General</c:formatCode>
                <c:ptCount val="2"/>
                <c:pt idx="0">
                  <c:v>12.1</c:v>
                </c:pt>
                <c:pt idx="1">
                  <c:v>14.8</c:v>
                </c:pt>
              </c:numCache>
            </c:numRef>
          </c:val>
          <c:extLst>
            <c:ext xmlns:c15="http://schemas.microsoft.com/office/drawing/2012/chart" uri="{02D57815-91ED-43cb-92C2-25804820EDAC}">
              <c15:datalabelsRange>
                <c15:f>'_NACIONAL-ESTADO_'!$I$27:$I$28</c15:f>
                <c15:dlblRangeCache>
                  <c:ptCount val="2"/>
                  <c:pt idx="0">
                    <c:v>12.1</c:v>
                  </c:pt>
                  <c:pt idx="1">
                    <c:v>14.8</c:v>
                  </c:pt>
                </c15:dlblRangeCache>
              </c15:datalabelsRange>
            </c:ext>
            <c:ext xmlns:c16="http://schemas.microsoft.com/office/drawing/2014/chart" uri="{C3380CC4-5D6E-409C-BE32-E72D297353CC}">
              <c16:uniqueId val="{00000008-5C63-4E38-89AA-185FE7CD497B}"/>
            </c:ext>
          </c:extLst>
        </c:ser>
        <c:ser>
          <c:idx val="3"/>
          <c:order val="3"/>
          <c:tx>
            <c:v>NIV</c:v>
          </c:tx>
          <c:spPr>
            <a:solidFill>
              <a:srgbClr val="862A77"/>
            </a:solidFill>
          </c:spPr>
          <c:invertIfNegative val="0"/>
          <c:dLbls>
            <c:dLbl>
              <c:idx val="0"/>
              <c:tx>
                <c:rich>
                  <a:bodyPr/>
                  <a:lstStyle/>
                  <a:p>
                    <a:fld id="{7862CD2B-9BE9-4251-B313-6AEF423820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C63-4E38-89AA-185FE7CD497B}"/>
                </c:ext>
              </c:extLst>
            </c:dLbl>
            <c:dLbl>
              <c:idx val="1"/>
              <c:tx>
                <c:rich>
                  <a:bodyPr/>
                  <a:lstStyle/>
                  <a:p>
                    <a:fld id="{3A27DEF2-2A43-48CC-8C16-8F9B810FAC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C63-4E38-89AA-185FE7CD497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Veracruz</c:v>
                </c:pt>
                <c:pt idx="1">
                  <c:v>Nacional</c:v>
                </c:pt>
              </c:strCache>
            </c:strRef>
          </c:cat>
          <c:val>
            <c:numRef>
              <c:f>'_NACIONAL-ESTADO_'!$F$27:$F$28</c:f>
              <c:numCache>
                <c:formatCode>General</c:formatCode>
                <c:ptCount val="2"/>
                <c:pt idx="0">
                  <c:v>5.5</c:v>
                </c:pt>
                <c:pt idx="1">
                  <c:v>8.1999999999999993</c:v>
                </c:pt>
              </c:numCache>
            </c:numRef>
          </c:val>
          <c:extLst>
            <c:ext xmlns:c15="http://schemas.microsoft.com/office/drawing/2012/chart" uri="{02D57815-91ED-43cb-92C2-25804820EDAC}">
              <c15:datalabelsRange>
                <c15:f>'_NACIONAL-ESTADO_'!$J$27:$J$28</c15:f>
                <c15:dlblRangeCache>
                  <c:ptCount val="2"/>
                  <c:pt idx="0">
                    <c:v>5.5</c:v>
                  </c:pt>
                  <c:pt idx="1">
                    <c:v>8.2</c:v>
                  </c:pt>
                </c15:dlblRangeCache>
              </c15:datalabelsRange>
            </c:ext>
            <c:ext xmlns:c16="http://schemas.microsoft.com/office/drawing/2014/chart" uri="{C3380CC4-5D6E-409C-BE32-E72D297353CC}">
              <c16:uniqueId val="{0000000B-5C63-4E38-89AA-185FE7CD497B}"/>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4D8-4D62-9AB5-A0EA29414D67}"/>
              </c:ext>
            </c:extLst>
          </c:dPt>
          <c:cat>
            <c:numRef>
              <c:f>_ANIO_INT_!$B$2:$B$3</c:f>
              <c:numCache>
                <c:formatCode>General</c:formatCode>
                <c:ptCount val="2"/>
                <c:pt idx="0">
                  <c:v>2015</c:v>
                </c:pt>
                <c:pt idx="1">
                  <c:v>2018</c:v>
                </c:pt>
              </c:numCache>
            </c:numRef>
          </c:cat>
          <c:val>
            <c:numRef>
              <c:f>_ANIO_INT_!$C$2:$C$3</c:f>
              <c:numCache>
                <c:formatCode>General</c:formatCode>
                <c:ptCount val="2"/>
                <c:pt idx="0">
                  <c:v>498.24400000000003</c:v>
                </c:pt>
                <c:pt idx="1">
                  <c:v>485.43299999999999</c:v>
                </c:pt>
              </c:numCache>
            </c:numRef>
          </c:val>
          <c:smooth val="0"/>
          <c:extLst>
            <c:ext xmlns:c16="http://schemas.microsoft.com/office/drawing/2014/chart" uri="{C3380CC4-5D6E-409C-BE32-E72D297353CC}">
              <c16:uniqueId val="{00000001-94D8-4D62-9AB5-A0EA29414D6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4D8-4D62-9AB5-A0EA29414D67}"/>
              </c:ext>
            </c:extLst>
          </c:dPt>
          <c:cat>
            <c:numRef>
              <c:f>_ANIO_INT_!$B$2:$B$3</c:f>
              <c:numCache>
                <c:formatCode>General</c:formatCode>
                <c:ptCount val="2"/>
                <c:pt idx="0">
                  <c:v>2015</c:v>
                </c:pt>
                <c:pt idx="1">
                  <c:v>2018</c:v>
                </c:pt>
              </c:numCache>
            </c:numRef>
          </c:cat>
          <c:val>
            <c:numRef>
              <c:f>_ANIO_INT_!$D$2:$D$3</c:f>
              <c:numCache>
                <c:formatCode>General</c:formatCode>
                <c:ptCount val="2"/>
                <c:pt idx="0">
                  <c:v>515.75599999999997</c:v>
                </c:pt>
                <c:pt idx="1">
                  <c:v>498.56700000000001</c:v>
                </c:pt>
              </c:numCache>
            </c:numRef>
          </c:val>
          <c:smooth val="0"/>
          <c:extLst>
            <c:ext xmlns:c16="http://schemas.microsoft.com/office/drawing/2014/chart" uri="{C3380CC4-5D6E-409C-BE32-E72D297353CC}">
              <c16:uniqueId val="{00000003-94D8-4D62-9AB5-A0EA29414D67}"/>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4D8-4D62-9AB5-A0EA29414D6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4D8-4D62-9AB5-A0EA29414D6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507</c:v>
                </c:pt>
                <c:pt idx="1">
                  <c:v>492</c:v>
                </c:pt>
              </c:numCache>
            </c:numRef>
          </c:val>
          <c:smooth val="0"/>
          <c:extLst>
            <c:ext xmlns:c16="http://schemas.microsoft.com/office/drawing/2014/chart" uri="{C3380CC4-5D6E-409C-BE32-E72D297353CC}">
              <c16:uniqueId val="{00000005-94D8-4D62-9AB5-A0EA29414D67}"/>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2B9-4E27-9992-1C291C4E9D36}"/>
              </c:ext>
            </c:extLst>
          </c:dPt>
          <c:cat>
            <c:numRef>
              <c:f>_ANIO_INT_!$B$27:$B$28</c:f>
              <c:numCache>
                <c:formatCode>General</c:formatCode>
                <c:ptCount val="2"/>
                <c:pt idx="0">
                  <c:v>2015</c:v>
                </c:pt>
                <c:pt idx="1">
                  <c:v>2018</c:v>
                </c:pt>
              </c:numCache>
            </c:numRef>
          </c:cat>
          <c:val>
            <c:numRef>
              <c:f>_ANIO_INT_!$C$27:$C$28</c:f>
              <c:numCache>
                <c:formatCode>General</c:formatCode>
                <c:ptCount val="2"/>
                <c:pt idx="0">
                  <c:v>491.846</c:v>
                </c:pt>
                <c:pt idx="1">
                  <c:v>478.637</c:v>
                </c:pt>
              </c:numCache>
            </c:numRef>
          </c:val>
          <c:smooth val="0"/>
          <c:extLst>
            <c:ext xmlns:c16="http://schemas.microsoft.com/office/drawing/2014/chart" uri="{C3380CC4-5D6E-409C-BE32-E72D297353CC}">
              <c16:uniqueId val="{00000001-92B9-4E27-9992-1C291C4E9D3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2B9-4E27-9992-1C291C4E9D36}"/>
              </c:ext>
            </c:extLst>
          </c:dPt>
          <c:cat>
            <c:numRef>
              <c:f>_ANIO_INT_!$B$27:$B$28</c:f>
              <c:numCache>
                <c:formatCode>General</c:formatCode>
                <c:ptCount val="2"/>
                <c:pt idx="0">
                  <c:v>2015</c:v>
                </c:pt>
                <c:pt idx="1">
                  <c:v>2018</c:v>
                </c:pt>
              </c:numCache>
            </c:numRef>
          </c:cat>
          <c:val>
            <c:numRef>
              <c:f>_ANIO_INT_!$D$27:$D$28</c:f>
              <c:numCache>
                <c:formatCode>General</c:formatCode>
                <c:ptCount val="2"/>
                <c:pt idx="0">
                  <c:v>510.154</c:v>
                </c:pt>
                <c:pt idx="1">
                  <c:v>493.363</c:v>
                </c:pt>
              </c:numCache>
            </c:numRef>
          </c:val>
          <c:smooth val="0"/>
          <c:extLst>
            <c:ext xmlns:c16="http://schemas.microsoft.com/office/drawing/2014/chart" uri="{C3380CC4-5D6E-409C-BE32-E72D297353CC}">
              <c16:uniqueId val="{00000003-92B9-4E27-9992-1C291C4E9D36}"/>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2B9-4E27-9992-1C291C4E9D3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2B9-4E27-9992-1C291C4E9D3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501</c:v>
                </c:pt>
                <c:pt idx="1">
                  <c:v>486</c:v>
                </c:pt>
              </c:numCache>
            </c:numRef>
          </c:val>
          <c:smooth val="0"/>
          <c:extLst>
            <c:ext xmlns:c16="http://schemas.microsoft.com/office/drawing/2014/chart" uri="{C3380CC4-5D6E-409C-BE32-E72D297353CC}">
              <c16:uniqueId val="{00000005-92B9-4E27-9992-1C291C4E9D36}"/>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434D5AD-35ED-4925-A96C-1FE13D40BD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A40-477B-8D15-7591DBC537B3}"/>
                </c:ext>
              </c:extLst>
            </c:dLbl>
            <c:dLbl>
              <c:idx val="1"/>
              <c:tx>
                <c:rich>
                  <a:bodyPr/>
                  <a:lstStyle/>
                  <a:p>
                    <a:fld id="{D8544903-3395-4035-959C-B255294C28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A40-477B-8D15-7591DBC537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40-477B-8D15-7591DBC537B3}"/>
                </c:ext>
              </c:extLst>
            </c:dLbl>
            <c:dLbl>
              <c:idx val="3"/>
              <c:tx>
                <c:rich>
                  <a:bodyPr/>
                  <a:lstStyle/>
                  <a:p>
                    <a:fld id="{25FC8ADE-E916-49EB-829C-3487F37110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A40-477B-8D15-7591DBC537B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Veracruz</c:v>
                </c:pt>
              </c:strCache>
            </c:strRef>
          </c:cat>
          <c:val>
            <c:numRef>
              <c:f>_TIP_ESC_!$C$2:$C$5</c:f>
              <c:numCache>
                <c:formatCode>General</c:formatCode>
                <c:ptCount val="4"/>
                <c:pt idx="0">
                  <c:v>-52.6</c:v>
                </c:pt>
                <c:pt idx="1">
                  <c:v>-22.7</c:v>
                </c:pt>
                <c:pt idx="3">
                  <c:v>-52.9</c:v>
                </c:pt>
              </c:numCache>
            </c:numRef>
          </c:val>
          <c:extLst>
            <c:ext xmlns:c15="http://schemas.microsoft.com/office/drawing/2012/chart" uri="{02D57815-91ED-43cb-92C2-25804820EDAC}">
              <c15:datalabelsRange>
                <c15:f>_TIP_ESC_!$G$2:$G$5</c15:f>
                <c15:dlblRangeCache>
                  <c:ptCount val="4"/>
                  <c:pt idx="0">
                    <c:v>52.6</c:v>
                  </c:pt>
                  <c:pt idx="1">
                    <c:v>22.7˟</c:v>
                  </c:pt>
                  <c:pt idx="3">
                    <c:v>52.9</c:v>
                  </c:pt>
                </c15:dlblRangeCache>
              </c15:datalabelsRange>
            </c:ext>
            <c:ext xmlns:c16="http://schemas.microsoft.com/office/drawing/2014/chart" uri="{C3380CC4-5D6E-409C-BE32-E72D297353CC}">
              <c16:uniqueId val="{00000004-FA40-477B-8D15-7591DBC537B3}"/>
            </c:ext>
          </c:extLst>
        </c:ser>
        <c:ser>
          <c:idx val="1"/>
          <c:order val="1"/>
          <c:tx>
            <c:v>NII</c:v>
          </c:tx>
          <c:spPr>
            <a:solidFill>
              <a:srgbClr val="B07CAA"/>
            </a:solidFill>
          </c:spPr>
          <c:invertIfNegative val="0"/>
          <c:dLbls>
            <c:dLbl>
              <c:idx val="0"/>
              <c:tx>
                <c:rich>
                  <a:bodyPr/>
                  <a:lstStyle/>
                  <a:p>
                    <a:fld id="{150176A8-34DB-4E82-A8E6-6A15DF8BD9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A40-477B-8D15-7591DBC537B3}"/>
                </c:ext>
              </c:extLst>
            </c:dLbl>
            <c:dLbl>
              <c:idx val="1"/>
              <c:tx>
                <c:rich>
                  <a:bodyPr/>
                  <a:lstStyle/>
                  <a:p>
                    <a:fld id="{66CE542A-D033-48A0-A591-B64FED01C8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A40-477B-8D15-7591DBC537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40-477B-8D15-7591DBC537B3}"/>
                </c:ext>
              </c:extLst>
            </c:dLbl>
            <c:dLbl>
              <c:idx val="3"/>
              <c:tx>
                <c:rich>
                  <a:bodyPr/>
                  <a:lstStyle/>
                  <a:p>
                    <a:fld id="{5735AEA6-F11A-45D2-A09A-00593FFC34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A40-477B-8D15-7591DBC537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Veracruz</c:v>
                </c:pt>
              </c:strCache>
            </c:strRef>
          </c:cat>
          <c:val>
            <c:numRef>
              <c:f>_TIP_ESC_!$D$2:$D$5</c:f>
              <c:numCache>
                <c:formatCode>General</c:formatCode>
                <c:ptCount val="4"/>
                <c:pt idx="0">
                  <c:v>32.799999999999997</c:v>
                </c:pt>
                <c:pt idx="1">
                  <c:v>41.4</c:v>
                </c:pt>
                <c:pt idx="3">
                  <c:v>32.200000000000003</c:v>
                </c:pt>
              </c:numCache>
            </c:numRef>
          </c:val>
          <c:extLst>
            <c:ext xmlns:c15="http://schemas.microsoft.com/office/drawing/2012/chart" uri="{02D57815-91ED-43cb-92C2-25804820EDAC}">
              <c15:datalabelsRange>
                <c15:f>_TIP_ESC_!$H$2:$H$5</c15:f>
                <c15:dlblRangeCache>
                  <c:ptCount val="4"/>
                  <c:pt idx="0">
                    <c:v>32.8</c:v>
                  </c:pt>
                  <c:pt idx="1">
                    <c:v>41.4˟</c:v>
                  </c:pt>
                  <c:pt idx="3">
                    <c:v>32.2</c:v>
                  </c:pt>
                </c15:dlblRangeCache>
              </c15:datalabelsRange>
            </c:ext>
            <c:ext xmlns:c16="http://schemas.microsoft.com/office/drawing/2014/chart" uri="{C3380CC4-5D6E-409C-BE32-E72D297353CC}">
              <c16:uniqueId val="{00000009-FA40-477B-8D15-7591DBC537B3}"/>
            </c:ext>
          </c:extLst>
        </c:ser>
        <c:ser>
          <c:idx val="2"/>
          <c:order val="2"/>
          <c:tx>
            <c:v>NIII</c:v>
          </c:tx>
          <c:spPr>
            <a:solidFill>
              <a:srgbClr val="9A528E"/>
            </a:solidFill>
          </c:spPr>
          <c:invertIfNegative val="0"/>
          <c:dLbls>
            <c:dLbl>
              <c:idx val="0"/>
              <c:tx>
                <c:rich>
                  <a:bodyPr/>
                  <a:lstStyle/>
                  <a:p>
                    <a:fld id="{ECE20457-7E6E-43A7-8A5C-8A66EB01A6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A40-477B-8D15-7591DBC537B3}"/>
                </c:ext>
              </c:extLst>
            </c:dLbl>
            <c:dLbl>
              <c:idx val="1"/>
              <c:tx>
                <c:rich>
                  <a:bodyPr/>
                  <a:lstStyle/>
                  <a:p>
                    <a:fld id="{6E464B0A-0AA3-4D98-B839-8263BC5B2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A40-477B-8D15-7591DBC537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40-477B-8D15-7591DBC537B3}"/>
                </c:ext>
              </c:extLst>
            </c:dLbl>
            <c:dLbl>
              <c:idx val="3"/>
              <c:tx>
                <c:rich>
                  <a:bodyPr/>
                  <a:lstStyle/>
                  <a:p>
                    <a:fld id="{27DE9363-F2FB-4810-8803-36D6B670CD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A40-477B-8D15-7591DBC537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Veracruz</c:v>
                </c:pt>
              </c:strCache>
            </c:strRef>
          </c:cat>
          <c:val>
            <c:numRef>
              <c:f>_TIP_ESC_!$E$2:$E$5</c:f>
              <c:numCache>
                <c:formatCode>General</c:formatCode>
                <c:ptCount val="4"/>
                <c:pt idx="0">
                  <c:v>12.8</c:v>
                </c:pt>
                <c:pt idx="1">
                  <c:v>30.2</c:v>
                </c:pt>
                <c:pt idx="3">
                  <c:v>13</c:v>
                </c:pt>
              </c:numCache>
            </c:numRef>
          </c:val>
          <c:extLst>
            <c:ext xmlns:c15="http://schemas.microsoft.com/office/drawing/2012/chart" uri="{02D57815-91ED-43cb-92C2-25804820EDAC}">
              <c15:datalabelsRange>
                <c15:f>_TIP_ESC_!$I$2:$I$5</c15:f>
                <c15:dlblRangeCache>
                  <c:ptCount val="4"/>
                  <c:pt idx="0">
                    <c:v>12.8</c:v>
                  </c:pt>
                  <c:pt idx="1">
                    <c:v>30.2˟</c:v>
                  </c:pt>
                  <c:pt idx="3">
                    <c:v>13.0</c:v>
                  </c:pt>
                </c15:dlblRangeCache>
              </c15:datalabelsRange>
            </c:ext>
            <c:ext xmlns:c16="http://schemas.microsoft.com/office/drawing/2014/chart" uri="{C3380CC4-5D6E-409C-BE32-E72D297353CC}">
              <c16:uniqueId val="{0000000E-FA40-477B-8D15-7591DBC537B3}"/>
            </c:ext>
          </c:extLst>
        </c:ser>
        <c:ser>
          <c:idx val="3"/>
          <c:order val="3"/>
          <c:tx>
            <c:v>NIV</c:v>
          </c:tx>
          <c:spPr>
            <a:solidFill>
              <a:srgbClr val="862A77"/>
            </a:solidFill>
          </c:spPr>
          <c:invertIfNegative val="0"/>
          <c:dLbls>
            <c:dLbl>
              <c:idx val="0"/>
              <c:layout>
                <c:manualLayout>
                  <c:x val="2.7272727272727271E-2"/>
                  <c:y val="0"/>
                </c:manualLayout>
              </c:layout>
              <c:tx>
                <c:rich>
                  <a:bodyPr/>
                  <a:lstStyle/>
                  <a:p>
                    <a:fld id="{10EF67A3-E671-42EF-8138-9363306C60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A40-477B-8D15-7591DBC537B3}"/>
                </c:ext>
              </c:extLst>
            </c:dLbl>
            <c:dLbl>
              <c:idx val="1"/>
              <c:layout>
                <c:manualLayout>
                  <c:x val="3.6363636363636251E-2"/>
                  <c:y val="0"/>
                </c:manualLayout>
              </c:layout>
              <c:tx>
                <c:rich>
                  <a:bodyPr/>
                  <a:lstStyle/>
                  <a:p>
                    <a:fld id="{6EF9F3EA-9132-4C67-A964-1DEB246470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A40-477B-8D15-7591DBC537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A40-477B-8D15-7591DBC537B3}"/>
                </c:ext>
              </c:extLst>
            </c:dLbl>
            <c:dLbl>
              <c:idx val="3"/>
              <c:layout>
                <c:manualLayout>
                  <c:x val="2.2727272727272617E-2"/>
                  <c:y val="0"/>
                </c:manualLayout>
              </c:layout>
              <c:tx>
                <c:rich>
                  <a:bodyPr/>
                  <a:lstStyle/>
                  <a:p>
                    <a:fld id="{0C3F2B07-0A48-40EE-9D61-E4553804A9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A40-477B-8D15-7591DBC537B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Veracruz</c:v>
                </c:pt>
              </c:strCache>
            </c:strRef>
          </c:cat>
          <c:val>
            <c:numRef>
              <c:f>_TIP_ESC_!$F$2:$F$5</c:f>
              <c:numCache>
                <c:formatCode>General</c:formatCode>
                <c:ptCount val="4"/>
                <c:pt idx="0">
                  <c:v>1.8</c:v>
                </c:pt>
                <c:pt idx="1">
                  <c:v>5.7</c:v>
                </c:pt>
                <c:pt idx="3">
                  <c:v>1.9</c:v>
                </c:pt>
              </c:numCache>
            </c:numRef>
          </c:val>
          <c:extLst>
            <c:ext xmlns:c15="http://schemas.microsoft.com/office/drawing/2012/chart" uri="{02D57815-91ED-43cb-92C2-25804820EDAC}">
              <c15:datalabelsRange>
                <c15:f>_TIP_ESC_!$J$2:$J$5</c15:f>
                <c15:dlblRangeCache>
                  <c:ptCount val="4"/>
                  <c:pt idx="0">
                    <c:v>1.8˟</c:v>
                  </c:pt>
                  <c:pt idx="1">
                    <c:v>5.7˟</c:v>
                  </c:pt>
                  <c:pt idx="3">
                    <c:v>1.9˟</c:v>
                  </c:pt>
                </c15:dlblRangeCache>
              </c15:datalabelsRange>
            </c:ext>
            <c:ext xmlns:c16="http://schemas.microsoft.com/office/drawing/2014/chart" uri="{C3380CC4-5D6E-409C-BE32-E72D297353CC}">
              <c16:uniqueId val="{00000013-FA40-477B-8D15-7591DBC537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FE045A8-6DA6-4A09-B3B8-6E6C71CE6A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5F8-4958-B4DB-D14364B44E28}"/>
                </c:ext>
              </c:extLst>
            </c:dLbl>
            <c:dLbl>
              <c:idx val="1"/>
              <c:tx>
                <c:rich>
                  <a:bodyPr/>
                  <a:lstStyle/>
                  <a:p>
                    <a:fld id="{0B7AA085-A0DD-47AA-B628-2DA1A9F81F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5F8-4958-B4DB-D14364B44E2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F8-4958-B4DB-D14364B44E28}"/>
                </c:ext>
              </c:extLst>
            </c:dLbl>
            <c:dLbl>
              <c:idx val="3"/>
              <c:tx>
                <c:rich>
                  <a:bodyPr/>
                  <a:lstStyle/>
                  <a:p>
                    <a:fld id="{2AB12CE1-87E9-4588-9248-0DAA51F447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5F8-4958-B4DB-D14364B44E2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Veracruz</c:v>
                </c:pt>
              </c:strCache>
            </c:strRef>
          </c:cat>
          <c:val>
            <c:numRef>
              <c:f>_TIP_ESC_!$C$28:$C$31</c:f>
              <c:numCache>
                <c:formatCode>General</c:formatCode>
                <c:ptCount val="4"/>
                <c:pt idx="0">
                  <c:v>-64.8</c:v>
                </c:pt>
                <c:pt idx="1">
                  <c:v>-53.1</c:v>
                </c:pt>
                <c:pt idx="3">
                  <c:v>-65.400000000000006</c:v>
                </c:pt>
              </c:numCache>
            </c:numRef>
          </c:val>
          <c:extLst>
            <c:ext xmlns:c15="http://schemas.microsoft.com/office/drawing/2012/chart" uri="{02D57815-91ED-43cb-92C2-25804820EDAC}">
              <c15:datalabelsRange>
                <c15:f>_TIP_ESC_!$G$28:$G$31</c15:f>
                <c15:dlblRangeCache>
                  <c:ptCount val="4"/>
                  <c:pt idx="0">
                    <c:v>64.8</c:v>
                  </c:pt>
                  <c:pt idx="1">
                    <c:v>53.1</c:v>
                  </c:pt>
                  <c:pt idx="3">
                    <c:v>65.4</c:v>
                  </c:pt>
                </c15:dlblRangeCache>
              </c15:datalabelsRange>
            </c:ext>
            <c:ext xmlns:c16="http://schemas.microsoft.com/office/drawing/2014/chart" uri="{C3380CC4-5D6E-409C-BE32-E72D297353CC}">
              <c16:uniqueId val="{00000004-05F8-4958-B4DB-D14364B44E28}"/>
            </c:ext>
          </c:extLst>
        </c:ser>
        <c:ser>
          <c:idx val="1"/>
          <c:order val="1"/>
          <c:tx>
            <c:v>NII</c:v>
          </c:tx>
          <c:spPr>
            <a:solidFill>
              <a:srgbClr val="B07CAA"/>
            </a:solidFill>
          </c:spPr>
          <c:invertIfNegative val="0"/>
          <c:dLbls>
            <c:dLbl>
              <c:idx val="0"/>
              <c:tx>
                <c:rich>
                  <a:bodyPr/>
                  <a:lstStyle/>
                  <a:p>
                    <a:fld id="{AED8863C-9216-400A-AFB9-FA09572CDF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5F8-4958-B4DB-D14364B44E28}"/>
                </c:ext>
              </c:extLst>
            </c:dLbl>
            <c:dLbl>
              <c:idx val="1"/>
              <c:tx>
                <c:rich>
                  <a:bodyPr/>
                  <a:lstStyle/>
                  <a:p>
                    <a:fld id="{AA967595-FAC7-43CB-BF73-A08091B8A3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5F8-4958-B4DB-D14364B44E2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F8-4958-B4DB-D14364B44E28}"/>
                </c:ext>
              </c:extLst>
            </c:dLbl>
            <c:dLbl>
              <c:idx val="3"/>
              <c:tx>
                <c:rich>
                  <a:bodyPr/>
                  <a:lstStyle/>
                  <a:p>
                    <a:fld id="{227DDE39-AF2B-411E-AA10-A715097C69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5F8-4958-B4DB-D14364B44E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Veracruz</c:v>
                </c:pt>
              </c:strCache>
            </c:strRef>
          </c:cat>
          <c:val>
            <c:numRef>
              <c:f>_TIP_ESC_!$D$28:$D$31</c:f>
              <c:numCache>
                <c:formatCode>General</c:formatCode>
                <c:ptCount val="4"/>
                <c:pt idx="0">
                  <c:v>17.399999999999999</c:v>
                </c:pt>
                <c:pt idx="1">
                  <c:v>19.5</c:v>
                </c:pt>
                <c:pt idx="3">
                  <c:v>17</c:v>
                </c:pt>
              </c:numCache>
            </c:numRef>
          </c:val>
          <c:extLst>
            <c:ext xmlns:c15="http://schemas.microsoft.com/office/drawing/2012/chart" uri="{02D57815-91ED-43cb-92C2-25804820EDAC}">
              <c15:datalabelsRange>
                <c15:f>_TIP_ESC_!$H$28:$H$31</c15:f>
                <c15:dlblRangeCache>
                  <c:ptCount val="4"/>
                  <c:pt idx="0">
                    <c:v>17.4</c:v>
                  </c:pt>
                  <c:pt idx="1">
                    <c:v>19.5˟</c:v>
                  </c:pt>
                  <c:pt idx="3">
                    <c:v>17.0</c:v>
                  </c:pt>
                </c15:dlblRangeCache>
              </c15:datalabelsRange>
            </c:ext>
            <c:ext xmlns:c16="http://schemas.microsoft.com/office/drawing/2014/chart" uri="{C3380CC4-5D6E-409C-BE32-E72D297353CC}">
              <c16:uniqueId val="{00000009-05F8-4958-B4DB-D14364B44E28}"/>
            </c:ext>
          </c:extLst>
        </c:ser>
        <c:ser>
          <c:idx val="2"/>
          <c:order val="2"/>
          <c:tx>
            <c:v>NIII</c:v>
          </c:tx>
          <c:spPr>
            <a:solidFill>
              <a:srgbClr val="9A528E"/>
            </a:solidFill>
          </c:spPr>
          <c:invertIfNegative val="0"/>
          <c:dLbls>
            <c:dLbl>
              <c:idx val="0"/>
              <c:tx>
                <c:rich>
                  <a:bodyPr/>
                  <a:lstStyle/>
                  <a:p>
                    <a:fld id="{7BF27697-BE44-4F00-907C-C1D92373A50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5F8-4958-B4DB-D14364B44E28}"/>
                </c:ext>
              </c:extLst>
            </c:dLbl>
            <c:dLbl>
              <c:idx val="1"/>
              <c:tx>
                <c:rich>
                  <a:bodyPr/>
                  <a:lstStyle/>
                  <a:p>
                    <a:fld id="{167A7E1F-8EEF-4FDA-8BEE-EB3E12B306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5F8-4958-B4DB-D14364B44E2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F8-4958-B4DB-D14364B44E28}"/>
                </c:ext>
              </c:extLst>
            </c:dLbl>
            <c:dLbl>
              <c:idx val="3"/>
              <c:tx>
                <c:rich>
                  <a:bodyPr/>
                  <a:lstStyle/>
                  <a:p>
                    <a:fld id="{0D761CFB-CC52-421D-ACC3-2FA9C970CB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5F8-4958-B4DB-D14364B44E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Veracruz</c:v>
                </c:pt>
              </c:strCache>
            </c:strRef>
          </c:cat>
          <c:val>
            <c:numRef>
              <c:f>_TIP_ESC_!$E$28:$E$31</c:f>
              <c:numCache>
                <c:formatCode>General</c:formatCode>
                <c:ptCount val="4"/>
                <c:pt idx="0">
                  <c:v>12.2</c:v>
                </c:pt>
                <c:pt idx="1">
                  <c:v>18.5</c:v>
                </c:pt>
                <c:pt idx="3">
                  <c:v>12.1</c:v>
                </c:pt>
              </c:numCache>
            </c:numRef>
          </c:val>
          <c:extLst>
            <c:ext xmlns:c15="http://schemas.microsoft.com/office/drawing/2012/chart" uri="{02D57815-91ED-43cb-92C2-25804820EDAC}">
              <c15:datalabelsRange>
                <c15:f>_TIP_ESC_!$I$28:$I$31</c15:f>
                <c15:dlblRangeCache>
                  <c:ptCount val="4"/>
                  <c:pt idx="0">
                    <c:v>12.2</c:v>
                  </c:pt>
                  <c:pt idx="1">
                    <c:v>18.5˟</c:v>
                  </c:pt>
                  <c:pt idx="3">
                    <c:v>12.1</c:v>
                  </c:pt>
                </c15:dlblRangeCache>
              </c15:datalabelsRange>
            </c:ext>
            <c:ext xmlns:c16="http://schemas.microsoft.com/office/drawing/2014/chart" uri="{C3380CC4-5D6E-409C-BE32-E72D297353CC}">
              <c16:uniqueId val="{0000000E-05F8-4958-B4DB-D14364B44E28}"/>
            </c:ext>
          </c:extLst>
        </c:ser>
        <c:ser>
          <c:idx val="3"/>
          <c:order val="3"/>
          <c:tx>
            <c:v>NIV</c:v>
          </c:tx>
          <c:spPr>
            <a:solidFill>
              <a:srgbClr val="862A77"/>
            </a:solidFill>
          </c:spPr>
          <c:invertIfNegative val="0"/>
          <c:dLbls>
            <c:dLbl>
              <c:idx val="0"/>
              <c:tx>
                <c:rich>
                  <a:bodyPr/>
                  <a:lstStyle/>
                  <a:p>
                    <a:fld id="{D348E969-2231-48FB-B7CD-B8CCBA73C3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5F8-4958-B4DB-D14364B44E28}"/>
                </c:ext>
              </c:extLst>
            </c:dLbl>
            <c:dLbl>
              <c:idx val="1"/>
              <c:tx>
                <c:rich>
                  <a:bodyPr/>
                  <a:lstStyle/>
                  <a:p>
                    <a:fld id="{3AF77096-2611-42C1-9453-B8889F4334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5F8-4958-B4DB-D14364B44E2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F8-4958-B4DB-D14364B44E28}"/>
                </c:ext>
              </c:extLst>
            </c:dLbl>
            <c:dLbl>
              <c:idx val="3"/>
              <c:tx>
                <c:rich>
                  <a:bodyPr/>
                  <a:lstStyle/>
                  <a:p>
                    <a:fld id="{1E971A37-6ACF-4B69-8518-9D80809235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5F8-4958-B4DB-D14364B44E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Veracruz</c:v>
                </c:pt>
              </c:strCache>
            </c:strRef>
          </c:cat>
          <c:val>
            <c:numRef>
              <c:f>_TIP_ESC_!$F$28:$F$31</c:f>
              <c:numCache>
                <c:formatCode>General</c:formatCode>
                <c:ptCount val="4"/>
                <c:pt idx="0">
                  <c:v>5.6</c:v>
                </c:pt>
                <c:pt idx="1">
                  <c:v>9</c:v>
                </c:pt>
                <c:pt idx="3">
                  <c:v>5.5</c:v>
                </c:pt>
              </c:numCache>
            </c:numRef>
          </c:val>
          <c:extLst>
            <c:ext xmlns:c15="http://schemas.microsoft.com/office/drawing/2012/chart" uri="{02D57815-91ED-43cb-92C2-25804820EDAC}">
              <c15:datalabelsRange>
                <c15:f>_TIP_ESC_!$J$28:$J$31</c15:f>
                <c15:dlblRangeCache>
                  <c:ptCount val="4"/>
                  <c:pt idx="0">
                    <c:v>5.6</c:v>
                  </c:pt>
                  <c:pt idx="1">
                    <c:v>9.0˟</c:v>
                  </c:pt>
                  <c:pt idx="3">
                    <c:v>5.5</c:v>
                  </c:pt>
                </c15:dlblRangeCache>
              </c15:datalabelsRange>
            </c:ext>
            <c:ext xmlns:c16="http://schemas.microsoft.com/office/drawing/2014/chart" uri="{C3380CC4-5D6E-409C-BE32-E72D297353CC}">
              <c16:uniqueId val="{00000013-05F8-4958-B4DB-D14364B44E2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FF7-42AF-91E5-3D0F80B64C7A}"/>
              </c:ext>
            </c:extLst>
          </c:dPt>
          <c:dPt>
            <c:idx val="3"/>
            <c:marker>
              <c:spPr>
                <a:solidFill>
                  <a:srgbClr val="002060"/>
                </a:solidFill>
                <a:ln>
                  <a:noFill/>
                </a:ln>
              </c:spPr>
            </c:marker>
            <c:bubble3D val="0"/>
            <c:extLst>
              <c:ext xmlns:c16="http://schemas.microsoft.com/office/drawing/2014/chart" uri="{C3380CC4-5D6E-409C-BE32-E72D297353CC}">
                <c16:uniqueId val="{00000001-4FF7-42AF-91E5-3D0F80B64C7A}"/>
              </c:ext>
            </c:extLst>
          </c:dPt>
          <c:dPt>
            <c:idx val="5"/>
            <c:marker>
              <c:spPr>
                <a:solidFill>
                  <a:srgbClr val="002060"/>
                </a:solidFill>
                <a:ln>
                  <a:noFill/>
                </a:ln>
              </c:spPr>
            </c:marker>
            <c:bubble3D val="0"/>
            <c:extLst>
              <c:ext xmlns:c16="http://schemas.microsoft.com/office/drawing/2014/chart" uri="{C3380CC4-5D6E-409C-BE32-E72D297353CC}">
                <c16:uniqueId val="{00000002-4FF7-42AF-91E5-3D0F80B64C7A}"/>
              </c:ext>
            </c:extLst>
          </c:dPt>
          <c:cat>
            <c:multiLvlStrRef>
              <c:f>_TIP_ESC_INT_!$B$2:$C$7</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_TIP_ESC_INT_!$D$2:$D$7</c:f>
              <c:numCache>
                <c:formatCode>General</c:formatCode>
                <c:ptCount val="6"/>
                <c:pt idx="0">
                  <c:v>498.24400000000003</c:v>
                </c:pt>
                <c:pt idx="1">
                  <c:v>485.43299999999999</c:v>
                </c:pt>
                <c:pt idx="2">
                  <c:v>494.05</c:v>
                </c:pt>
                <c:pt idx="3">
                  <c:v>485.637</c:v>
                </c:pt>
                <c:pt idx="4">
                  <c:v>605.54300000000001</c:v>
                </c:pt>
                <c:pt idx="5">
                  <c:v>539.71699999999998</c:v>
                </c:pt>
              </c:numCache>
            </c:numRef>
          </c:val>
          <c:smooth val="0"/>
          <c:extLst>
            <c:ext xmlns:c16="http://schemas.microsoft.com/office/drawing/2014/chart" uri="{C3380CC4-5D6E-409C-BE32-E72D297353CC}">
              <c16:uniqueId val="{00000003-4FF7-42AF-91E5-3D0F80B64C7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FF7-42AF-91E5-3D0F80B64C7A}"/>
              </c:ext>
            </c:extLst>
          </c:dPt>
          <c:dPt>
            <c:idx val="3"/>
            <c:marker>
              <c:spPr>
                <a:solidFill>
                  <a:srgbClr val="002060"/>
                </a:solidFill>
                <a:ln>
                  <a:noFill/>
                </a:ln>
              </c:spPr>
            </c:marker>
            <c:bubble3D val="0"/>
            <c:extLst>
              <c:ext xmlns:c16="http://schemas.microsoft.com/office/drawing/2014/chart" uri="{C3380CC4-5D6E-409C-BE32-E72D297353CC}">
                <c16:uniqueId val="{00000005-4FF7-42AF-91E5-3D0F80B64C7A}"/>
              </c:ext>
            </c:extLst>
          </c:dPt>
          <c:dPt>
            <c:idx val="5"/>
            <c:marker>
              <c:spPr>
                <a:solidFill>
                  <a:srgbClr val="002060"/>
                </a:solidFill>
                <a:ln>
                  <a:noFill/>
                </a:ln>
              </c:spPr>
            </c:marker>
            <c:bubble3D val="0"/>
            <c:extLst>
              <c:ext xmlns:c16="http://schemas.microsoft.com/office/drawing/2014/chart" uri="{C3380CC4-5D6E-409C-BE32-E72D297353CC}">
                <c16:uniqueId val="{00000006-4FF7-42AF-91E5-3D0F80B64C7A}"/>
              </c:ext>
            </c:extLst>
          </c:dPt>
          <c:cat>
            <c:multiLvlStrRef>
              <c:f>_TIP_ESC_INT_!$B$2:$C$7</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_TIP_ESC_INT_!$E$2:$E$7</c:f>
              <c:numCache>
                <c:formatCode>General</c:formatCode>
                <c:ptCount val="6"/>
                <c:pt idx="0">
                  <c:v>515.75599999999997</c:v>
                </c:pt>
                <c:pt idx="1">
                  <c:v>498.56700000000001</c:v>
                </c:pt>
                <c:pt idx="2">
                  <c:v>513.95000000000005</c:v>
                </c:pt>
                <c:pt idx="3">
                  <c:v>500.363</c:v>
                </c:pt>
                <c:pt idx="4">
                  <c:v>662.45699999999999</c:v>
                </c:pt>
                <c:pt idx="5">
                  <c:v>586.28300000000002</c:v>
                </c:pt>
              </c:numCache>
            </c:numRef>
          </c:val>
          <c:smooth val="0"/>
          <c:extLst>
            <c:ext xmlns:c16="http://schemas.microsoft.com/office/drawing/2014/chart" uri="{C3380CC4-5D6E-409C-BE32-E72D297353CC}">
              <c16:uniqueId val="{00000007-4FF7-42AF-91E5-3D0F80B64C7A}"/>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FF7-42AF-91E5-3D0F80B64C7A}"/>
              </c:ext>
            </c:extLst>
          </c:dPt>
          <c:dPt>
            <c:idx val="3"/>
            <c:marker>
              <c:spPr>
                <a:solidFill>
                  <a:srgbClr val="002060"/>
                </a:solidFill>
                <a:ln>
                  <a:noFill/>
                </a:ln>
              </c:spPr>
            </c:marker>
            <c:bubble3D val="0"/>
            <c:extLst>
              <c:ext xmlns:c16="http://schemas.microsoft.com/office/drawing/2014/chart" uri="{C3380CC4-5D6E-409C-BE32-E72D297353CC}">
                <c16:uniqueId val="{00000009-4FF7-42AF-91E5-3D0F80B64C7A}"/>
              </c:ext>
            </c:extLst>
          </c:dPt>
          <c:dPt>
            <c:idx val="5"/>
            <c:marker>
              <c:spPr>
                <a:solidFill>
                  <a:srgbClr val="002060"/>
                </a:solidFill>
                <a:ln>
                  <a:noFill/>
                </a:ln>
              </c:spPr>
            </c:marker>
            <c:bubble3D val="0"/>
            <c:extLst>
              <c:ext xmlns:c16="http://schemas.microsoft.com/office/drawing/2014/chart" uri="{C3380CC4-5D6E-409C-BE32-E72D297353CC}">
                <c16:uniqueId val="{0000000A-4FF7-42AF-91E5-3D0F80B64C7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FF7-42AF-91E5-3D0F80B64C7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FF7-42AF-91E5-3D0F80B64C7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FF7-42AF-91E5-3D0F80B64C7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_TIP_ESC_INT_!$F$2:$F$7</c:f>
              <c:numCache>
                <c:formatCode>General</c:formatCode>
                <c:ptCount val="6"/>
                <c:pt idx="0">
                  <c:v>507</c:v>
                </c:pt>
                <c:pt idx="1">
                  <c:v>492</c:v>
                </c:pt>
                <c:pt idx="2">
                  <c:v>504</c:v>
                </c:pt>
                <c:pt idx="3">
                  <c:v>493</c:v>
                </c:pt>
                <c:pt idx="4">
                  <c:v>634</c:v>
                </c:pt>
                <c:pt idx="5">
                  <c:v>563</c:v>
                </c:pt>
              </c:numCache>
            </c:numRef>
          </c:val>
          <c:smooth val="0"/>
          <c:extLst>
            <c:ext xmlns:c16="http://schemas.microsoft.com/office/drawing/2014/chart" uri="{C3380CC4-5D6E-409C-BE32-E72D297353CC}">
              <c16:uniqueId val="{0000000B-4FF7-42AF-91E5-3D0F80B64C7A}"/>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174-49F9-A559-D6E2BBA25ADE}"/>
              </c:ext>
            </c:extLst>
          </c:dPt>
          <c:dPt>
            <c:idx val="3"/>
            <c:marker>
              <c:spPr>
                <a:solidFill>
                  <a:srgbClr val="002060"/>
                </a:solidFill>
                <a:ln>
                  <a:noFill/>
                </a:ln>
              </c:spPr>
            </c:marker>
            <c:bubble3D val="0"/>
            <c:extLst>
              <c:ext xmlns:c16="http://schemas.microsoft.com/office/drawing/2014/chart" uri="{C3380CC4-5D6E-409C-BE32-E72D297353CC}">
                <c16:uniqueId val="{00000001-6174-49F9-A559-D6E2BBA25ADE}"/>
              </c:ext>
            </c:extLst>
          </c:dPt>
          <c:dPt>
            <c:idx val="5"/>
            <c:marker>
              <c:spPr>
                <a:solidFill>
                  <a:srgbClr val="002060"/>
                </a:solidFill>
                <a:ln>
                  <a:noFill/>
                </a:ln>
              </c:spPr>
            </c:marker>
            <c:bubble3D val="0"/>
            <c:extLst>
              <c:ext xmlns:c16="http://schemas.microsoft.com/office/drawing/2014/chart" uri="{C3380CC4-5D6E-409C-BE32-E72D297353CC}">
                <c16:uniqueId val="{00000002-6174-49F9-A559-D6E2BBA25ADE}"/>
              </c:ext>
            </c:extLst>
          </c:dPt>
          <c:cat>
            <c:multiLvlStrRef>
              <c:f>_TIP_ESC_INT_!$B$27:$C$32</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_TIP_ESC_INT_!$D$27:$D$32</c:f>
              <c:numCache>
                <c:formatCode>General</c:formatCode>
                <c:ptCount val="6"/>
                <c:pt idx="0">
                  <c:v>491.846</c:v>
                </c:pt>
                <c:pt idx="1">
                  <c:v>478.637</c:v>
                </c:pt>
                <c:pt idx="2">
                  <c:v>487.851</c:v>
                </c:pt>
                <c:pt idx="3">
                  <c:v>479.84100000000001</c:v>
                </c:pt>
                <c:pt idx="4">
                  <c:v>550.06600000000003</c:v>
                </c:pt>
                <c:pt idx="5">
                  <c:v>492.92099999999999</c:v>
                </c:pt>
              </c:numCache>
            </c:numRef>
          </c:val>
          <c:smooth val="0"/>
          <c:extLst>
            <c:ext xmlns:c16="http://schemas.microsoft.com/office/drawing/2014/chart" uri="{C3380CC4-5D6E-409C-BE32-E72D297353CC}">
              <c16:uniqueId val="{00000003-6174-49F9-A559-D6E2BBA25AD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174-49F9-A559-D6E2BBA25ADE}"/>
              </c:ext>
            </c:extLst>
          </c:dPt>
          <c:dPt>
            <c:idx val="3"/>
            <c:marker>
              <c:spPr>
                <a:solidFill>
                  <a:srgbClr val="002060"/>
                </a:solidFill>
                <a:ln>
                  <a:noFill/>
                </a:ln>
              </c:spPr>
            </c:marker>
            <c:bubble3D val="0"/>
            <c:extLst>
              <c:ext xmlns:c16="http://schemas.microsoft.com/office/drawing/2014/chart" uri="{C3380CC4-5D6E-409C-BE32-E72D297353CC}">
                <c16:uniqueId val="{00000005-6174-49F9-A559-D6E2BBA25ADE}"/>
              </c:ext>
            </c:extLst>
          </c:dPt>
          <c:dPt>
            <c:idx val="5"/>
            <c:marker>
              <c:spPr>
                <a:solidFill>
                  <a:srgbClr val="002060"/>
                </a:solidFill>
                <a:ln>
                  <a:noFill/>
                </a:ln>
              </c:spPr>
            </c:marker>
            <c:bubble3D val="0"/>
            <c:extLst>
              <c:ext xmlns:c16="http://schemas.microsoft.com/office/drawing/2014/chart" uri="{C3380CC4-5D6E-409C-BE32-E72D297353CC}">
                <c16:uniqueId val="{00000006-6174-49F9-A559-D6E2BBA25ADE}"/>
              </c:ext>
            </c:extLst>
          </c:dPt>
          <c:cat>
            <c:multiLvlStrRef>
              <c:f>_TIP_ESC_INT_!$B$27:$C$32</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_TIP_ESC_INT_!$E$27:$E$32</c:f>
              <c:numCache>
                <c:formatCode>General</c:formatCode>
                <c:ptCount val="6"/>
                <c:pt idx="0">
                  <c:v>510.154</c:v>
                </c:pt>
                <c:pt idx="1">
                  <c:v>493.363</c:v>
                </c:pt>
                <c:pt idx="2">
                  <c:v>508.149</c:v>
                </c:pt>
                <c:pt idx="3">
                  <c:v>496.15899999999999</c:v>
                </c:pt>
                <c:pt idx="4">
                  <c:v>655.93399999999997</c:v>
                </c:pt>
                <c:pt idx="5">
                  <c:v>541.07899999999995</c:v>
                </c:pt>
              </c:numCache>
            </c:numRef>
          </c:val>
          <c:smooth val="0"/>
          <c:extLst>
            <c:ext xmlns:c16="http://schemas.microsoft.com/office/drawing/2014/chart" uri="{C3380CC4-5D6E-409C-BE32-E72D297353CC}">
              <c16:uniqueId val="{00000007-6174-49F9-A559-D6E2BBA25ADE}"/>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174-49F9-A559-D6E2BBA25ADE}"/>
              </c:ext>
            </c:extLst>
          </c:dPt>
          <c:dPt>
            <c:idx val="3"/>
            <c:marker>
              <c:spPr>
                <a:solidFill>
                  <a:srgbClr val="002060"/>
                </a:solidFill>
                <a:ln>
                  <a:noFill/>
                </a:ln>
              </c:spPr>
            </c:marker>
            <c:bubble3D val="0"/>
            <c:extLst>
              <c:ext xmlns:c16="http://schemas.microsoft.com/office/drawing/2014/chart" uri="{C3380CC4-5D6E-409C-BE32-E72D297353CC}">
                <c16:uniqueId val="{00000009-6174-49F9-A559-D6E2BBA25ADE}"/>
              </c:ext>
            </c:extLst>
          </c:dPt>
          <c:dPt>
            <c:idx val="5"/>
            <c:marker>
              <c:spPr>
                <a:solidFill>
                  <a:srgbClr val="002060"/>
                </a:solidFill>
                <a:ln>
                  <a:noFill/>
                </a:ln>
              </c:spPr>
            </c:marker>
            <c:bubble3D val="0"/>
            <c:extLst>
              <c:ext xmlns:c16="http://schemas.microsoft.com/office/drawing/2014/chart" uri="{C3380CC4-5D6E-409C-BE32-E72D297353CC}">
                <c16:uniqueId val="{0000000A-6174-49F9-A559-D6E2BBA25AD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74-49F9-A559-D6E2BBA25AD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74-49F9-A559-D6E2BBA25AD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74-49F9-A559-D6E2BBA25AD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Veracruz</c:v>
                  </c:pt>
                  <c:pt idx="2">
                    <c:v>General Pública</c:v>
                  </c:pt>
                  <c:pt idx="4">
                    <c:v>Privada</c:v>
                  </c:pt>
                </c:lvl>
              </c:multiLvlStrCache>
            </c:multiLvlStrRef>
          </c:cat>
          <c:val>
            <c:numRef>
              <c:f>_TIP_ESC_INT_!$F$27:$F$32</c:f>
              <c:numCache>
                <c:formatCode>General</c:formatCode>
                <c:ptCount val="6"/>
                <c:pt idx="0">
                  <c:v>501</c:v>
                </c:pt>
                <c:pt idx="1">
                  <c:v>486</c:v>
                </c:pt>
                <c:pt idx="2">
                  <c:v>498</c:v>
                </c:pt>
                <c:pt idx="3">
                  <c:v>488</c:v>
                </c:pt>
                <c:pt idx="4">
                  <c:v>603</c:v>
                </c:pt>
                <c:pt idx="5">
                  <c:v>517</c:v>
                </c:pt>
              </c:numCache>
            </c:numRef>
          </c:val>
          <c:smooth val="0"/>
          <c:extLst>
            <c:ext xmlns:c16="http://schemas.microsoft.com/office/drawing/2014/chart" uri="{C3380CC4-5D6E-409C-BE32-E72D297353CC}">
              <c16:uniqueId val="{0000000B-6174-49F9-A559-D6E2BBA25ADE}"/>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44FBF46-30E1-4FF5-8878-6CA7429B1E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2CF-4D60-83F7-635455C9BAEF}"/>
                </c:ext>
              </c:extLst>
            </c:dLbl>
            <c:dLbl>
              <c:idx val="1"/>
              <c:tx>
                <c:rich>
                  <a:bodyPr/>
                  <a:lstStyle/>
                  <a:p>
                    <a:fld id="{0D2F919D-E8D8-4717-86AE-D67CE7EF54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2CF-4D60-83F7-635455C9BAEF}"/>
                </c:ext>
              </c:extLst>
            </c:dLbl>
            <c:dLbl>
              <c:idx val="2"/>
              <c:tx>
                <c:rich>
                  <a:bodyPr/>
                  <a:lstStyle/>
                  <a:p>
                    <a:fld id="{F67E1CF2-4ED8-41D9-939B-62226F3AE7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2CF-4D60-83F7-635455C9BA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CF-4D60-83F7-635455C9BAEF}"/>
                </c:ext>
              </c:extLst>
            </c:dLbl>
            <c:dLbl>
              <c:idx val="4"/>
              <c:tx>
                <c:rich>
                  <a:bodyPr/>
                  <a:lstStyle/>
                  <a:p>
                    <a:fld id="{3453DFA4-E64C-4F0C-8506-C92863C995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2CF-4D60-83F7-635455C9BAE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Veracruz</c:v>
                </c:pt>
              </c:strCache>
            </c:strRef>
          </c:cat>
          <c:val>
            <c:numRef>
              <c:f>_MARGINC_!$C$2:$C$6</c:f>
              <c:numCache>
                <c:formatCode>General</c:formatCode>
                <c:ptCount val="5"/>
                <c:pt idx="0">
                  <c:v>-62.1</c:v>
                </c:pt>
                <c:pt idx="1">
                  <c:v>-41.4</c:v>
                </c:pt>
                <c:pt idx="2">
                  <c:v>-29.5</c:v>
                </c:pt>
                <c:pt idx="4">
                  <c:v>-52.9</c:v>
                </c:pt>
              </c:numCache>
            </c:numRef>
          </c:val>
          <c:extLst>
            <c:ext xmlns:c15="http://schemas.microsoft.com/office/drawing/2012/chart" uri="{02D57815-91ED-43cb-92C2-25804820EDAC}">
              <c15:datalabelsRange>
                <c15:f>_MARGINC_!$G$2:$G$6</c15:f>
                <c15:dlblRangeCache>
                  <c:ptCount val="5"/>
                  <c:pt idx="0">
                    <c:v>62.1</c:v>
                  </c:pt>
                  <c:pt idx="1">
                    <c:v>41.4</c:v>
                  </c:pt>
                  <c:pt idx="2">
                    <c:v>29.5</c:v>
                  </c:pt>
                  <c:pt idx="4">
                    <c:v>52.9</c:v>
                  </c:pt>
                </c15:dlblRangeCache>
              </c15:datalabelsRange>
            </c:ext>
            <c:ext xmlns:c16="http://schemas.microsoft.com/office/drawing/2014/chart" uri="{C3380CC4-5D6E-409C-BE32-E72D297353CC}">
              <c16:uniqueId val="{00000005-22CF-4D60-83F7-635455C9BAEF}"/>
            </c:ext>
          </c:extLst>
        </c:ser>
        <c:ser>
          <c:idx val="1"/>
          <c:order val="1"/>
          <c:tx>
            <c:v>NII</c:v>
          </c:tx>
          <c:spPr>
            <a:solidFill>
              <a:srgbClr val="B07CAA"/>
            </a:solidFill>
          </c:spPr>
          <c:invertIfNegative val="0"/>
          <c:dLbls>
            <c:dLbl>
              <c:idx val="0"/>
              <c:tx>
                <c:rich>
                  <a:bodyPr/>
                  <a:lstStyle/>
                  <a:p>
                    <a:fld id="{747A7798-DB5F-4FA3-B746-1887761DBA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2CF-4D60-83F7-635455C9BAEF}"/>
                </c:ext>
              </c:extLst>
            </c:dLbl>
            <c:dLbl>
              <c:idx val="1"/>
              <c:tx>
                <c:rich>
                  <a:bodyPr/>
                  <a:lstStyle/>
                  <a:p>
                    <a:fld id="{67824A82-3E6B-4C2E-BFDA-0E2D8238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2CF-4D60-83F7-635455C9BAEF}"/>
                </c:ext>
              </c:extLst>
            </c:dLbl>
            <c:dLbl>
              <c:idx val="2"/>
              <c:tx>
                <c:rich>
                  <a:bodyPr/>
                  <a:lstStyle/>
                  <a:p>
                    <a:fld id="{95B7F2CB-4F8A-4626-8F4A-8BB22DB2E4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2CF-4D60-83F7-635455C9BA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CF-4D60-83F7-635455C9BAEF}"/>
                </c:ext>
              </c:extLst>
            </c:dLbl>
            <c:dLbl>
              <c:idx val="4"/>
              <c:tx>
                <c:rich>
                  <a:bodyPr/>
                  <a:lstStyle/>
                  <a:p>
                    <a:fld id="{033C97AF-70EE-4659-AC0F-F5A1214529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2CF-4D60-83F7-635455C9BA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Veracruz</c:v>
                </c:pt>
              </c:strCache>
            </c:strRef>
          </c:cat>
          <c:val>
            <c:numRef>
              <c:f>_MARGINC_!$D$2:$D$6</c:f>
              <c:numCache>
                <c:formatCode>General</c:formatCode>
                <c:ptCount val="5"/>
                <c:pt idx="0">
                  <c:v>28.6</c:v>
                </c:pt>
                <c:pt idx="1">
                  <c:v>36.9</c:v>
                </c:pt>
                <c:pt idx="2">
                  <c:v>40.700000000000003</c:v>
                </c:pt>
                <c:pt idx="4">
                  <c:v>32.200000000000003</c:v>
                </c:pt>
              </c:numCache>
            </c:numRef>
          </c:val>
          <c:extLst>
            <c:ext xmlns:c15="http://schemas.microsoft.com/office/drawing/2012/chart" uri="{02D57815-91ED-43cb-92C2-25804820EDAC}">
              <c15:datalabelsRange>
                <c15:f>_MARGINC_!$H$2:$H$6</c15:f>
                <c15:dlblRangeCache>
                  <c:ptCount val="5"/>
                  <c:pt idx="0">
                    <c:v>28.6</c:v>
                  </c:pt>
                  <c:pt idx="1">
                    <c:v>36.9</c:v>
                  </c:pt>
                  <c:pt idx="2">
                    <c:v>40.7</c:v>
                  </c:pt>
                  <c:pt idx="4">
                    <c:v>32.2</c:v>
                  </c:pt>
                </c15:dlblRangeCache>
              </c15:datalabelsRange>
            </c:ext>
            <c:ext xmlns:c16="http://schemas.microsoft.com/office/drawing/2014/chart" uri="{C3380CC4-5D6E-409C-BE32-E72D297353CC}">
              <c16:uniqueId val="{0000000B-22CF-4D60-83F7-635455C9BAEF}"/>
            </c:ext>
          </c:extLst>
        </c:ser>
        <c:ser>
          <c:idx val="2"/>
          <c:order val="2"/>
          <c:tx>
            <c:v>NIII</c:v>
          </c:tx>
          <c:spPr>
            <a:solidFill>
              <a:srgbClr val="9A528E"/>
            </a:solidFill>
          </c:spPr>
          <c:invertIfNegative val="0"/>
          <c:dLbls>
            <c:dLbl>
              <c:idx val="0"/>
              <c:tx>
                <c:rich>
                  <a:bodyPr/>
                  <a:lstStyle/>
                  <a:p>
                    <a:fld id="{9E9DA036-89FA-4DC8-B87E-978B6904DE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2CF-4D60-83F7-635455C9BAEF}"/>
                </c:ext>
              </c:extLst>
            </c:dLbl>
            <c:dLbl>
              <c:idx val="1"/>
              <c:tx>
                <c:rich>
                  <a:bodyPr/>
                  <a:lstStyle/>
                  <a:p>
                    <a:fld id="{534E98E3-2C08-4F86-9C2A-6D8CC597B8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2CF-4D60-83F7-635455C9BAEF}"/>
                </c:ext>
              </c:extLst>
            </c:dLbl>
            <c:dLbl>
              <c:idx val="2"/>
              <c:tx>
                <c:rich>
                  <a:bodyPr/>
                  <a:lstStyle/>
                  <a:p>
                    <a:fld id="{B8F09257-FA71-4158-842D-90DA102BF5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2CF-4D60-83F7-635455C9BA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CF-4D60-83F7-635455C9BAEF}"/>
                </c:ext>
              </c:extLst>
            </c:dLbl>
            <c:dLbl>
              <c:idx val="4"/>
              <c:tx>
                <c:rich>
                  <a:bodyPr/>
                  <a:lstStyle/>
                  <a:p>
                    <a:fld id="{D5A791BD-1323-47FF-8F90-D7CDD6AA09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2CF-4D60-83F7-635455C9BA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Veracruz</c:v>
                </c:pt>
              </c:strCache>
            </c:strRef>
          </c:cat>
          <c:val>
            <c:numRef>
              <c:f>_MARGINC_!$E$2:$E$6</c:f>
              <c:numCache>
                <c:formatCode>General</c:formatCode>
                <c:ptCount val="5"/>
                <c:pt idx="0">
                  <c:v>8.5</c:v>
                </c:pt>
                <c:pt idx="1">
                  <c:v>19.399999999999999</c:v>
                </c:pt>
                <c:pt idx="2">
                  <c:v>23.4</c:v>
                </c:pt>
                <c:pt idx="4">
                  <c:v>13</c:v>
                </c:pt>
              </c:numCache>
            </c:numRef>
          </c:val>
          <c:extLst>
            <c:ext xmlns:c15="http://schemas.microsoft.com/office/drawing/2012/chart" uri="{02D57815-91ED-43cb-92C2-25804820EDAC}">
              <c15:datalabelsRange>
                <c15:f>_MARGINC_!$I$2:$I$6</c15:f>
                <c15:dlblRangeCache>
                  <c:ptCount val="5"/>
                  <c:pt idx="0">
                    <c:v>8.5</c:v>
                  </c:pt>
                  <c:pt idx="1">
                    <c:v>19.4˟</c:v>
                  </c:pt>
                  <c:pt idx="2">
                    <c:v>23.4</c:v>
                  </c:pt>
                  <c:pt idx="4">
                    <c:v>13.0</c:v>
                  </c:pt>
                </c15:dlblRangeCache>
              </c15:datalabelsRange>
            </c:ext>
            <c:ext xmlns:c16="http://schemas.microsoft.com/office/drawing/2014/chart" uri="{C3380CC4-5D6E-409C-BE32-E72D297353CC}">
              <c16:uniqueId val="{00000011-22CF-4D60-83F7-635455C9BAEF}"/>
            </c:ext>
          </c:extLst>
        </c:ser>
        <c:ser>
          <c:idx val="3"/>
          <c:order val="3"/>
          <c:tx>
            <c:v>NIV</c:v>
          </c:tx>
          <c:spPr>
            <a:solidFill>
              <a:srgbClr val="862A77"/>
            </a:solidFill>
          </c:spPr>
          <c:invertIfNegative val="0"/>
          <c:dLbls>
            <c:dLbl>
              <c:idx val="0"/>
              <c:layout>
                <c:manualLayout>
                  <c:x val="2.4242424242424131E-2"/>
                  <c:y val="0"/>
                </c:manualLayout>
              </c:layout>
              <c:tx>
                <c:rich>
                  <a:bodyPr/>
                  <a:lstStyle/>
                  <a:p>
                    <a:fld id="{6557742A-D0AF-406C-A788-61C800354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2CF-4D60-83F7-635455C9BAEF}"/>
                </c:ext>
              </c:extLst>
            </c:dLbl>
            <c:dLbl>
              <c:idx val="1"/>
              <c:layout>
                <c:manualLayout>
                  <c:x val="2.7272727272727271E-2"/>
                  <c:y val="0"/>
                </c:manualLayout>
              </c:layout>
              <c:tx>
                <c:rich>
                  <a:bodyPr/>
                  <a:lstStyle/>
                  <a:p>
                    <a:fld id="{D34AF217-C0FF-4754-87AA-542521CAC0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2CF-4D60-83F7-635455C9BAEF}"/>
                </c:ext>
              </c:extLst>
            </c:dLbl>
            <c:dLbl>
              <c:idx val="2"/>
              <c:layout>
                <c:manualLayout>
                  <c:x val="4.090909090909102E-2"/>
                  <c:y val="-6.111040515849597E-17"/>
                </c:manualLayout>
              </c:layout>
              <c:tx>
                <c:rich>
                  <a:bodyPr/>
                  <a:lstStyle/>
                  <a:p>
                    <a:fld id="{DB8F3CD7-16A9-4740-A4DF-B805970546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2CF-4D60-83F7-635455C9BAEF}"/>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2CF-4D60-83F7-635455C9BAEF}"/>
                </c:ext>
              </c:extLst>
            </c:dLbl>
            <c:dLbl>
              <c:idx val="4"/>
              <c:layout>
                <c:manualLayout>
                  <c:x val="2.5757575757575646E-2"/>
                  <c:y val="-1.5277601289623993E-17"/>
                </c:manualLayout>
              </c:layout>
              <c:tx>
                <c:rich>
                  <a:bodyPr/>
                  <a:lstStyle/>
                  <a:p>
                    <a:fld id="{0B547BA5-6F42-4E17-9EFA-DEF42E96F1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2CF-4D60-83F7-635455C9BAEF}"/>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Veracruz</c:v>
                </c:pt>
              </c:strCache>
            </c:strRef>
          </c:cat>
          <c:val>
            <c:numRef>
              <c:f>_MARGINC_!$F$2:$F$6</c:f>
              <c:numCache>
                <c:formatCode>General</c:formatCode>
                <c:ptCount val="5"/>
                <c:pt idx="0">
                  <c:v>0.7</c:v>
                </c:pt>
                <c:pt idx="1">
                  <c:v>2.2000000000000002</c:v>
                </c:pt>
                <c:pt idx="2">
                  <c:v>6.4</c:v>
                </c:pt>
                <c:pt idx="4">
                  <c:v>1.9</c:v>
                </c:pt>
              </c:numCache>
            </c:numRef>
          </c:val>
          <c:extLst>
            <c:ext xmlns:c15="http://schemas.microsoft.com/office/drawing/2012/chart" uri="{02D57815-91ED-43cb-92C2-25804820EDAC}">
              <c15:datalabelsRange>
                <c15:f>_MARGINC_!$J$2:$J$6</c15:f>
                <c15:dlblRangeCache>
                  <c:ptCount val="5"/>
                  <c:pt idx="0">
                    <c:v>0.7˟</c:v>
                  </c:pt>
                  <c:pt idx="1">
                    <c:v>2.2˟</c:v>
                  </c:pt>
                  <c:pt idx="2">
                    <c:v>6.4˟</c:v>
                  </c:pt>
                  <c:pt idx="4">
                    <c:v>1.9˟</c:v>
                  </c:pt>
                </c15:dlblRangeCache>
              </c15:datalabelsRange>
            </c:ext>
            <c:ext xmlns:c16="http://schemas.microsoft.com/office/drawing/2014/chart" uri="{C3380CC4-5D6E-409C-BE32-E72D297353CC}">
              <c16:uniqueId val="{00000017-22CF-4D60-83F7-635455C9BAEF}"/>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1799D47-4035-4D27-90C7-6BDEFB3397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C8E-436B-B663-70200ED04AE2}"/>
                </c:ext>
              </c:extLst>
            </c:dLbl>
            <c:dLbl>
              <c:idx val="1"/>
              <c:tx>
                <c:rich>
                  <a:bodyPr/>
                  <a:lstStyle/>
                  <a:p>
                    <a:fld id="{3D4D95F7-9A5D-4545-BD6F-CBCAF03DF6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C8E-436B-B663-70200ED04AE2}"/>
                </c:ext>
              </c:extLst>
            </c:dLbl>
            <c:dLbl>
              <c:idx val="2"/>
              <c:tx>
                <c:rich>
                  <a:bodyPr/>
                  <a:lstStyle/>
                  <a:p>
                    <a:fld id="{63D188F2-9178-46DB-824A-1B1E4964BE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C8E-436B-B663-70200ED04AE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E-436B-B663-70200ED04AE2}"/>
                </c:ext>
              </c:extLst>
            </c:dLbl>
            <c:dLbl>
              <c:idx val="4"/>
              <c:tx>
                <c:rich>
                  <a:bodyPr/>
                  <a:lstStyle/>
                  <a:p>
                    <a:fld id="{8591379E-4C26-4DE5-BF40-752E1A6FA1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C8E-436B-B663-70200ED04AE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Veracruz</c:v>
                </c:pt>
              </c:strCache>
            </c:strRef>
          </c:cat>
          <c:val>
            <c:numRef>
              <c:f>_MARGINC_!$C$28:$C$32</c:f>
              <c:numCache>
                <c:formatCode>General</c:formatCode>
                <c:ptCount val="5"/>
                <c:pt idx="0">
                  <c:v>-70.8</c:v>
                </c:pt>
                <c:pt idx="1">
                  <c:v>-59.3</c:v>
                </c:pt>
                <c:pt idx="2">
                  <c:v>-50.4</c:v>
                </c:pt>
                <c:pt idx="4">
                  <c:v>-65.400000000000006</c:v>
                </c:pt>
              </c:numCache>
            </c:numRef>
          </c:val>
          <c:extLst>
            <c:ext xmlns:c15="http://schemas.microsoft.com/office/drawing/2012/chart" uri="{02D57815-91ED-43cb-92C2-25804820EDAC}">
              <c15:datalabelsRange>
                <c15:f>_MARGINC_!$G$28:$G$32</c15:f>
                <c15:dlblRangeCache>
                  <c:ptCount val="5"/>
                  <c:pt idx="0">
                    <c:v>70.8</c:v>
                  </c:pt>
                  <c:pt idx="1">
                    <c:v>59.3</c:v>
                  </c:pt>
                  <c:pt idx="2">
                    <c:v>50.4</c:v>
                  </c:pt>
                  <c:pt idx="4">
                    <c:v>65.4</c:v>
                  </c:pt>
                </c15:dlblRangeCache>
              </c15:datalabelsRange>
            </c:ext>
            <c:ext xmlns:c16="http://schemas.microsoft.com/office/drawing/2014/chart" uri="{C3380CC4-5D6E-409C-BE32-E72D297353CC}">
              <c16:uniqueId val="{00000005-5C8E-436B-B663-70200ED04AE2}"/>
            </c:ext>
          </c:extLst>
        </c:ser>
        <c:ser>
          <c:idx val="1"/>
          <c:order val="1"/>
          <c:tx>
            <c:v>NII</c:v>
          </c:tx>
          <c:spPr>
            <a:solidFill>
              <a:srgbClr val="B07CAA"/>
            </a:solidFill>
          </c:spPr>
          <c:invertIfNegative val="0"/>
          <c:dLbls>
            <c:dLbl>
              <c:idx val="0"/>
              <c:tx>
                <c:rich>
                  <a:bodyPr/>
                  <a:lstStyle/>
                  <a:p>
                    <a:fld id="{6BF61B30-02C6-425B-A70F-88B99ACDEC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C8E-436B-B663-70200ED04AE2}"/>
                </c:ext>
              </c:extLst>
            </c:dLbl>
            <c:dLbl>
              <c:idx val="1"/>
              <c:tx>
                <c:rich>
                  <a:bodyPr/>
                  <a:lstStyle/>
                  <a:p>
                    <a:fld id="{9046F493-E4B9-46C5-BBA9-6C4A4BF346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C8E-436B-B663-70200ED04AE2}"/>
                </c:ext>
              </c:extLst>
            </c:dLbl>
            <c:dLbl>
              <c:idx val="2"/>
              <c:tx>
                <c:rich>
                  <a:bodyPr/>
                  <a:lstStyle/>
                  <a:p>
                    <a:fld id="{CFAAAEF2-12B5-4CDD-9CF3-F4CD2FC641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C8E-436B-B663-70200ED04AE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8E-436B-B663-70200ED04AE2}"/>
                </c:ext>
              </c:extLst>
            </c:dLbl>
            <c:dLbl>
              <c:idx val="4"/>
              <c:tx>
                <c:rich>
                  <a:bodyPr/>
                  <a:lstStyle/>
                  <a:p>
                    <a:fld id="{75E7DC4B-A602-4E79-8DAB-27372F5709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C8E-436B-B663-70200ED04A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Veracruz</c:v>
                </c:pt>
              </c:strCache>
            </c:strRef>
          </c:cat>
          <c:val>
            <c:numRef>
              <c:f>_MARGINC_!$D$28:$D$32</c:f>
              <c:numCache>
                <c:formatCode>General</c:formatCode>
                <c:ptCount val="5"/>
                <c:pt idx="0">
                  <c:v>15.4</c:v>
                </c:pt>
                <c:pt idx="1">
                  <c:v>19.100000000000001</c:v>
                </c:pt>
                <c:pt idx="2">
                  <c:v>21.1</c:v>
                </c:pt>
                <c:pt idx="4">
                  <c:v>17</c:v>
                </c:pt>
              </c:numCache>
            </c:numRef>
          </c:val>
          <c:extLst>
            <c:ext xmlns:c15="http://schemas.microsoft.com/office/drawing/2012/chart" uri="{02D57815-91ED-43cb-92C2-25804820EDAC}">
              <c15:datalabelsRange>
                <c15:f>_MARGINC_!$H$28:$H$32</c15:f>
                <c15:dlblRangeCache>
                  <c:ptCount val="5"/>
                  <c:pt idx="0">
                    <c:v>15.4</c:v>
                  </c:pt>
                  <c:pt idx="1">
                    <c:v>19.1</c:v>
                  </c:pt>
                  <c:pt idx="2">
                    <c:v>21.1</c:v>
                  </c:pt>
                  <c:pt idx="4">
                    <c:v>17.0</c:v>
                  </c:pt>
                </c15:dlblRangeCache>
              </c15:datalabelsRange>
            </c:ext>
            <c:ext xmlns:c16="http://schemas.microsoft.com/office/drawing/2014/chart" uri="{C3380CC4-5D6E-409C-BE32-E72D297353CC}">
              <c16:uniqueId val="{0000000B-5C8E-436B-B663-70200ED04AE2}"/>
            </c:ext>
          </c:extLst>
        </c:ser>
        <c:ser>
          <c:idx val="2"/>
          <c:order val="2"/>
          <c:tx>
            <c:v>NIII</c:v>
          </c:tx>
          <c:spPr>
            <a:solidFill>
              <a:srgbClr val="9A528E"/>
            </a:solidFill>
          </c:spPr>
          <c:invertIfNegative val="0"/>
          <c:dLbls>
            <c:dLbl>
              <c:idx val="0"/>
              <c:tx>
                <c:rich>
                  <a:bodyPr/>
                  <a:lstStyle/>
                  <a:p>
                    <a:fld id="{6441DEB0-ADF3-417D-ACD1-E2054070B0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C8E-436B-B663-70200ED04AE2}"/>
                </c:ext>
              </c:extLst>
            </c:dLbl>
            <c:dLbl>
              <c:idx val="1"/>
              <c:tx>
                <c:rich>
                  <a:bodyPr/>
                  <a:lstStyle/>
                  <a:p>
                    <a:fld id="{B4DEBB6A-9E8D-418D-B79A-0FB9AAB643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C8E-436B-B663-70200ED04AE2}"/>
                </c:ext>
              </c:extLst>
            </c:dLbl>
            <c:dLbl>
              <c:idx val="2"/>
              <c:tx>
                <c:rich>
                  <a:bodyPr/>
                  <a:lstStyle/>
                  <a:p>
                    <a:fld id="{D2EAEBAD-CBC8-4C93-B76A-76A692EE4C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C8E-436B-B663-70200ED04AE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C8E-436B-B663-70200ED04AE2}"/>
                </c:ext>
              </c:extLst>
            </c:dLbl>
            <c:dLbl>
              <c:idx val="4"/>
              <c:tx>
                <c:rich>
                  <a:bodyPr/>
                  <a:lstStyle/>
                  <a:p>
                    <a:fld id="{21D25224-F637-496E-A4F3-41F05692D7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C8E-436B-B663-70200ED04A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Veracruz</c:v>
                </c:pt>
              </c:strCache>
            </c:strRef>
          </c:cat>
          <c:val>
            <c:numRef>
              <c:f>_MARGINC_!$E$28:$E$32</c:f>
              <c:numCache>
                <c:formatCode>General</c:formatCode>
                <c:ptCount val="5"/>
                <c:pt idx="0">
                  <c:v>9.9</c:v>
                </c:pt>
                <c:pt idx="1">
                  <c:v>14.4</c:v>
                </c:pt>
                <c:pt idx="2">
                  <c:v>18.100000000000001</c:v>
                </c:pt>
                <c:pt idx="4">
                  <c:v>12.1</c:v>
                </c:pt>
              </c:numCache>
            </c:numRef>
          </c:val>
          <c:extLst>
            <c:ext xmlns:c15="http://schemas.microsoft.com/office/drawing/2012/chart" uri="{02D57815-91ED-43cb-92C2-25804820EDAC}">
              <c15:datalabelsRange>
                <c15:f>_MARGINC_!$I$28:$I$32</c15:f>
                <c15:dlblRangeCache>
                  <c:ptCount val="5"/>
                  <c:pt idx="0">
                    <c:v>9.9</c:v>
                  </c:pt>
                  <c:pt idx="1">
                    <c:v>14.4</c:v>
                  </c:pt>
                  <c:pt idx="2">
                    <c:v>18.1</c:v>
                  </c:pt>
                  <c:pt idx="4">
                    <c:v>12.1</c:v>
                  </c:pt>
                </c15:dlblRangeCache>
              </c15:datalabelsRange>
            </c:ext>
            <c:ext xmlns:c16="http://schemas.microsoft.com/office/drawing/2014/chart" uri="{C3380CC4-5D6E-409C-BE32-E72D297353CC}">
              <c16:uniqueId val="{00000011-5C8E-436B-B663-70200ED04AE2}"/>
            </c:ext>
          </c:extLst>
        </c:ser>
        <c:ser>
          <c:idx val="3"/>
          <c:order val="3"/>
          <c:tx>
            <c:v>NIV</c:v>
          </c:tx>
          <c:spPr>
            <a:solidFill>
              <a:srgbClr val="862A77"/>
            </a:solidFill>
          </c:spPr>
          <c:invertIfNegative val="0"/>
          <c:dLbls>
            <c:dLbl>
              <c:idx val="0"/>
              <c:layout>
                <c:manualLayout>
                  <c:x val="3.0303030303030415E-2"/>
                  <c:y val="0"/>
                </c:manualLayout>
              </c:layout>
              <c:tx>
                <c:rich>
                  <a:bodyPr/>
                  <a:lstStyle/>
                  <a:p>
                    <a:pPr>
                      <a:defRPr sz="1400" b="1" baseline="0">
                        <a:solidFill>
                          <a:srgbClr val="862A77"/>
                        </a:solidFill>
                        <a:latin typeface="Calibri"/>
                      </a:defRPr>
                    </a:pPr>
                    <a:fld id="{2895479C-220E-4DBD-A130-844750E5633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C8E-436B-B663-70200ED04AE2}"/>
                </c:ext>
              </c:extLst>
            </c:dLbl>
            <c:dLbl>
              <c:idx val="1"/>
              <c:tx>
                <c:rich>
                  <a:bodyPr/>
                  <a:lstStyle/>
                  <a:p>
                    <a:fld id="{509CADF1-BF08-4D8D-9674-6AA6985E98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C8E-436B-B663-70200ED04AE2}"/>
                </c:ext>
              </c:extLst>
            </c:dLbl>
            <c:dLbl>
              <c:idx val="2"/>
              <c:tx>
                <c:rich>
                  <a:bodyPr/>
                  <a:lstStyle/>
                  <a:p>
                    <a:fld id="{9EBC3568-808F-4F35-A5E0-A81D9D79E0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C8E-436B-B663-70200ED04AE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C8E-436B-B663-70200ED04AE2}"/>
                </c:ext>
              </c:extLst>
            </c:dLbl>
            <c:dLbl>
              <c:idx val="4"/>
              <c:tx>
                <c:rich>
                  <a:bodyPr/>
                  <a:lstStyle/>
                  <a:p>
                    <a:fld id="{77F45BC3-B5A9-4774-A752-A293E8CCDB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C8E-436B-B663-70200ED04A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Veracruz</c:v>
                </c:pt>
              </c:strCache>
            </c:strRef>
          </c:cat>
          <c:val>
            <c:numRef>
              <c:f>_MARGINC_!$F$28:$F$32</c:f>
              <c:numCache>
                <c:formatCode>General</c:formatCode>
                <c:ptCount val="5"/>
                <c:pt idx="0">
                  <c:v>3.8</c:v>
                </c:pt>
                <c:pt idx="1">
                  <c:v>7.3</c:v>
                </c:pt>
                <c:pt idx="2">
                  <c:v>10.5</c:v>
                </c:pt>
                <c:pt idx="4">
                  <c:v>5.5</c:v>
                </c:pt>
              </c:numCache>
            </c:numRef>
          </c:val>
          <c:extLst>
            <c:ext xmlns:c15="http://schemas.microsoft.com/office/drawing/2012/chart" uri="{02D57815-91ED-43cb-92C2-25804820EDAC}">
              <c15:datalabelsRange>
                <c15:f>_MARGINC_!$J$28:$J$32</c15:f>
                <c15:dlblRangeCache>
                  <c:ptCount val="5"/>
                  <c:pt idx="0">
                    <c:v>3.8</c:v>
                  </c:pt>
                  <c:pt idx="1">
                    <c:v>7.3˟</c:v>
                  </c:pt>
                  <c:pt idx="2">
                    <c:v>10.5˟</c:v>
                  </c:pt>
                  <c:pt idx="4">
                    <c:v>5.5</c:v>
                  </c:pt>
                </c15:dlblRangeCache>
              </c15:datalabelsRange>
            </c:ext>
            <c:ext xmlns:c16="http://schemas.microsoft.com/office/drawing/2014/chart" uri="{C3380CC4-5D6E-409C-BE32-E72D297353CC}">
              <c16:uniqueId val="{00000017-5C8E-436B-B663-70200ED04AE2}"/>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523-43EE-8291-3636D36A1545}"/>
              </c:ext>
            </c:extLst>
          </c:dPt>
          <c:dPt>
            <c:idx val="3"/>
            <c:marker>
              <c:spPr>
                <a:solidFill>
                  <a:srgbClr val="002060"/>
                </a:solidFill>
                <a:ln>
                  <a:noFill/>
                </a:ln>
              </c:spPr>
            </c:marker>
            <c:bubble3D val="0"/>
            <c:extLst>
              <c:ext xmlns:c16="http://schemas.microsoft.com/office/drawing/2014/chart" uri="{C3380CC4-5D6E-409C-BE32-E72D297353CC}">
                <c16:uniqueId val="{00000001-A523-43EE-8291-3636D36A1545}"/>
              </c:ext>
            </c:extLst>
          </c:dPt>
          <c:dPt>
            <c:idx val="5"/>
            <c:marker>
              <c:spPr>
                <a:solidFill>
                  <a:srgbClr val="002060"/>
                </a:solidFill>
                <a:ln>
                  <a:noFill/>
                </a:ln>
              </c:spPr>
            </c:marker>
            <c:bubble3D val="0"/>
            <c:extLst>
              <c:ext xmlns:c16="http://schemas.microsoft.com/office/drawing/2014/chart" uri="{C3380CC4-5D6E-409C-BE32-E72D297353CC}">
                <c16:uniqueId val="{00000002-A523-43EE-8291-3636D36A1545}"/>
              </c:ext>
            </c:extLst>
          </c:dPt>
          <c:dPt>
            <c:idx val="7"/>
            <c:marker>
              <c:spPr>
                <a:solidFill>
                  <a:srgbClr val="002060"/>
                </a:solidFill>
                <a:ln>
                  <a:noFill/>
                </a:ln>
              </c:spPr>
            </c:marker>
            <c:bubble3D val="0"/>
            <c:extLst>
              <c:ext xmlns:c16="http://schemas.microsoft.com/office/drawing/2014/chart" uri="{C3380CC4-5D6E-409C-BE32-E72D297353CC}">
                <c16:uniqueId val="{00000003-A523-43EE-8291-3636D36A154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_MARGINC_INT_!$D$2:$D$9</c:f>
              <c:numCache>
                <c:formatCode>General</c:formatCode>
                <c:ptCount val="8"/>
                <c:pt idx="0">
                  <c:v>498.24400000000003</c:v>
                </c:pt>
                <c:pt idx="1">
                  <c:v>485.43299999999999</c:v>
                </c:pt>
                <c:pt idx="2">
                  <c:v>481.05500000000001</c:v>
                </c:pt>
                <c:pt idx="3">
                  <c:v>463.637</c:v>
                </c:pt>
                <c:pt idx="4">
                  <c:v>497.67200000000003</c:v>
                </c:pt>
                <c:pt idx="5">
                  <c:v>494.911</c:v>
                </c:pt>
                <c:pt idx="6">
                  <c:v>543.93100000000004</c:v>
                </c:pt>
                <c:pt idx="7">
                  <c:v>528.09500000000003</c:v>
                </c:pt>
              </c:numCache>
            </c:numRef>
          </c:val>
          <c:smooth val="0"/>
          <c:extLst>
            <c:ext xmlns:c16="http://schemas.microsoft.com/office/drawing/2014/chart" uri="{C3380CC4-5D6E-409C-BE32-E72D297353CC}">
              <c16:uniqueId val="{00000004-A523-43EE-8291-3636D36A154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523-43EE-8291-3636D36A1545}"/>
              </c:ext>
            </c:extLst>
          </c:dPt>
          <c:dPt>
            <c:idx val="3"/>
            <c:marker>
              <c:spPr>
                <a:solidFill>
                  <a:srgbClr val="002060"/>
                </a:solidFill>
                <a:ln>
                  <a:noFill/>
                </a:ln>
              </c:spPr>
            </c:marker>
            <c:bubble3D val="0"/>
            <c:extLst>
              <c:ext xmlns:c16="http://schemas.microsoft.com/office/drawing/2014/chart" uri="{C3380CC4-5D6E-409C-BE32-E72D297353CC}">
                <c16:uniqueId val="{00000006-A523-43EE-8291-3636D36A1545}"/>
              </c:ext>
            </c:extLst>
          </c:dPt>
          <c:dPt>
            <c:idx val="5"/>
            <c:marker>
              <c:spPr>
                <a:solidFill>
                  <a:srgbClr val="002060"/>
                </a:solidFill>
                <a:ln>
                  <a:noFill/>
                </a:ln>
              </c:spPr>
            </c:marker>
            <c:bubble3D val="0"/>
            <c:extLst>
              <c:ext xmlns:c16="http://schemas.microsoft.com/office/drawing/2014/chart" uri="{C3380CC4-5D6E-409C-BE32-E72D297353CC}">
                <c16:uniqueId val="{00000007-A523-43EE-8291-3636D36A1545}"/>
              </c:ext>
            </c:extLst>
          </c:dPt>
          <c:dPt>
            <c:idx val="7"/>
            <c:marker>
              <c:spPr>
                <a:solidFill>
                  <a:srgbClr val="002060"/>
                </a:solidFill>
                <a:ln>
                  <a:noFill/>
                </a:ln>
              </c:spPr>
            </c:marker>
            <c:bubble3D val="0"/>
            <c:extLst>
              <c:ext xmlns:c16="http://schemas.microsoft.com/office/drawing/2014/chart" uri="{C3380CC4-5D6E-409C-BE32-E72D297353CC}">
                <c16:uniqueId val="{00000008-A523-43EE-8291-3636D36A154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_MARGINC_INT_!$E$2:$E$9</c:f>
              <c:numCache>
                <c:formatCode>General</c:formatCode>
                <c:ptCount val="8"/>
                <c:pt idx="0">
                  <c:v>515.75599999999997</c:v>
                </c:pt>
                <c:pt idx="1">
                  <c:v>498.56700000000001</c:v>
                </c:pt>
                <c:pt idx="2">
                  <c:v>502.94499999999999</c:v>
                </c:pt>
                <c:pt idx="3">
                  <c:v>478.363</c:v>
                </c:pt>
                <c:pt idx="4">
                  <c:v>526.32799999999997</c:v>
                </c:pt>
                <c:pt idx="5">
                  <c:v>539.08899999999994</c:v>
                </c:pt>
                <c:pt idx="6">
                  <c:v>596.06899999999996</c:v>
                </c:pt>
                <c:pt idx="7">
                  <c:v>565.90499999999997</c:v>
                </c:pt>
              </c:numCache>
            </c:numRef>
          </c:val>
          <c:smooth val="0"/>
          <c:extLst>
            <c:ext xmlns:c16="http://schemas.microsoft.com/office/drawing/2014/chart" uri="{C3380CC4-5D6E-409C-BE32-E72D297353CC}">
              <c16:uniqueId val="{00000009-A523-43EE-8291-3636D36A1545}"/>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523-43EE-8291-3636D36A1545}"/>
              </c:ext>
            </c:extLst>
          </c:dPt>
          <c:dPt>
            <c:idx val="3"/>
            <c:marker>
              <c:spPr>
                <a:solidFill>
                  <a:srgbClr val="002060"/>
                </a:solidFill>
                <a:ln>
                  <a:noFill/>
                </a:ln>
              </c:spPr>
            </c:marker>
            <c:bubble3D val="0"/>
            <c:extLst>
              <c:ext xmlns:c16="http://schemas.microsoft.com/office/drawing/2014/chart" uri="{C3380CC4-5D6E-409C-BE32-E72D297353CC}">
                <c16:uniqueId val="{0000000B-A523-43EE-8291-3636D36A1545}"/>
              </c:ext>
            </c:extLst>
          </c:dPt>
          <c:dPt>
            <c:idx val="5"/>
            <c:marker>
              <c:spPr>
                <a:solidFill>
                  <a:srgbClr val="002060"/>
                </a:solidFill>
                <a:ln>
                  <a:noFill/>
                </a:ln>
              </c:spPr>
            </c:marker>
            <c:bubble3D val="0"/>
            <c:extLst>
              <c:ext xmlns:c16="http://schemas.microsoft.com/office/drawing/2014/chart" uri="{C3380CC4-5D6E-409C-BE32-E72D297353CC}">
                <c16:uniqueId val="{0000000C-A523-43EE-8291-3636D36A1545}"/>
              </c:ext>
            </c:extLst>
          </c:dPt>
          <c:dPt>
            <c:idx val="7"/>
            <c:marker>
              <c:spPr>
                <a:solidFill>
                  <a:srgbClr val="002060"/>
                </a:solidFill>
                <a:ln>
                  <a:noFill/>
                </a:ln>
              </c:spPr>
            </c:marker>
            <c:bubble3D val="0"/>
            <c:extLst>
              <c:ext xmlns:c16="http://schemas.microsoft.com/office/drawing/2014/chart" uri="{C3380CC4-5D6E-409C-BE32-E72D297353CC}">
                <c16:uniqueId val="{0000000D-A523-43EE-8291-3636D36A154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3-43EE-8291-3636D36A154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3-43EE-8291-3636D36A154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3-43EE-8291-3636D36A1545}"/>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3-43EE-8291-3636D36A154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_MARGINC_INT_!$F$2:$F$9</c:f>
              <c:numCache>
                <c:formatCode>General</c:formatCode>
                <c:ptCount val="8"/>
                <c:pt idx="0">
                  <c:v>507</c:v>
                </c:pt>
                <c:pt idx="1">
                  <c:v>492</c:v>
                </c:pt>
                <c:pt idx="2">
                  <c:v>492</c:v>
                </c:pt>
                <c:pt idx="3">
                  <c:v>471</c:v>
                </c:pt>
                <c:pt idx="4">
                  <c:v>512</c:v>
                </c:pt>
                <c:pt idx="5">
                  <c:v>517</c:v>
                </c:pt>
                <c:pt idx="6">
                  <c:v>570</c:v>
                </c:pt>
                <c:pt idx="7">
                  <c:v>547</c:v>
                </c:pt>
              </c:numCache>
            </c:numRef>
          </c:val>
          <c:smooth val="0"/>
          <c:extLst>
            <c:ext xmlns:c16="http://schemas.microsoft.com/office/drawing/2014/chart" uri="{C3380CC4-5D6E-409C-BE32-E72D297353CC}">
              <c16:uniqueId val="{0000000E-A523-43EE-8291-3636D36A1545}"/>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5B2-4170-9BA5-9359A2F3DDA3}"/>
              </c:ext>
            </c:extLst>
          </c:dPt>
          <c:dPt>
            <c:idx val="3"/>
            <c:marker>
              <c:spPr>
                <a:solidFill>
                  <a:srgbClr val="002060"/>
                </a:solidFill>
                <a:ln>
                  <a:noFill/>
                </a:ln>
              </c:spPr>
            </c:marker>
            <c:bubble3D val="0"/>
            <c:extLst>
              <c:ext xmlns:c16="http://schemas.microsoft.com/office/drawing/2014/chart" uri="{C3380CC4-5D6E-409C-BE32-E72D297353CC}">
                <c16:uniqueId val="{00000001-85B2-4170-9BA5-9359A2F3DDA3}"/>
              </c:ext>
            </c:extLst>
          </c:dPt>
          <c:dPt>
            <c:idx val="5"/>
            <c:marker>
              <c:spPr>
                <a:solidFill>
                  <a:srgbClr val="002060"/>
                </a:solidFill>
                <a:ln>
                  <a:noFill/>
                </a:ln>
              </c:spPr>
            </c:marker>
            <c:bubble3D val="0"/>
            <c:extLst>
              <c:ext xmlns:c16="http://schemas.microsoft.com/office/drawing/2014/chart" uri="{C3380CC4-5D6E-409C-BE32-E72D297353CC}">
                <c16:uniqueId val="{00000002-85B2-4170-9BA5-9359A2F3DDA3}"/>
              </c:ext>
            </c:extLst>
          </c:dPt>
          <c:dPt>
            <c:idx val="7"/>
            <c:marker>
              <c:spPr>
                <a:solidFill>
                  <a:srgbClr val="002060"/>
                </a:solidFill>
                <a:ln>
                  <a:noFill/>
                </a:ln>
              </c:spPr>
            </c:marker>
            <c:bubble3D val="0"/>
            <c:extLst>
              <c:ext xmlns:c16="http://schemas.microsoft.com/office/drawing/2014/chart" uri="{C3380CC4-5D6E-409C-BE32-E72D297353CC}">
                <c16:uniqueId val="{00000003-85B2-4170-9BA5-9359A2F3DDA3}"/>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_MARGINC_INT_!$D$27:$D$34</c:f>
              <c:numCache>
                <c:formatCode>General</c:formatCode>
                <c:ptCount val="8"/>
                <c:pt idx="0">
                  <c:v>491.846</c:v>
                </c:pt>
                <c:pt idx="1">
                  <c:v>478.637</c:v>
                </c:pt>
                <c:pt idx="2">
                  <c:v>481.06</c:v>
                </c:pt>
                <c:pt idx="3">
                  <c:v>464.642</c:v>
                </c:pt>
                <c:pt idx="4">
                  <c:v>485.05</c:v>
                </c:pt>
                <c:pt idx="5">
                  <c:v>479.30900000000003</c:v>
                </c:pt>
                <c:pt idx="6">
                  <c:v>517.16</c:v>
                </c:pt>
                <c:pt idx="7">
                  <c:v>507.88600000000002</c:v>
                </c:pt>
              </c:numCache>
            </c:numRef>
          </c:val>
          <c:smooth val="0"/>
          <c:extLst>
            <c:ext xmlns:c16="http://schemas.microsoft.com/office/drawing/2014/chart" uri="{C3380CC4-5D6E-409C-BE32-E72D297353CC}">
              <c16:uniqueId val="{00000004-85B2-4170-9BA5-9359A2F3DDA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5B2-4170-9BA5-9359A2F3DDA3}"/>
              </c:ext>
            </c:extLst>
          </c:dPt>
          <c:dPt>
            <c:idx val="3"/>
            <c:marker>
              <c:spPr>
                <a:solidFill>
                  <a:srgbClr val="002060"/>
                </a:solidFill>
                <a:ln>
                  <a:noFill/>
                </a:ln>
              </c:spPr>
            </c:marker>
            <c:bubble3D val="0"/>
            <c:extLst>
              <c:ext xmlns:c16="http://schemas.microsoft.com/office/drawing/2014/chart" uri="{C3380CC4-5D6E-409C-BE32-E72D297353CC}">
                <c16:uniqueId val="{00000006-85B2-4170-9BA5-9359A2F3DDA3}"/>
              </c:ext>
            </c:extLst>
          </c:dPt>
          <c:dPt>
            <c:idx val="5"/>
            <c:marker>
              <c:spPr>
                <a:solidFill>
                  <a:srgbClr val="002060"/>
                </a:solidFill>
                <a:ln>
                  <a:noFill/>
                </a:ln>
              </c:spPr>
            </c:marker>
            <c:bubble3D val="0"/>
            <c:extLst>
              <c:ext xmlns:c16="http://schemas.microsoft.com/office/drawing/2014/chart" uri="{C3380CC4-5D6E-409C-BE32-E72D297353CC}">
                <c16:uniqueId val="{00000007-85B2-4170-9BA5-9359A2F3DDA3}"/>
              </c:ext>
            </c:extLst>
          </c:dPt>
          <c:dPt>
            <c:idx val="7"/>
            <c:marker>
              <c:spPr>
                <a:solidFill>
                  <a:srgbClr val="002060"/>
                </a:solidFill>
                <a:ln>
                  <a:noFill/>
                </a:ln>
              </c:spPr>
            </c:marker>
            <c:bubble3D val="0"/>
            <c:extLst>
              <c:ext xmlns:c16="http://schemas.microsoft.com/office/drawing/2014/chart" uri="{C3380CC4-5D6E-409C-BE32-E72D297353CC}">
                <c16:uniqueId val="{00000008-85B2-4170-9BA5-9359A2F3DDA3}"/>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_MARGINC_INT_!$E$27:$E$34</c:f>
              <c:numCache>
                <c:formatCode>General</c:formatCode>
                <c:ptCount val="8"/>
                <c:pt idx="0">
                  <c:v>510.154</c:v>
                </c:pt>
                <c:pt idx="1">
                  <c:v>493.363</c:v>
                </c:pt>
                <c:pt idx="2">
                  <c:v>504.94</c:v>
                </c:pt>
                <c:pt idx="3">
                  <c:v>481.358</c:v>
                </c:pt>
                <c:pt idx="4">
                  <c:v>504.95</c:v>
                </c:pt>
                <c:pt idx="5">
                  <c:v>522.69100000000003</c:v>
                </c:pt>
                <c:pt idx="6">
                  <c:v>580.84</c:v>
                </c:pt>
                <c:pt idx="7">
                  <c:v>542.11400000000003</c:v>
                </c:pt>
              </c:numCache>
            </c:numRef>
          </c:val>
          <c:smooth val="0"/>
          <c:extLst>
            <c:ext xmlns:c16="http://schemas.microsoft.com/office/drawing/2014/chart" uri="{C3380CC4-5D6E-409C-BE32-E72D297353CC}">
              <c16:uniqueId val="{00000009-85B2-4170-9BA5-9359A2F3DDA3}"/>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5B2-4170-9BA5-9359A2F3DDA3}"/>
              </c:ext>
            </c:extLst>
          </c:dPt>
          <c:dPt>
            <c:idx val="3"/>
            <c:marker>
              <c:spPr>
                <a:solidFill>
                  <a:srgbClr val="002060"/>
                </a:solidFill>
                <a:ln>
                  <a:noFill/>
                </a:ln>
              </c:spPr>
            </c:marker>
            <c:bubble3D val="0"/>
            <c:extLst>
              <c:ext xmlns:c16="http://schemas.microsoft.com/office/drawing/2014/chart" uri="{C3380CC4-5D6E-409C-BE32-E72D297353CC}">
                <c16:uniqueId val="{0000000B-85B2-4170-9BA5-9359A2F3DDA3}"/>
              </c:ext>
            </c:extLst>
          </c:dPt>
          <c:dPt>
            <c:idx val="5"/>
            <c:marker>
              <c:spPr>
                <a:solidFill>
                  <a:srgbClr val="002060"/>
                </a:solidFill>
                <a:ln>
                  <a:noFill/>
                </a:ln>
              </c:spPr>
            </c:marker>
            <c:bubble3D val="0"/>
            <c:extLst>
              <c:ext xmlns:c16="http://schemas.microsoft.com/office/drawing/2014/chart" uri="{C3380CC4-5D6E-409C-BE32-E72D297353CC}">
                <c16:uniqueId val="{0000000C-85B2-4170-9BA5-9359A2F3DDA3}"/>
              </c:ext>
            </c:extLst>
          </c:dPt>
          <c:dPt>
            <c:idx val="7"/>
            <c:marker>
              <c:spPr>
                <a:solidFill>
                  <a:srgbClr val="002060"/>
                </a:solidFill>
                <a:ln>
                  <a:noFill/>
                </a:ln>
              </c:spPr>
            </c:marker>
            <c:bubble3D val="0"/>
            <c:extLst>
              <c:ext xmlns:c16="http://schemas.microsoft.com/office/drawing/2014/chart" uri="{C3380CC4-5D6E-409C-BE32-E72D297353CC}">
                <c16:uniqueId val="{0000000D-85B2-4170-9BA5-9359A2F3DDA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B2-4170-9BA5-9359A2F3DDA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B2-4170-9BA5-9359A2F3DDA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B2-4170-9BA5-9359A2F3DDA3}"/>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B2-4170-9BA5-9359A2F3DDA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Veracruz</c:v>
                  </c:pt>
                  <c:pt idx="2">
                    <c:v>Muy Alta y Alta</c:v>
                  </c:pt>
                  <c:pt idx="4">
                    <c:v>Media</c:v>
                  </c:pt>
                  <c:pt idx="6">
                    <c:v>Baja y Muy Baja</c:v>
                  </c:pt>
                </c:lvl>
              </c:multiLvlStrCache>
            </c:multiLvlStrRef>
          </c:cat>
          <c:val>
            <c:numRef>
              <c:f>_MARGINC_INT_!$F$27:$F$34</c:f>
              <c:numCache>
                <c:formatCode>General</c:formatCode>
                <c:ptCount val="8"/>
                <c:pt idx="0">
                  <c:v>501</c:v>
                </c:pt>
                <c:pt idx="1">
                  <c:v>486</c:v>
                </c:pt>
                <c:pt idx="2">
                  <c:v>493</c:v>
                </c:pt>
                <c:pt idx="3">
                  <c:v>473</c:v>
                </c:pt>
                <c:pt idx="4">
                  <c:v>495</c:v>
                </c:pt>
                <c:pt idx="5">
                  <c:v>501</c:v>
                </c:pt>
                <c:pt idx="6">
                  <c:v>549</c:v>
                </c:pt>
                <c:pt idx="7">
                  <c:v>525</c:v>
                </c:pt>
              </c:numCache>
            </c:numRef>
          </c:val>
          <c:smooth val="0"/>
          <c:extLst>
            <c:ext xmlns:c16="http://schemas.microsoft.com/office/drawing/2014/chart" uri="{C3380CC4-5D6E-409C-BE32-E72D297353CC}">
              <c16:uniqueId val="{0000000E-85B2-4170-9BA5-9359A2F3DDA3}"/>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BF0D31E-6107-43BB-B826-07915A68B0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444-4AF7-AA47-0E051C49B393}"/>
                </c:ext>
              </c:extLst>
            </c:dLbl>
            <c:dLbl>
              <c:idx val="1"/>
              <c:tx>
                <c:rich>
                  <a:bodyPr/>
                  <a:lstStyle/>
                  <a:p>
                    <a:fld id="{71B31713-8909-4F04-B9F6-1A4DD3B7E5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444-4AF7-AA47-0E051C49B3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44-4AF7-AA47-0E051C49B393}"/>
                </c:ext>
              </c:extLst>
            </c:dLbl>
            <c:dLbl>
              <c:idx val="3"/>
              <c:tx>
                <c:rich>
                  <a:bodyPr/>
                  <a:lstStyle/>
                  <a:p>
                    <a:fld id="{782E431D-6EF8-43E4-9744-A2FE075ADC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444-4AF7-AA47-0E051C49B39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Veracruz</c:v>
                </c:pt>
              </c:strCache>
            </c:strRef>
          </c:cat>
          <c:val>
            <c:numRef>
              <c:f>_RURALIDAD_!$C$2:$C$5</c:f>
              <c:numCache>
                <c:formatCode>General</c:formatCode>
                <c:ptCount val="4"/>
                <c:pt idx="0">
                  <c:v>-64.400000000000006</c:v>
                </c:pt>
                <c:pt idx="1">
                  <c:v>-45.3</c:v>
                </c:pt>
                <c:pt idx="3">
                  <c:v>-52.9</c:v>
                </c:pt>
              </c:numCache>
            </c:numRef>
          </c:val>
          <c:extLst>
            <c:ext xmlns:c15="http://schemas.microsoft.com/office/drawing/2012/chart" uri="{02D57815-91ED-43cb-92C2-25804820EDAC}">
              <c15:datalabelsRange>
                <c15:f>_RURALIDAD_!$G$2:$G$5</c15:f>
                <c15:dlblRangeCache>
                  <c:ptCount val="4"/>
                  <c:pt idx="0">
                    <c:v>64.4</c:v>
                  </c:pt>
                  <c:pt idx="1">
                    <c:v>45.3</c:v>
                  </c:pt>
                  <c:pt idx="3">
                    <c:v>52.9</c:v>
                  </c:pt>
                </c15:dlblRangeCache>
              </c15:datalabelsRange>
            </c:ext>
            <c:ext xmlns:c16="http://schemas.microsoft.com/office/drawing/2014/chart" uri="{C3380CC4-5D6E-409C-BE32-E72D297353CC}">
              <c16:uniqueId val="{00000004-5444-4AF7-AA47-0E051C49B393}"/>
            </c:ext>
          </c:extLst>
        </c:ser>
        <c:ser>
          <c:idx val="1"/>
          <c:order val="1"/>
          <c:tx>
            <c:v>NII</c:v>
          </c:tx>
          <c:spPr>
            <a:solidFill>
              <a:srgbClr val="B07CAA"/>
            </a:solidFill>
          </c:spPr>
          <c:invertIfNegative val="0"/>
          <c:dLbls>
            <c:dLbl>
              <c:idx val="0"/>
              <c:tx>
                <c:rich>
                  <a:bodyPr/>
                  <a:lstStyle/>
                  <a:p>
                    <a:fld id="{E991BC24-567E-4766-B717-AB4F041F08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444-4AF7-AA47-0E051C49B393}"/>
                </c:ext>
              </c:extLst>
            </c:dLbl>
            <c:dLbl>
              <c:idx val="1"/>
              <c:tx>
                <c:rich>
                  <a:bodyPr/>
                  <a:lstStyle/>
                  <a:p>
                    <a:fld id="{BEC2C9D5-F99F-4C74-BFCD-FDF9AFA040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444-4AF7-AA47-0E051C49B3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44-4AF7-AA47-0E051C49B393}"/>
                </c:ext>
              </c:extLst>
            </c:dLbl>
            <c:dLbl>
              <c:idx val="3"/>
              <c:tx>
                <c:rich>
                  <a:bodyPr/>
                  <a:lstStyle/>
                  <a:p>
                    <a:fld id="{1FDCC7DD-0958-4B45-89C8-24393F055A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444-4AF7-AA47-0E051C49B39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Veracruz</c:v>
                </c:pt>
              </c:strCache>
            </c:strRef>
          </c:cat>
          <c:val>
            <c:numRef>
              <c:f>_RURALIDAD_!$D$2:$D$5</c:f>
              <c:numCache>
                <c:formatCode>General</c:formatCode>
                <c:ptCount val="4"/>
                <c:pt idx="0">
                  <c:v>27.3</c:v>
                </c:pt>
                <c:pt idx="1">
                  <c:v>35.4</c:v>
                </c:pt>
                <c:pt idx="3">
                  <c:v>32.200000000000003</c:v>
                </c:pt>
              </c:numCache>
            </c:numRef>
          </c:val>
          <c:extLst>
            <c:ext xmlns:c15="http://schemas.microsoft.com/office/drawing/2012/chart" uri="{02D57815-91ED-43cb-92C2-25804820EDAC}">
              <c15:datalabelsRange>
                <c15:f>_RURALIDAD_!$H$2:$H$5</c15:f>
                <c15:dlblRangeCache>
                  <c:ptCount val="4"/>
                  <c:pt idx="0">
                    <c:v>27.3</c:v>
                  </c:pt>
                  <c:pt idx="1">
                    <c:v>35.4</c:v>
                  </c:pt>
                  <c:pt idx="3">
                    <c:v>32.2</c:v>
                  </c:pt>
                </c15:dlblRangeCache>
              </c15:datalabelsRange>
            </c:ext>
            <c:ext xmlns:c16="http://schemas.microsoft.com/office/drawing/2014/chart" uri="{C3380CC4-5D6E-409C-BE32-E72D297353CC}">
              <c16:uniqueId val="{00000009-5444-4AF7-AA47-0E051C49B393}"/>
            </c:ext>
          </c:extLst>
        </c:ser>
        <c:ser>
          <c:idx val="2"/>
          <c:order val="2"/>
          <c:tx>
            <c:v>NIII</c:v>
          </c:tx>
          <c:spPr>
            <a:solidFill>
              <a:srgbClr val="9A528E"/>
            </a:solidFill>
          </c:spPr>
          <c:invertIfNegative val="0"/>
          <c:dLbls>
            <c:dLbl>
              <c:idx val="0"/>
              <c:tx>
                <c:rich>
                  <a:bodyPr/>
                  <a:lstStyle/>
                  <a:p>
                    <a:fld id="{D5B43557-6AE9-43DB-825A-96527F247D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444-4AF7-AA47-0E051C49B393}"/>
                </c:ext>
              </c:extLst>
            </c:dLbl>
            <c:dLbl>
              <c:idx val="1"/>
              <c:tx>
                <c:rich>
                  <a:bodyPr/>
                  <a:lstStyle/>
                  <a:p>
                    <a:fld id="{F79165F8-2F34-480C-9748-061D6E4FBB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444-4AF7-AA47-0E051C49B3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44-4AF7-AA47-0E051C49B393}"/>
                </c:ext>
              </c:extLst>
            </c:dLbl>
            <c:dLbl>
              <c:idx val="3"/>
              <c:tx>
                <c:rich>
                  <a:bodyPr/>
                  <a:lstStyle/>
                  <a:p>
                    <a:fld id="{0FEEA6EE-065B-44DC-B5D9-479F75BD33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444-4AF7-AA47-0E051C49B39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Veracruz</c:v>
                </c:pt>
              </c:strCache>
            </c:strRef>
          </c:cat>
          <c:val>
            <c:numRef>
              <c:f>_RURALIDAD_!$E$2:$E$5</c:f>
              <c:numCache>
                <c:formatCode>General</c:formatCode>
                <c:ptCount val="4"/>
                <c:pt idx="0">
                  <c:v>7.7</c:v>
                </c:pt>
                <c:pt idx="1">
                  <c:v>16.600000000000001</c:v>
                </c:pt>
                <c:pt idx="3">
                  <c:v>13</c:v>
                </c:pt>
              </c:numCache>
            </c:numRef>
          </c:val>
          <c:extLst>
            <c:ext xmlns:c15="http://schemas.microsoft.com/office/drawing/2012/chart" uri="{02D57815-91ED-43cb-92C2-25804820EDAC}">
              <c15:datalabelsRange>
                <c15:f>_RURALIDAD_!$I$2:$I$5</c15:f>
                <c15:dlblRangeCache>
                  <c:ptCount val="4"/>
                  <c:pt idx="0">
                    <c:v>7.7</c:v>
                  </c:pt>
                  <c:pt idx="1">
                    <c:v>16.6</c:v>
                  </c:pt>
                  <c:pt idx="3">
                    <c:v>13.0</c:v>
                  </c:pt>
                </c15:dlblRangeCache>
              </c15:datalabelsRange>
            </c:ext>
            <c:ext xmlns:c16="http://schemas.microsoft.com/office/drawing/2014/chart" uri="{C3380CC4-5D6E-409C-BE32-E72D297353CC}">
              <c16:uniqueId val="{0000000E-5444-4AF7-AA47-0E051C49B393}"/>
            </c:ext>
          </c:extLst>
        </c:ser>
        <c:ser>
          <c:idx val="3"/>
          <c:order val="3"/>
          <c:tx>
            <c:v>NIV</c:v>
          </c:tx>
          <c:spPr>
            <a:solidFill>
              <a:srgbClr val="862A77"/>
            </a:solidFill>
          </c:spPr>
          <c:invertIfNegative val="0"/>
          <c:dLbls>
            <c:dLbl>
              <c:idx val="0"/>
              <c:layout>
                <c:manualLayout>
                  <c:x val="2.4242424242424242E-2"/>
                  <c:y val="0"/>
                </c:manualLayout>
              </c:layout>
              <c:tx>
                <c:rich>
                  <a:bodyPr/>
                  <a:lstStyle/>
                  <a:p>
                    <a:fld id="{E5A4E18A-33B8-4D6E-930F-514A65C726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444-4AF7-AA47-0E051C49B393}"/>
                </c:ext>
              </c:extLst>
            </c:dLbl>
            <c:dLbl>
              <c:idx val="1"/>
              <c:layout>
                <c:manualLayout>
                  <c:x val="2.7272727272727271E-2"/>
                  <c:y val="0"/>
                </c:manualLayout>
              </c:layout>
              <c:tx>
                <c:rich>
                  <a:bodyPr/>
                  <a:lstStyle/>
                  <a:p>
                    <a:fld id="{1E0F3F65-1EDD-48EE-B815-BF038CB388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444-4AF7-AA47-0E051C49B39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444-4AF7-AA47-0E051C49B393}"/>
                </c:ext>
              </c:extLst>
            </c:dLbl>
            <c:dLbl>
              <c:idx val="3"/>
              <c:layout>
                <c:manualLayout>
                  <c:x val="2.4242424242424131E-2"/>
                  <c:y val="0"/>
                </c:manualLayout>
              </c:layout>
              <c:tx>
                <c:rich>
                  <a:bodyPr/>
                  <a:lstStyle/>
                  <a:p>
                    <a:fld id="{E2471758-94D1-4A06-9D91-0845BC0EBF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444-4AF7-AA47-0E051C49B39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Veracruz</c:v>
                </c:pt>
              </c:strCache>
            </c:strRef>
          </c:cat>
          <c:val>
            <c:numRef>
              <c:f>_RURALIDAD_!$F$2:$F$5</c:f>
              <c:numCache>
                <c:formatCode>General</c:formatCode>
                <c:ptCount val="4"/>
                <c:pt idx="0">
                  <c:v>0.6</c:v>
                </c:pt>
                <c:pt idx="1">
                  <c:v>2.8</c:v>
                </c:pt>
                <c:pt idx="3">
                  <c:v>1.9</c:v>
                </c:pt>
              </c:numCache>
            </c:numRef>
          </c:val>
          <c:extLst>
            <c:ext xmlns:c15="http://schemas.microsoft.com/office/drawing/2012/chart" uri="{02D57815-91ED-43cb-92C2-25804820EDAC}">
              <c15:datalabelsRange>
                <c15:f>_RURALIDAD_!$J$2:$J$5</c15:f>
                <c15:dlblRangeCache>
                  <c:ptCount val="4"/>
                  <c:pt idx="0">
                    <c:v>0.6˟</c:v>
                  </c:pt>
                  <c:pt idx="1">
                    <c:v>2.8˟</c:v>
                  </c:pt>
                  <c:pt idx="3">
                    <c:v>1.9˟</c:v>
                  </c:pt>
                </c15:dlblRangeCache>
              </c15:datalabelsRange>
            </c:ext>
            <c:ext xmlns:c16="http://schemas.microsoft.com/office/drawing/2014/chart" uri="{C3380CC4-5D6E-409C-BE32-E72D297353CC}">
              <c16:uniqueId val="{00000013-5444-4AF7-AA47-0E051C49B393}"/>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F04BF46-C91F-4CF2-BE15-73AE6AFE7B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D1-4815-8E03-C9AD325FE8A4}"/>
                </c:ext>
              </c:extLst>
            </c:dLbl>
            <c:dLbl>
              <c:idx val="1"/>
              <c:tx>
                <c:rich>
                  <a:bodyPr/>
                  <a:lstStyle/>
                  <a:p>
                    <a:fld id="{E634DD6C-F690-4746-8759-BC548ABF49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8D1-4815-8E03-C9AD325FE8A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D1-4815-8E03-C9AD325FE8A4}"/>
                </c:ext>
              </c:extLst>
            </c:dLbl>
            <c:dLbl>
              <c:idx val="3"/>
              <c:tx>
                <c:rich>
                  <a:bodyPr/>
                  <a:lstStyle/>
                  <a:p>
                    <a:fld id="{BC97E69F-A1D1-441B-933A-F839C9D36C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8D1-4815-8E03-C9AD325FE8A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Veracruz</c:v>
                </c:pt>
              </c:strCache>
            </c:strRef>
          </c:cat>
          <c:val>
            <c:numRef>
              <c:f>_RURALIDAD_!$C$28:$C$31</c:f>
              <c:numCache>
                <c:formatCode>General</c:formatCode>
                <c:ptCount val="4"/>
                <c:pt idx="0">
                  <c:v>-70.3</c:v>
                </c:pt>
                <c:pt idx="1">
                  <c:v>-62.1</c:v>
                </c:pt>
                <c:pt idx="3">
                  <c:v>-65.400000000000006</c:v>
                </c:pt>
              </c:numCache>
            </c:numRef>
          </c:val>
          <c:extLst>
            <c:ext xmlns:c15="http://schemas.microsoft.com/office/drawing/2012/chart" uri="{02D57815-91ED-43cb-92C2-25804820EDAC}">
              <c15:datalabelsRange>
                <c15:f>_RURALIDAD_!$G$28:$G$31</c15:f>
                <c15:dlblRangeCache>
                  <c:ptCount val="4"/>
                  <c:pt idx="0">
                    <c:v>70.3</c:v>
                  </c:pt>
                  <c:pt idx="1">
                    <c:v>62.1</c:v>
                  </c:pt>
                  <c:pt idx="3">
                    <c:v>65.4</c:v>
                  </c:pt>
                </c15:dlblRangeCache>
              </c15:datalabelsRange>
            </c:ext>
            <c:ext xmlns:c16="http://schemas.microsoft.com/office/drawing/2014/chart" uri="{C3380CC4-5D6E-409C-BE32-E72D297353CC}">
              <c16:uniqueId val="{00000004-F8D1-4815-8E03-C9AD325FE8A4}"/>
            </c:ext>
          </c:extLst>
        </c:ser>
        <c:ser>
          <c:idx val="1"/>
          <c:order val="1"/>
          <c:tx>
            <c:v>NII</c:v>
          </c:tx>
          <c:spPr>
            <a:solidFill>
              <a:srgbClr val="B07CAA"/>
            </a:solidFill>
          </c:spPr>
          <c:invertIfNegative val="0"/>
          <c:dLbls>
            <c:dLbl>
              <c:idx val="0"/>
              <c:tx>
                <c:rich>
                  <a:bodyPr/>
                  <a:lstStyle/>
                  <a:p>
                    <a:fld id="{1B67C45D-A8B8-4BB7-959B-EC8749EF38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8D1-4815-8E03-C9AD325FE8A4}"/>
                </c:ext>
              </c:extLst>
            </c:dLbl>
            <c:dLbl>
              <c:idx val="1"/>
              <c:tx>
                <c:rich>
                  <a:bodyPr/>
                  <a:lstStyle/>
                  <a:p>
                    <a:fld id="{03248727-09E6-4ACD-9C51-FB71629012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8D1-4815-8E03-C9AD325FE8A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D1-4815-8E03-C9AD325FE8A4}"/>
                </c:ext>
              </c:extLst>
            </c:dLbl>
            <c:dLbl>
              <c:idx val="3"/>
              <c:tx>
                <c:rich>
                  <a:bodyPr/>
                  <a:lstStyle/>
                  <a:p>
                    <a:fld id="{BBA1415B-0317-4072-9507-3138CECCD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8D1-4815-8E03-C9AD325FE8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Veracruz</c:v>
                </c:pt>
              </c:strCache>
            </c:strRef>
          </c:cat>
          <c:val>
            <c:numRef>
              <c:f>_RURALIDAD_!$D$28:$D$31</c:f>
              <c:numCache>
                <c:formatCode>General</c:formatCode>
                <c:ptCount val="4"/>
                <c:pt idx="0">
                  <c:v>14.4</c:v>
                </c:pt>
                <c:pt idx="1">
                  <c:v>18.7</c:v>
                </c:pt>
                <c:pt idx="3">
                  <c:v>17</c:v>
                </c:pt>
              </c:numCache>
            </c:numRef>
          </c:val>
          <c:extLst>
            <c:ext xmlns:c15="http://schemas.microsoft.com/office/drawing/2012/chart" uri="{02D57815-91ED-43cb-92C2-25804820EDAC}">
              <c15:datalabelsRange>
                <c15:f>_RURALIDAD_!$H$28:$H$31</c15:f>
                <c15:dlblRangeCache>
                  <c:ptCount val="4"/>
                  <c:pt idx="0">
                    <c:v>14.4</c:v>
                  </c:pt>
                  <c:pt idx="1">
                    <c:v>18.7</c:v>
                  </c:pt>
                  <c:pt idx="3">
                    <c:v>17.0</c:v>
                  </c:pt>
                </c15:dlblRangeCache>
              </c15:datalabelsRange>
            </c:ext>
            <c:ext xmlns:c16="http://schemas.microsoft.com/office/drawing/2014/chart" uri="{C3380CC4-5D6E-409C-BE32-E72D297353CC}">
              <c16:uniqueId val="{00000009-F8D1-4815-8E03-C9AD325FE8A4}"/>
            </c:ext>
          </c:extLst>
        </c:ser>
        <c:ser>
          <c:idx val="2"/>
          <c:order val="2"/>
          <c:tx>
            <c:v>NIII</c:v>
          </c:tx>
          <c:spPr>
            <a:solidFill>
              <a:srgbClr val="9A528E"/>
            </a:solidFill>
          </c:spPr>
          <c:invertIfNegative val="0"/>
          <c:dLbls>
            <c:dLbl>
              <c:idx val="0"/>
              <c:tx>
                <c:rich>
                  <a:bodyPr/>
                  <a:lstStyle/>
                  <a:p>
                    <a:fld id="{2EFF5E02-06B8-4E64-A659-84C15D137D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8D1-4815-8E03-C9AD325FE8A4}"/>
                </c:ext>
              </c:extLst>
            </c:dLbl>
            <c:dLbl>
              <c:idx val="1"/>
              <c:tx>
                <c:rich>
                  <a:bodyPr/>
                  <a:lstStyle/>
                  <a:p>
                    <a:fld id="{8E55FAE5-553E-4288-98CF-A20F2FDAA2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8D1-4815-8E03-C9AD325FE8A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D1-4815-8E03-C9AD325FE8A4}"/>
                </c:ext>
              </c:extLst>
            </c:dLbl>
            <c:dLbl>
              <c:idx val="3"/>
              <c:tx>
                <c:rich>
                  <a:bodyPr/>
                  <a:lstStyle/>
                  <a:p>
                    <a:fld id="{A1963E43-9EC0-46CF-B2D9-51E540B7F1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8D1-4815-8E03-C9AD325FE8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Veracruz</c:v>
                </c:pt>
              </c:strCache>
            </c:strRef>
          </c:cat>
          <c:val>
            <c:numRef>
              <c:f>_RURALIDAD_!$E$28:$E$31</c:f>
              <c:numCache>
                <c:formatCode>General</c:formatCode>
                <c:ptCount val="4"/>
                <c:pt idx="0">
                  <c:v>10.5</c:v>
                </c:pt>
                <c:pt idx="1">
                  <c:v>13.1</c:v>
                </c:pt>
                <c:pt idx="3">
                  <c:v>12.1</c:v>
                </c:pt>
              </c:numCache>
            </c:numRef>
          </c:val>
          <c:extLst>
            <c:ext xmlns:c15="http://schemas.microsoft.com/office/drawing/2012/chart" uri="{02D57815-91ED-43cb-92C2-25804820EDAC}">
              <c15:datalabelsRange>
                <c15:f>_RURALIDAD_!$I$28:$I$31</c15:f>
                <c15:dlblRangeCache>
                  <c:ptCount val="4"/>
                  <c:pt idx="0">
                    <c:v>10.5</c:v>
                  </c:pt>
                  <c:pt idx="1">
                    <c:v>13.1</c:v>
                  </c:pt>
                  <c:pt idx="3">
                    <c:v>12.1</c:v>
                  </c:pt>
                </c15:dlblRangeCache>
              </c15:datalabelsRange>
            </c:ext>
            <c:ext xmlns:c16="http://schemas.microsoft.com/office/drawing/2014/chart" uri="{C3380CC4-5D6E-409C-BE32-E72D297353CC}">
              <c16:uniqueId val="{0000000E-F8D1-4815-8E03-C9AD325FE8A4}"/>
            </c:ext>
          </c:extLst>
        </c:ser>
        <c:ser>
          <c:idx val="3"/>
          <c:order val="3"/>
          <c:tx>
            <c:v>NIV</c:v>
          </c:tx>
          <c:spPr>
            <a:solidFill>
              <a:srgbClr val="862A77"/>
            </a:solidFill>
          </c:spPr>
          <c:invertIfNegative val="0"/>
          <c:dLbls>
            <c:dLbl>
              <c:idx val="0"/>
              <c:tx>
                <c:rich>
                  <a:bodyPr/>
                  <a:lstStyle/>
                  <a:p>
                    <a:fld id="{88079919-E402-4D44-A988-3EEB40A545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8D1-4815-8E03-C9AD325FE8A4}"/>
                </c:ext>
              </c:extLst>
            </c:dLbl>
            <c:dLbl>
              <c:idx val="1"/>
              <c:tx>
                <c:rich>
                  <a:bodyPr/>
                  <a:lstStyle/>
                  <a:p>
                    <a:fld id="{015D40E3-ECA1-4C27-A1A6-003AD54A41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8D1-4815-8E03-C9AD325FE8A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8D1-4815-8E03-C9AD325FE8A4}"/>
                </c:ext>
              </c:extLst>
            </c:dLbl>
            <c:dLbl>
              <c:idx val="3"/>
              <c:tx>
                <c:rich>
                  <a:bodyPr/>
                  <a:lstStyle/>
                  <a:p>
                    <a:fld id="{57E3FCA8-2660-4F58-8F64-7FB1CDE650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8D1-4815-8E03-C9AD325FE8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Veracruz</c:v>
                </c:pt>
              </c:strCache>
            </c:strRef>
          </c:cat>
          <c:val>
            <c:numRef>
              <c:f>_RURALIDAD_!$F$28:$F$31</c:f>
              <c:numCache>
                <c:formatCode>General</c:formatCode>
                <c:ptCount val="4"/>
                <c:pt idx="0">
                  <c:v>4.7</c:v>
                </c:pt>
                <c:pt idx="1">
                  <c:v>6.1</c:v>
                </c:pt>
                <c:pt idx="3">
                  <c:v>5.5</c:v>
                </c:pt>
              </c:numCache>
            </c:numRef>
          </c:val>
          <c:extLst>
            <c:ext xmlns:c15="http://schemas.microsoft.com/office/drawing/2012/chart" uri="{02D57815-91ED-43cb-92C2-25804820EDAC}">
              <c15:datalabelsRange>
                <c15:f>_RURALIDAD_!$J$28:$J$31</c15:f>
                <c15:dlblRangeCache>
                  <c:ptCount val="4"/>
                  <c:pt idx="0">
                    <c:v>4.7</c:v>
                  </c:pt>
                  <c:pt idx="1">
                    <c:v>6.1</c:v>
                  </c:pt>
                  <c:pt idx="3">
                    <c:v>5.5</c:v>
                  </c:pt>
                </c15:dlblRangeCache>
              </c15:datalabelsRange>
            </c:ext>
            <c:ext xmlns:c16="http://schemas.microsoft.com/office/drawing/2014/chart" uri="{C3380CC4-5D6E-409C-BE32-E72D297353CC}">
              <c16:uniqueId val="{00000013-F8D1-4815-8E03-C9AD325FE8A4}"/>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7D6-410B-80B1-0BFEF81FECF6}"/>
              </c:ext>
            </c:extLst>
          </c:dPt>
          <c:dPt>
            <c:idx val="3"/>
            <c:marker>
              <c:spPr>
                <a:solidFill>
                  <a:srgbClr val="002060"/>
                </a:solidFill>
                <a:ln>
                  <a:noFill/>
                </a:ln>
              </c:spPr>
            </c:marker>
            <c:bubble3D val="0"/>
            <c:extLst>
              <c:ext xmlns:c16="http://schemas.microsoft.com/office/drawing/2014/chart" uri="{C3380CC4-5D6E-409C-BE32-E72D297353CC}">
                <c16:uniqueId val="{00000001-D7D6-410B-80B1-0BFEF81FECF6}"/>
              </c:ext>
            </c:extLst>
          </c:dPt>
          <c:dPt>
            <c:idx val="5"/>
            <c:marker>
              <c:spPr>
                <a:solidFill>
                  <a:srgbClr val="002060"/>
                </a:solidFill>
                <a:ln>
                  <a:noFill/>
                </a:ln>
              </c:spPr>
            </c:marker>
            <c:bubble3D val="0"/>
            <c:extLst>
              <c:ext xmlns:c16="http://schemas.microsoft.com/office/drawing/2014/chart" uri="{C3380CC4-5D6E-409C-BE32-E72D297353CC}">
                <c16:uniqueId val="{00000002-D7D6-410B-80B1-0BFEF81FECF6}"/>
              </c:ext>
            </c:extLst>
          </c:dPt>
          <c:cat>
            <c:multiLvlStrRef>
              <c:f>_RURALIDAD_INT_!$B$2:$C$7</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_RURALIDAD_INT_!$D$2:$D$7</c:f>
              <c:numCache>
                <c:formatCode>General</c:formatCode>
                <c:ptCount val="6"/>
                <c:pt idx="0">
                  <c:v>498.24400000000003</c:v>
                </c:pt>
                <c:pt idx="1">
                  <c:v>485.43299999999999</c:v>
                </c:pt>
                <c:pt idx="2">
                  <c:v>517.65700000000004</c:v>
                </c:pt>
                <c:pt idx="3">
                  <c:v>499.846</c:v>
                </c:pt>
                <c:pt idx="4">
                  <c:v>460.86599999999999</c:v>
                </c:pt>
                <c:pt idx="5">
                  <c:v>456.846</c:v>
                </c:pt>
              </c:numCache>
            </c:numRef>
          </c:val>
          <c:smooth val="0"/>
          <c:extLst>
            <c:ext xmlns:c16="http://schemas.microsoft.com/office/drawing/2014/chart" uri="{C3380CC4-5D6E-409C-BE32-E72D297353CC}">
              <c16:uniqueId val="{00000003-D7D6-410B-80B1-0BFEF81FECF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7D6-410B-80B1-0BFEF81FECF6}"/>
              </c:ext>
            </c:extLst>
          </c:dPt>
          <c:dPt>
            <c:idx val="3"/>
            <c:marker>
              <c:spPr>
                <a:solidFill>
                  <a:srgbClr val="002060"/>
                </a:solidFill>
                <a:ln>
                  <a:noFill/>
                </a:ln>
              </c:spPr>
            </c:marker>
            <c:bubble3D val="0"/>
            <c:extLst>
              <c:ext xmlns:c16="http://schemas.microsoft.com/office/drawing/2014/chart" uri="{C3380CC4-5D6E-409C-BE32-E72D297353CC}">
                <c16:uniqueId val="{00000005-D7D6-410B-80B1-0BFEF81FECF6}"/>
              </c:ext>
            </c:extLst>
          </c:dPt>
          <c:dPt>
            <c:idx val="5"/>
            <c:marker>
              <c:spPr>
                <a:solidFill>
                  <a:srgbClr val="002060"/>
                </a:solidFill>
                <a:ln>
                  <a:noFill/>
                </a:ln>
              </c:spPr>
            </c:marker>
            <c:bubble3D val="0"/>
            <c:extLst>
              <c:ext xmlns:c16="http://schemas.microsoft.com/office/drawing/2014/chart" uri="{C3380CC4-5D6E-409C-BE32-E72D297353CC}">
                <c16:uniqueId val="{00000006-D7D6-410B-80B1-0BFEF81FECF6}"/>
              </c:ext>
            </c:extLst>
          </c:dPt>
          <c:cat>
            <c:multiLvlStrRef>
              <c:f>_RURALIDAD_INT_!$B$2:$C$7</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_RURALIDAD_INT_!$E$2:$E$7</c:f>
              <c:numCache>
                <c:formatCode>General</c:formatCode>
                <c:ptCount val="6"/>
                <c:pt idx="0">
                  <c:v>515.75599999999997</c:v>
                </c:pt>
                <c:pt idx="1">
                  <c:v>498.56700000000001</c:v>
                </c:pt>
                <c:pt idx="2">
                  <c:v>540.34299999999996</c:v>
                </c:pt>
                <c:pt idx="3">
                  <c:v>518.154</c:v>
                </c:pt>
                <c:pt idx="4">
                  <c:v>487.13400000000001</c:v>
                </c:pt>
                <c:pt idx="5">
                  <c:v>475.154</c:v>
                </c:pt>
              </c:numCache>
            </c:numRef>
          </c:val>
          <c:smooth val="0"/>
          <c:extLst>
            <c:ext xmlns:c16="http://schemas.microsoft.com/office/drawing/2014/chart" uri="{C3380CC4-5D6E-409C-BE32-E72D297353CC}">
              <c16:uniqueId val="{00000007-D7D6-410B-80B1-0BFEF81FECF6}"/>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7D6-410B-80B1-0BFEF81FECF6}"/>
              </c:ext>
            </c:extLst>
          </c:dPt>
          <c:dPt>
            <c:idx val="3"/>
            <c:marker>
              <c:spPr>
                <a:solidFill>
                  <a:srgbClr val="002060"/>
                </a:solidFill>
                <a:ln>
                  <a:noFill/>
                </a:ln>
              </c:spPr>
            </c:marker>
            <c:bubble3D val="0"/>
            <c:extLst>
              <c:ext xmlns:c16="http://schemas.microsoft.com/office/drawing/2014/chart" uri="{C3380CC4-5D6E-409C-BE32-E72D297353CC}">
                <c16:uniqueId val="{00000009-D7D6-410B-80B1-0BFEF81FECF6}"/>
              </c:ext>
            </c:extLst>
          </c:dPt>
          <c:dPt>
            <c:idx val="5"/>
            <c:marker>
              <c:spPr>
                <a:solidFill>
                  <a:srgbClr val="002060"/>
                </a:solidFill>
                <a:ln>
                  <a:noFill/>
                </a:ln>
              </c:spPr>
            </c:marker>
            <c:bubble3D val="0"/>
            <c:extLst>
              <c:ext xmlns:c16="http://schemas.microsoft.com/office/drawing/2014/chart" uri="{C3380CC4-5D6E-409C-BE32-E72D297353CC}">
                <c16:uniqueId val="{0000000A-D7D6-410B-80B1-0BFEF81FECF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7D6-410B-80B1-0BFEF81FECF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D6-410B-80B1-0BFEF81FECF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D6-410B-80B1-0BFEF81FECF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_RURALIDAD_INT_!$F$2:$F$7</c:f>
              <c:numCache>
                <c:formatCode>General</c:formatCode>
                <c:ptCount val="6"/>
                <c:pt idx="0">
                  <c:v>507</c:v>
                </c:pt>
                <c:pt idx="1">
                  <c:v>492</c:v>
                </c:pt>
                <c:pt idx="2">
                  <c:v>529</c:v>
                </c:pt>
                <c:pt idx="3">
                  <c:v>509</c:v>
                </c:pt>
                <c:pt idx="4">
                  <c:v>474</c:v>
                </c:pt>
                <c:pt idx="5">
                  <c:v>466</c:v>
                </c:pt>
              </c:numCache>
            </c:numRef>
          </c:val>
          <c:smooth val="0"/>
          <c:extLst>
            <c:ext xmlns:c16="http://schemas.microsoft.com/office/drawing/2014/chart" uri="{C3380CC4-5D6E-409C-BE32-E72D297353CC}">
              <c16:uniqueId val="{0000000B-D7D6-410B-80B1-0BFEF81FECF6}"/>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400-44EA-BB03-F4360FD4C5C3}"/>
              </c:ext>
            </c:extLst>
          </c:dPt>
          <c:dPt>
            <c:idx val="3"/>
            <c:marker>
              <c:spPr>
                <a:solidFill>
                  <a:srgbClr val="002060"/>
                </a:solidFill>
                <a:ln>
                  <a:noFill/>
                </a:ln>
              </c:spPr>
            </c:marker>
            <c:bubble3D val="0"/>
            <c:extLst>
              <c:ext xmlns:c16="http://schemas.microsoft.com/office/drawing/2014/chart" uri="{C3380CC4-5D6E-409C-BE32-E72D297353CC}">
                <c16:uniqueId val="{00000001-8400-44EA-BB03-F4360FD4C5C3}"/>
              </c:ext>
            </c:extLst>
          </c:dPt>
          <c:dPt>
            <c:idx val="5"/>
            <c:marker>
              <c:spPr>
                <a:solidFill>
                  <a:srgbClr val="002060"/>
                </a:solidFill>
                <a:ln>
                  <a:noFill/>
                </a:ln>
              </c:spPr>
            </c:marker>
            <c:bubble3D val="0"/>
            <c:extLst>
              <c:ext xmlns:c16="http://schemas.microsoft.com/office/drawing/2014/chart" uri="{C3380CC4-5D6E-409C-BE32-E72D297353CC}">
                <c16:uniqueId val="{00000002-8400-44EA-BB03-F4360FD4C5C3}"/>
              </c:ext>
            </c:extLst>
          </c:dPt>
          <c:cat>
            <c:multiLvlStrRef>
              <c:f>_RURALIDAD_INT_!$B$27:$C$32</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_RURALIDAD_INT_!$D$27:$D$32</c:f>
              <c:numCache>
                <c:formatCode>General</c:formatCode>
                <c:ptCount val="6"/>
                <c:pt idx="0">
                  <c:v>491.846</c:v>
                </c:pt>
                <c:pt idx="1">
                  <c:v>478.637</c:v>
                </c:pt>
                <c:pt idx="2">
                  <c:v>502.46300000000002</c:v>
                </c:pt>
                <c:pt idx="3">
                  <c:v>483.851</c:v>
                </c:pt>
                <c:pt idx="4">
                  <c:v>467.86599999999999</c:v>
                </c:pt>
                <c:pt idx="5">
                  <c:v>465.851</c:v>
                </c:pt>
              </c:numCache>
            </c:numRef>
          </c:val>
          <c:smooth val="0"/>
          <c:extLst>
            <c:ext xmlns:c16="http://schemas.microsoft.com/office/drawing/2014/chart" uri="{C3380CC4-5D6E-409C-BE32-E72D297353CC}">
              <c16:uniqueId val="{00000003-8400-44EA-BB03-F4360FD4C5C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400-44EA-BB03-F4360FD4C5C3}"/>
              </c:ext>
            </c:extLst>
          </c:dPt>
          <c:dPt>
            <c:idx val="3"/>
            <c:marker>
              <c:spPr>
                <a:solidFill>
                  <a:srgbClr val="002060"/>
                </a:solidFill>
                <a:ln>
                  <a:noFill/>
                </a:ln>
              </c:spPr>
            </c:marker>
            <c:bubble3D val="0"/>
            <c:extLst>
              <c:ext xmlns:c16="http://schemas.microsoft.com/office/drawing/2014/chart" uri="{C3380CC4-5D6E-409C-BE32-E72D297353CC}">
                <c16:uniqueId val="{00000005-8400-44EA-BB03-F4360FD4C5C3}"/>
              </c:ext>
            </c:extLst>
          </c:dPt>
          <c:dPt>
            <c:idx val="5"/>
            <c:marker>
              <c:spPr>
                <a:solidFill>
                  <a:srgbClr val="002060"/>
                </a:solidFill>
                <a:ln>
                  <a:noFill/>
                </a:ln>
              </c:spPr>
            </c:marker>
            <c:bubble3D val="0"/>
            <c:extLst>
              <c:ext xmlns:c16="http://schemas.microsoft.com/office/drawing/2014/chart" uri="{C3380CC4-5D6E-409C-BE32-E72D297353CC}">
                <c16:uniqueId val="{00000006-8400-44EA-BB03-F4360FD4C5C3}"/>
              </c:ext>
            </c:extLst>
          </c:dPt>
          <c:cat>
            <c:multiLvlStrRef>
              <c:f>_RURALIDAD_INT_!$B$27:$C$32</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_RURALIDAD_INT_!$E$27:$E$32</c:f>
              <c:numCache>
                <c:formatCode>General</c:formatCode>
                <c:ptCount val="6"/>
                <c:pt idx="0">
                  <c:v>510.154</c:v>
                </c:pt>
                <c:pt idx="1">
                  <c:v>493.363</c:v>
                </c:pt>
                <c:pt idx="2">
                  <c:v>527.53700000000003</c:v>
                </c:pt>
                <c:pt idx="3">
                  <c:v>504.149</c:v>
                </c:pt>
                <c:pt idx="4">
                  <c:v>494.13400000000001</c:v>
                </c:pt>
                <c:pt idx="5">
                  <c:v>486.149</c:v>
                </c:pt>
              </c:numCache>
            </c:numRef>
          </c:val>
          <c:smooth val="0"/>
          <c:extLst>
            <c:ext xmlns:c16="http://schemas.microsoft.com/office/drawing/2014/chart" uri="{C3380CC4-5D6E-409C-BE32-E72D297353CC}">
              <c16:uniqueId val="{00000007-8400-44EA-BB03-F4360FD4C5C3}"/>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400-44EA-BB03-F4360FD4C5C3}"/>
              </c:ext>
            </c:extLst>
          </c:dPt>
          <c:dPt>
            <c:idx val="3"/>
            <c:marker>
              <c:spPr>
                <a:solidFill>
                  <a:srgbClr val="002060"/>
                </a:solidFill>
                <a:ln>
                  <a:noFill/>
                </a:ln>
              </c:spPr>
            </c:marker>
            <c:bubble3D val="0"/>
            <c:extLst>
              <c:ext xmlns:c16="http://schemas.microsoft.com/office/drawing/2014/chart" uri="{C3380CC4-5D6E-409C-BE32-E72D297353CC}">
                <c16:uniqueId val="{00000009-8400-44EA-BB03-F4360FD4C5C3}"/>
              </c:ext>
            </c:extLst>
          </c:dPt>
          <c:dPt>
            <c:idx val="5"/>
            <c:marker>
              <c:spPr>
                <a:solidFill>
                  <a:srgbClr val="002060"/>
                </a:solidFill>
                <a:ln>
                  <a:noFill/>
                </a:ln>
              </c:spPr>
            </c:marker>
            <c:bubble3D val="0"/>
            <c:extLst>
              <c:ext xmlns:c16="http://schemas.microsoft.com/office/drawing/2014/chart" uri="{C3380CC4-5D6E-409C-BE32-E72D297353CC}">
                <c16:uniqueId val="{0000000A-8400-44EA-BB03-F4360FD4C5C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00-44EA-BB03-F4360FD4C5C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00-44EA-BB03-F4360FD4C5C3}"/>
                </c:ext>
              </c:extLst>
            </c:dLbl>
            <c:dLbl>
              <c:idx val="4"/>
              <c:layout>
                <c:manualLayout>
                  <c:x val="0"/>
                  <c:y val="1.265822784810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00-44EA-BB03-F4360FD4C5C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00-44EA-BB03-F4360FD4C5C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Veracruz</c:v>
                  </c:pt>
                  <c:pt idx="2">
                    <c:v>Urbana</c:v>
                  </c:pt>
                  <c:pt idx="4">
                    <c:v>Rural</c:v>
                  </c:pt>
                </c:lvl>
              </c:multiLvlStrCache>
            </c:multiLvlStrRef>
          </c:cat>
          <c:val>
            <c:numRef>
              <c:f>_RURALIDAD_INT_!$F$27:$F$32</c:f>
              <c:numCache>
                <c:formatCode>General</c:formatCode>
                <c:ptCount val="6"/>
                <c:pt idx="0">
                  <c:v>501</c:v>
                </c:pt>
                <c:pt idx="1">
                  <c:v>486</c:v>
                </c:pt>
                <c:pt idx="2">
                  <c:v>515</c:v>
                </c:pt>
                <c:pt idx="3">
                  <c:v>494</c:v>
                </c:pt>
                <c:pt idx="4">
                  <c:v>481</c:v>
                </c:pt>
                <c:pt idx="5">
                  <c:v>476</c:v>
                </c:pt>
              </c:numCache>
            </c:numRef>
          </c:val>
          <c:smooth val="0"/>
          <c:extLst>
            <c:ext xmlns:c16="http://schemas.microsoft.com/office/drawing/2014/chart" uri="{C3380CC4-5D6E-409C-BE32-E72D297353CC}">
              <c16:uniqueId val="{0000000C-8400-44EA-BB03-F4360FD4C5C3}"/>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2796EE95-5660-4F65-96BD-09DCC8AE2B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A376E908-F1FD-40A5-B269-679E2F2B83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E25CB867-3F5C-4D0E-AEE2-FC72A31B8B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15E708D2-9EC4-41D6-A0E0-A44C3EC117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46BAAB40-41B8-4561-87E9-789E545C8F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34AD6C2D-AAED-4E8A-A174-BC48E9DC1A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95E8841D-F65D-4BA9-A4CE-35DA60D162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8D8A6709-453D-4E2D-8920-204CE94433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1D2CEC7B-E799-4687-B083-1E33107388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D6160A1D-B258-4AF1-9936-5112AE094F9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B80CF6B4-CB96-4D6A-B7F1-90C8823AD4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56370BAB-5F2C-4D58-BEC0-FB0538E6BF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F795D4E8-50CE-418A-BA41-AC2E82C9E0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409AF381-65C7-4F74-AA0C-4F17CD2C37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48836FA2-AD49-42BE-B032-B83A273BC2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461417F4-4595-4983-847E-5FCC328852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2A5A7B25-CA0D-48FE-8C7D-74A27AAD7ED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F1E953FB-EA57-4995-ABCF-8689ED4DC0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B70C5AF0-1A2D-4D6A-B195-FBCC938104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2F2B1D53-BB15-47FE-A782-4BE1D814A8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80B8848C-9527-461E-9F87-DD1A46AC1C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DA4CA8B2-67CF-4539-8366-092C5FECFA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D694A857-F10D-46B8-AF8A-2C26720B5F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FCC2146C-CF64-4C25-A1A9-D3BC52DC0A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823EFA88-FAFA-4C68-AA17-6650858734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23A87AAF-FDAC-452E-BD3E-386CA72E47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B1E4B609-799D-49EA-8B59-DE0497E2AD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A238990D-D3F0-45CB-A9DF-D261FCFA8E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95A086BE-0404-4600-AFDB-0E7C4E0C67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9E981BFC-6874-4851-AB04-0C089A7A5A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6FE940F1-4F0C-4721-9C07-0E838F3231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316B315D-6D07-4A06-A0CD-FF6D589398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F6C602BF-16A1-418C-8A07-B688506709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E12B7AA9-65D3-4311-AE2A-74D28F9B7C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713C09ED-294B-47BA-81BD-20F1FCFB9B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9007E295-45C2-403D-8AAF-D586264049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5A39A41E-575C-435B-A640-F6E42DF354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448</c:v>
                </c:pt>
                <c:pt idx="1">
                  <c:v>467</c:v>
                </c:pt>
                <c:pt idx="2">
                  <c:v>510</c:v>
                </c:pt>
                <c:pt idx="3">
                  <c:v>541</c:v>
                </c:pt>
              </c:numCache>
            </c:numRef>
          </c:val>
          <c:smooth val="0"/>
          <c:extLst>
            <c:ext xmlns:c16="http://schemas.microsoft.com/office/drawing/2014/chart" uri="{C3380CC4-5D6E-409C-BE32-E72D297353CC}">
              <c16:uniqueId val="{00000000-9B5A-4C30-8343-35BEF5BB11CC}"/>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454</c:v>
                </c:pt>
                <c:pt idx="1">
                  <c:v>466</c:v>
                </c:pt>
                <c:pt idx="2">
                  <c:v>500</c:v>
                </c:pt>
                <c:pt idx="3">
                  <c:v>524</c:v>
                </c:pt>
              </c:numCache>
            </c:numRef>
          </c:val>
          <c:smooth val="0"/>
          <c:extLst>
            <c:ext xmlns:c16="http://schemas.microsoft.com/office/drawing/2014/chart" uri="{C3380CC4-5D6E-409C-BE32-E72D297353CC}">
              <c16:uniqueId val="{00000000-5F82-4033-8C7C-DF9787F612D4}"/>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435</c:v>
                </c:pt>
                <c:pt idx="1">
                  <c:v>466</c:v>
                </c:pt>
                <c:pt idx="2">
                  <c:v>489</c:v>
                </c:pt>
                <c:pt idx="3">
                  <c:v>531</c:v>
                </c:pt>
              </c:numCache>
            </c:numRef>
          </c:val>
          <c:smooth val="0"/>
          <c:extLst>
            <c:ext xmlns:c16="http://schemas.microsoft.com/office/drawing/2014/chart" uri="{C3380CC4-5D6E-409C-BE32-E72D297353CC}">
              <c16:uniqueId val="{00000000-EB35-49F6-89D7-194582E384D7}"/>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442</c:v>
                </c:pt>
                <c:pt idx="1">
                  <c:v>467</c:v>
                </c:pt>
                <c:pt idx="2">
                  <c:v>481</c:v>
                </c:pt>
                <c:pt idx="3">
                  <c:v>518</c:v>
                </c:pt>
              </c:numCache>
            </c:numRef>
          </c:val>
          <c:smooth val="0"/>
          <c:extLst>
            <c:ext xmlns:c16="http://schemas.microsoft.com/office/drawing/2014/chart" uri="{C3380CC4-5D6E-409C-BE32-E72D297353CC}">
              <c16:uniqueId val="{00000000-C23A-495A-AFEA-AA10D8F364C1}"/>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443</c:v>
                </c:pt>
                <c:pt idx="1">
                  <c:v>483</c:v>
                </c:pt>
                <c:pt idx="2">
                  <c:v>509</c:v>
                </c:pt>
                <c:pt idx="3">
                  <c:v>520</c:v>
                </c:pt>
              </c:numCache>
            </c:numRef>
          </c:val>
          <c:smooth val="0"/>
          <c:extLst>
            <c:ext xmlns:c16="http://schemas.microsoft.com/office/drawing/2014/chart" uri="{C3380CC4-5D6E-409C-BE32-E72D297353CC}">
              <c16:uniqueId val="{00000000-F002-40E1-8596-47729ECC1F9A}"/>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440</c:v>
                </c:pt>
                <c:pt idx="1">
                  <c:v>479</c:v>
                </c:pt>
                <c:pt idx="2">
                  <c:v>502</c:v>
                </c:pt>
                <c:pt idx="3">
                  <c:v>512</c:v>
                </c:pt>
              </c:numCache>
            </c:numRef>
          </c:val>
          <c:smooth val="0"/>
          <c:extLst>
            <c:ext xmlns:c16="http://schemas.microsoft.com/office/drawing/2014/chart" uri="{C3380CC4-5D6E-409C-BE32-E72D297353CC}">
              <c16:uniqueId val="{00000000-D2BE-471B-8002-FFD4CCD2003A}"/>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E8651E0-5586-48A9-AD9E-3EFA0A3A81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09-4517-B54F-4B2779E6F814}"/>
                </c:ext>
              </c:extLst>
            </c:dLbl>
            <c:dLbl>
              <c:idx val="1"/>
              <c:tx>
                <c:rich>
                  <a:bodyPr/>
                  <a:lstStyle/>
                  <a:p>
                    <a:fld id="{7244A868-8137-416B-ADEE-C85704B3E0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409-4517-B54F-4B2779E6F81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09-4517-B54F-4B2779E6F814}"/>
                </c:ext>
              </c:extLst>
            </c:dLbl>
            <c:dLbl>
              <c:idx val="3"/>
              <c:tx>
                <c:rich>
                  <a:bodyPr/>
                  <a:lstStyle/>
                  <a:p>
                    <a:fld id="{186A624E-477E-45C0-87BC-5F10A5A3C1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409-4517-B54F-4B2779E6F81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Veracruz</c:v>
                </c:pt>
              </c:strCache>
            </c:strRef>
          </c:cat>
          <c:val>
            <c:numRef>
              <c:f>_SEXO_!$C$2:$C$5</c:f>
              <c:numCache>
                <c:formatCode>General</c:formatCode>
                <c:ptCount val="4"/>
                <c:pt idx="0">
                  <c:v>-59.3</c:v>
                </c:pt>
                <c:pt idx="1">
                  <c:v>-46.1</c:v>
                </c:pt>
                <c:pt idx="3">
                  <c:v>-52.9</c:v>
                </c:pt>
              </c:numCache>
            </c:numRef>
          </c:val>
          <c:extLst>
            <c:ext xmlns:c15="http://schemas.microsoft.com/office/drawing/2012/chart" uri="{02D57815-91ED-43cb-92C2-25804820EDAC}">
              <c15:datalabelsRange>
                <c15:f>_SEXO_!$G$2:$G$5</c15:f>
                <c15:dlblRangeCache>
                  <c:ptCount val="4"/>
                  <c:pt idx="0">
                    <c:v>59.3</c:v>
                  </c:pt>
                  <c:pt idx="1">
                    <c:v>46.1</c:v>
                  </c:pt>
                  <c:pt idx="3">
                    <c:v>52.9</c:v>
                  </c:pt>
                </c15:dlblRangeCache>
              </c15:datalabelsRange>
            </c:ext>
            <c:ext xmlns:c16="http://schemas.microsoft.com/office/drawing/2014/chart" uri="{C3380CC4-5D6E-409C-BE32-E72D297353CC}">
              <c16:uniqueId val="{00000004-C409-4517-B54F-4B2779E6F814}"/>
            </c:ext>
          </c:extLst>
        </c:ser>
        <c:ser>
          <c:idx val="1"/>
          <c:order val="1"/>
          <c:tx>
            <c:v>NII</c:v>
          </c:tx>
          <c:spPr>
            <a:solidFill>
              <a:srgbClr val="B07CAA"/>
            </a:solidFill>
          </c:spPr>
          <c:invertIfNegative val="0"/>
          <c:dLbls>
            <c:dLbl>
              <c:idx val="0"/>
              <c:tx>
                <c:rich>
                  <a:bodyPr/>
                  <a:lstStyle/>
                  <a:p>
                    <a:fld id="{90421174-464B-43A1-8110-E7C1E9C672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409-4517-B54F-4B2779E6F814}"/>
                </c:ext>
              </c:extLst>
            </c:dLbl>
            <c:dLbl>
              <c:idx val="1"/>
              <c:tx>
                <c:rich>
                  <a:bodyPr/>
                  <a:lstStyle/>
                  <a:p>
                    <a:fld id="{90CE2740-7493-4C1A-ADB3-EC3B25E4F8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409-4517-B54F-4B2779E6F81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09-4517-B54F-4B2779E6F814}"/>
                </c:ext>
              </c:extLst>
            </c:dLbl>
            <c:dLbl>
              <c:idx val="3"/>
              <c:tx>
                <c:rich>
                  <a:bodyPr/>
                  <a:lstStyle/>
                  <a:p>
                    <a:fld id="{48D92B30-A06D-4F57-85A5-FC762C1547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409-4517-B54F-4B2779E6F81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Veracruz</c:v>
                </c:pt>
              </c:strCache>
            </c:strRef>
          </c:cat>
          <c:val>
            <c:numRef>
              <c:f>_SEXO_!$D$2:$D$5</c:f>
              <c:numCache>
                <c:formatCode>General</c:formatCode>
                <c:ptCount val="4"/>
                <c:pt idx="0">
                  <c:v>29.4</c:v>
                </c:pt>
                <c:pt idx="1">
                  <c:v>35</c:v>
                </c:pt>
                <c:pt idx="3">
                  <c:v>32.200000000000003</c:v>
                </c:pt>
              </c:numCache>
            </c:numRef>
          </c:val>
          <c:extLst>
            <c:ext xmlns:c15="http://schemas.microsoft.com/office/drawing/2012/chart" uri="{02D57815-91ED-43cb-92C2-25804820EDAC}">
              <c15:datalabelsRange>
                <c15:f>_SEXO_!$H$2:$H$5</c15:f>
                <c15:dlblRangeCache>
                  <c:ptCount val="4"/>
                  <c:pt idx="0">
                    <c:v>29.4</c:v>
                  </c:pt>
                  <c:pt idx="1">
                    <c:v>35.0</c:v>
                  </c:pt>
                  <c:pt idx="3">
                    <c:v>32.2</c:v>
                  </c:pt>
                </c15:dlblRangeCache>
              </c15:datalabelsRange>
            </c:ext>
            <c:ext xmlns:c16="http://schemas.microsoft.com/office/drawing/2014/chart" uri="{C3380CC4-5D6E-409C-BE32-E72D297353CC}">
              <c16:uniqueId val="{00000009-C409-4517-B54F-4B2779E6F814}"/>
            </c:ext>
          </c:extLst>
        </c:ser>
        <c:ser>
          <c:idx val="2"/>
          <c:order val="2"/>
          <c:tx>
            <c:v>NIII</c:v>
          </c:tx>
          <c:spPr>
            <a:solidFill>
              <a:srgbClr val="9A528E"/>
            </a:solidFill>
          </c:spPr>
          <c:invertIfNegative val="0"/>
          <c:dLbls>
            <c:dLbl>
              <c:idx val="0"/>
              <c:tx>
                <c:rich>
                  <a:bodyPr/>
                  <a:lstStyle/>
                  <a:p>
                    <a:fld id="{0AFDA317-1F20-40BC-A8A1-99D40D527F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409-4517-B54F-4B2779E6F814}"/>
                </c:ext>
              </c:extLst>
            </c:dLbl>
            <c:dLbl>
              <c:idx val="1"/>
              <c:tx>
                <c:rich>
                  <a:bodyPr/>
                  <a:lstStyle/>
                  <a:p>
                    <a:fld id="{0D8D5E5E-A96E-41F2-AD7A-C4C6331A11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09-4517-B54F-4B2779E6F81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09-4517-B54F-4B2779E6F814}"/>
                </c:ext>
              </c:extLst>
            </c:dLbl>
            <c:dLbl>
              <c:idx val="3"/>
              <c:tx>
                <c:rich>
                  <a:bodyPr/>
                  <a:lstStyle/>
                  <a:p>
                    <a:fld id="{970ADFD2-2BA9-4254-A7AC-4E64DC30BF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409-4517-B54F-4B2779E6F81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Veracruz</c:v>
                </c:pt>
              </c:strCache>
            </c:strRef>
          </c:cat>
          <c:val>
            <c:numRef>
              <c:f>_SEXO_!$E$2:$E$5</c:f>
              <c:numCache>
                <c:formatCode>General</c:formatCode>
                <c:ptCount val="4"/>
                <c:pt idx="0">
                  <c:v>10.199999999999999</c:v>
                </c:pt>
                <c:pt idx="1">
                  <c:v>16.100000000000001</c:v>
                </c:pt>
                <c:pt idx="3">
                  <c:v>13</c:v>
                </c:pt>
              </c:numCache>
            </c:numRef>
          </c:val>
          <c:extLst>
            <c:ext xmlns:c15="http://schemas.microsoft.com/office/drawing/2012/chart" uri="{02D57815-91ED-43cb-92C2-25804820EDAC}">
              <c15:datalabelsRange>
                <c15:f>_SEXO_!$I$2:$I$5</c15:f>
                <c15:dlblRangeCache>
                  <c:ptCount val="4"/>
                  <c:pt idx="0">
                    <c:v>10.2</c:v>
                  </c:pt>
                  <c:pt idx="1">
                    <c:v>16.1</c:v>
                  </c:pt>
                  <c:pt idx="3">
                    <c:v>13.0</c:v>
                  </c:pt>
                </c15:dlblRangeCache>
              </c15:datalabelsRange>
            </c:ext>
            <c:ext xmlns:c16="http://schemas.microsoft.com/office/drawing/2014/chart" uri="{C3380CC4-5D6E-409C-BE32-E72D297353CC}">
              <c16:uniqueId val="{0000000E-C409-4517-B54F-4B2779E6F814}"/>
            </c:ext>
          </c:extLst>
        </c:ser>
        <c:ser>
          <c:idx val="3"/>
          <c:order val="3"/>
          <c:tx>
            <c:v>NIV</c:v>
          </c:tx>
          <c:spPr>
            <a:solidFill>
              <a:srgbClr val="862A77"/>
            </a:solidFill>
          </c:spPr>
          <c:invertIfNegative val="0"/>
          <c:dLbls>
            <c:dLbl>
              <c:idx val="0"/>
              <c:layout>
                <c:manualLayout>
                  <c:x val="2.2727272727272728E-2"/>
                  <c:y val="0"/>
                </c:manualLayout>
              </c:layout>
              <c:tx>
                <c:rich>
                  <a:bodyPr/>
                  <a:lstStyle/>
                  <a:p>
                    <a:fld id="{53A546A8-8449-4CE9-86B4-EACAB09E6F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409-4517-B54F-4B2779E6F814}"/>
                </c:ext>
              </c:extLst>
            </c:dLbl>
            <c:dLbl>
              <c:idx val="1"/>
              <c:layout>
                <c:manualLayout>
                  <c:x val="2.7272727272727271E-2"/>
                  <c:y val="0"/>
                </c:manualLayout>
              </c:layout>
              <c:tx>
                <c:rich>
                  <a:bodyPr/>
                  <a:lstStyle/>
                  <a:p>
                    <a:fld id="{E2DA3E56-5B80-47F1-B366-A66CED09B7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409-4517-B54F-4B2779E6F81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09-4517-B54F-4B2779E6F814}"/>
                </c:ext>
              </c:extLst>
            </c:dLbl>
            <c:dLbl>
              <c:idx val="3"/>
              <c:layout>
                <c:manualLayout>
                  <c:x val="2.5757575757575646E-2"/>
                  <c:y val="0"/>
                </c:manualLayout>
              </c:layout>
              <c:tx>
                <c:rich>
                  <a:bodyPr/>
                  <a:lstStyle/>
                  <a:p>
                    <a:fld id="{441A33CC-D05E-42E8-BC64-61FDC7C066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409-4517-B54F-4B2779E6F81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Veracruz</c:v>
                </c:pt>
              </c:strCache>
            </c:strRef>
          </c:cat>
          <c:val>
            <c:numRef>
              <c:f>_SEXO_!$F$2:$F$5</c:f>
              <c:numCache>
                <c:formatCode>General</c:formatCode>
                <c:ptCount val="4"/>
                <c:pt idx="0">
                  <c:v>1</c:v>
                </c:pt>
                <c:pt idx="1">
                  <c:v>2.8</c:v>
                </c:pt>
                <c:pt idx="3">
                  <c:v>1.9</c:v>
                </c:pt>
              </c:numCache>
            </c:numRef>
          </c:val>
          <c:extLst>
            <c:ext xmlns:c15="http://schemas.microsoft.com/office/drawing/2012/chart" uri="{02D57815-91ED-43cb-92C2-25804820EDAC}">
              <c15:datalabelsRange>
                <c15:f>_SEXO_!$J$2:$J$5</c15:f>
                <c15:dlblRangeCache>
                  <c:ptCount val="4"/>
                  <c:pt idx="0">
                    <c:v>1.0˟</c:v>
                  </c:pt>
                  <c:pt idx="1">
                    <c:v>2.8˟</c:v>
                  </c:pt>
                  <c:pt idx="3">
                    <c:v>1.9˟</c:v>
                  </c:pt>
                </c15:dlblRangeCache>
              </c15:datalabelsRange>
            </c:ext>
            <c:ext xmlns:c16="http://schemas.microsoft.com/office/drawing/2014/chart" uri="{C3380CC4-5D6E-409C-BE32-E72D297353CC}">
              <c16:uniqueId val="{00000013-C409-4517-B54F-4B2779E6F814}"/>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4757BEC-A282-43CC-B850-736B83DA41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261-407C-A6B6-A6B6436ED703}"/>
                </c:ext>
              </c:extLst>
            </c:dLbl>
            <c:dLbl>
              <c:idx val="1"/>
              <c:tx>
                <c:rich>
                  <a:bodyPr/>
                  <a:lstStyle/>
                  <a:p>
                    <a:fld id="{5BBC719F-5F71-40CB-AAA3-EB61435C5E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261-407C-A6B6-A6B6436ED7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61-407C-A6B6-A6B6436ED703}"/>
                </c:ext>
              </c:extLst>
            </c:dLbl>
            <c:dLbl>
              <c:idx val="3"/>
              <c:tx>
                <c:rich>
                  <a:bodyPr/>
                  <a:lstStyle/>
                  <a:p>
                    <a:fld id="{3925B910-F1E0-4D40-8F80-6B140C1B05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261-407C-A6B6-A6B6436ED70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Veracruz</c:v>
                </c:pt>
              </c:strCache>
            </c:strRef>
          </c:cat>
          <c:val>
            <c:numRef>
              <c:f>_SEXO_!$C$28:$C$31</c:f>
              <c:numCache>
                <c:formatCode>General</c:formatCode>
                <c:ptCount val="4"/>
                <c:pt idx="0">
                  <c:v>-67.2</c:v>
                </c:pt>
                <c:pt idx="1">
                  <c:v>-63.5</c:v>
                </c:pt>
                <c:pt idx="3">
                  <c:v>-65.400000000000006</c:v>
                </c:pt>
              </c:numCache>
            </c:numRef>
          </c:val>
          <c:extLst>
            <c:ext xmlns:c15="http://schemas.microsoft.com/office/drawing/2012/chart" uri="{02D57815-91ED-43cb-92C2-25804820EDAC}">
              <c15:datalabelsRange>
                <c15:f>_SEXO_!$G$28:$G$31</c15:f>
                <c15:dlblRangeCache>
                  <c:ptCount val="4"/>
                  <c:pt idx="0">
                    <c:v>67.2</c:v>
                  </c:pt>
                  <c:pt idx="1">
                    <c:v>63.5</c:v>
                  </c:pt>
                  <c:pt idx="3">
                    <c:v>65.4</c:v>
                  </c:pt>
                </c15:dlblRangeCache>
              </c15:datalabelsRange>
            </c:ext>
            <c:ext xmlns:c16="http://schemas.microsoft.com/office/drawing/2014/chart" uri="{C3380CC4-5D6E-409C-BE32-E72D297353CC}">
              <c16:uniqueId val="{00000004-1261-407C-A6B6-A6B6436ED703}"/>
            </c:ext>
          </c:extLst>
        </c:ser>
        <c:ser>
          <c:idx val="1"/>
          <c:order val="1"/>
          <c:tx>
            <c:v>NII</c:v>
          </c:tx>
          <c:spPr>
            <a:solidFill>
              <a:srgbClr val="B07CAA"/>
            </a:solidFill>
          </c:spPr>
          <c:invertIfNegative val="0"/>
          <c:dLbls>
            <c:dLbl>
              <c:idx val="0"/>
              <c:tx>
                <c:rich>
                  <a:bodyPr/>
                  <a:lstStyle/>
                  <a:p>
                    <a:fld id="{EBABB4CD-13A2-48E6-9DA0-73A9971AAB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261-407C-A6B6-A6B6436ED703}"/>
                </c:ext>
              </c:extLst>
            </c:dLbl>
            <c:dLbl>
              <c:idx val="1"/>
              <c:tx>
                <c:rich>
                  <a:bodyPr/>
                  <a:lstStyle/>
                  <a:p>
                    <a:fld id="{C7D7F91D-3157-48FB-B4E0-36F7BCEFF0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261-407C-A6B6-A6B6436ED7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61-407C-A6B6-A6B6436ED703}"/>
                </c:ext>
              </c:extLst>
            </c:dLbl>
            <c:dLbl>
              <c:idx val="3"/>
              <c:tx>
                <c:rich>
                  <a:bodyPr/>
                  <a:lstStyle/>
                  <a:p>
                    <a:fld id="{2BAC226F-66C1-4972-9113-7C5FA91C1B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261-407C-A6B6-A6B6436ED7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Veracruz</c:v>
                </c:pt>
              </c:strCache>
            </c:strRef>
          </c:cat>
          <c:val>
            <c:numRef>
              <c:f>_SEXO_!$D$28:$D$31</c:f>
              <c:numCache>
                <c:formatCode>General</c:formatCode>
                <c:ptCount val="4"/>
                <c:pt idx="0">
                  <c:v>16.3</c:v>
                </c:pt>
                <c:pt idx="1">
                  <c:v>17.8</c:v>
                </c:pt>
                <c:pt idx="3">
                  <c:v>17</c:v>
                </c:pt>
              </c:numCache>
            </c:numRef>
          </c:val>
          <c:extLst>
            <c:ext xmlns:c15="http://schemas.microsoft.com/office/drawing/2012/chart" uri="{02D57815-91ED-43cb-92C2-25804820EDAC}">
              <c15:datalabelsRange>
                <c15:f>_SEXO_!$H$28:$H$31</c15:f>
                <c15:dlblRangeCache>
                  <c:ptCount val="4"/>
                  <c:pt idx="0">
                    <c:v>16.3</c:v>
                  </c:pt>
                  <c:pt idx="1">
                    <c:v>17.8</c:v>
                  </c:pt>
                  <c:pt idx="3">
                    <c:v>17.0</c:v>
                  </c:pt>
                </c15:dlblRangeCache>
              </c15:datalabelsRange>
            </c:ext>
            <c:ext xmlns:c16="http://schemas.microsoft.com/office/drawing/2014/chart" uri="{C3380CC4-5D6E-409C-BE32-E72D297353CC}">
              <c16:uniqueId val="{00000009-1261-407C-A6B6-A6B6436ED703}"/>
            </c:ext>
          </c:extLst>
        </c:ser>
        <c:ser>
          <c:idx val="2"/>
          <c:order val="2"/>
          <c:tx>
            <c:v>NIII</c:v>
          </c:tx>
          <c:spPr>
            <a:solidFill>
              <a:srgbClr val="9A528E"/>
            </a:solidFill>
          </c:spPr>
          <c:invertIfNegative val="0"/>
          <c:dLbls>
            <c:dLbl>
              <c:idx val="0"/>
              <c:tx>
                <c:rich>
                  <a:bodyPr/>
                  <a:lstStyle/>
                  <a:p>
                    <a:fld id="{3A9EF54D-5B53-4581-9ABF-FE8564F751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261-407C-A6B6-A6B6436ED703}"/>
                </c:ext>
              </c:extLst>
            </c:dLbl>
            <c:dLbl>
              <c:idx val="1"/>
              <c:tx>
                <c:rich>
                  <a:bodyPr/>
                  <a:lstStyle/>
                  <a:p>
                    <a:fld id="{DF682C26-A289-4A1B-B421-CC3DACDAC9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61-407C-A6B6-A6B6436ED7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61-407C-A6B6-A6B6436ED703}"/>
                </c:ext>
              </c:extLst>
            </c:dLbl>
            <c:dLbl>
              <c:idx val="3"/>
              <c:tx>
                <c:rich>
                  <a:bodyPr/>
                  <a:lstStyle/>
                  <a:p>
                    <a:fld id="{5E117E44-0F19-497F-8FFC-586F791951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261-407C-A6B6-A6B6436ED7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Veracruz</c:v>
                </c:pt>
              </c:strCache>
            </c:strRef>
          </c:cat>
          <c:val>
            <c:numRef>
              <c:f>_SEXO_!$E$28:$E$31</c:f>
              <c:numCache>
                <c:formatCode>General</c:formatCode>
                <c:ptCount val="4"/>
                <c:pt idx="0">
                  <c:v>11.3</c:v>
                </c:pt>
                <c:pt idx="1">
                  <c:v>12.9</c:v>
                </c:pt>
                <c:pt idx="3">
                  <c:v>12.1</c:v>
                </c:pt>
              </c:numCache>
            </c:numRef>
          </c:val>
          <c:extLst>
            <c:ext xmlns:c15="http://schemas.microsoft.com/office/drawing/2012/chart" uri="{02D57815-91ED-43cb-92C2-25804820EDAC}">
              <c15:datalabelsRange>
                <c15:f>_SEXO_!$I$28:$I$31</c15:f>
                <c15:dlblRangeCache>
                  <c:ptCount val="4"/>
                  <c:pt idx="0">
                    <c:v>11.3</c:v>
                  </c:pt>
                  <c:pt idx="1">
                    <c:v>12.9</c:v>
                  </c:pt>
                  <c:pt idx="3">
                    <c:v>12.1</c:v>
                  </c:pt>
                </c15:dlblRangeCache>
              </c15:datalabelsRange>
            </c:ext>
            <c:ext xmlns:c16="http://schemas.microsoft.com/office/drawing/2014/chart" uri="{C3380CC4-5D6E-409C-BE32-E72D297353CC}">
              <c16:uniqueId val="{0000000E-1261-407C-A6B6-A6B6436ED703}"/>
            </c:ext>
          </c:extLst>
        </c:ser>
        <c:ser>
          <c:idx val="3"/>
          <c:order val="3"/>
          <c:tx>
            <c:v>NIV</c:v>
          </c:tx>
          <c:spPr>
            <a:solidFill>
              <a:srgbClr val="862A77"/>
            </a:solidFill>
          </c:spPr>
          <c:invertIfNegative val="0"/>
          <c:dLbls>
            <c:dLbl>
              <c:idx val="0"/>
              <c:tx>
                <c:rich>
                  <a:bodyPr/>
                  <a:lstStyle/>
                  <a:p>
                    <a:fld id="{2A51C756-47E6-4762-8FF8-E6269DFCBF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261-407C-A6B6-A6B6436ED703}"/>
                </c:ext>
              </c:extLst>
            </c:dLbl>
            <c:dLbl>
              <c:idx val="1"/>
              <c:tx>
                <c:rich>
                  <a:bodyPr/>
                  <a:lstStyle/>
                  <a:p>
                    <a:fld id="{DEB04740-09C9-48DA-B639-A3761CB742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261-407C-A6B6-A6B6436ED7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61-407C-A6B6-A6B6436ED703}"/>
                </c:ext>
              </c:extLst>
            </c:dLbl>
            <c:dLbl>
              <c:idx val="3"/>
              <c:tx>
                <c:rich>
                  <a:bodyPr/>
                  <a:lstStyle/>
                  <a:p>
                    <a:fld id="{E524F7AF-A199-4950-9A71-1741E213D0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261-407C-A6B6-A6B6436ED7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Veracruz</c:v>
                </c:pt>
              </c:strCache>
            </c:strRef>
          </c:cat>
          <c:val>
            <c:numRef>
              <c:f>_SEXO_!$F$28:$F$31</c:f>
              <c:numCache>
                <c:formatCode>General</c:formatCode>
                <c:ptCount val="4"/>
                <c:pt idx="0">
                  <c:v>5.2</c:v>
                </c:pt>
                <c:pt idx="1">
                  <c:v>5.8</c:v>
                </c:pt>
                <c:pt idx="3">
                  <c:v>5.5</c:v>
                </c:pt>
              </c:numCache>
            </c:numRef>
          </c:val>
          <c:extLst>
            <c:ext xmlns:c15="http://schemas.microsoft.com/office/drawing/2012/chart" uri="{02D57815-91ED-43cb-92C2-25804820EDAC}">
              <c15:datalabelsRange>
                <c15:f>_SEXO_!$J$28:$J$31</c15:f>
                <c15:dlblRangeCache>
                  <c:ptCount val="4"/>
                  <c:pt idx="0">
                    <c:v>5.2</c:v>
                  </c:pt>
                  <c:pt idx="1">
                    <c:v>5.8</c:v>
                  </c:pt>
                  <c:pt idx="3">
                    <c:v>5.5</c:v>
                  </c:pt>
                </c15:dlblRangeCache>
              </c15:datalabelsRange>
            </c:ext>
            <c:ext xmlns:c16="http://schemas.microsoft.com/office/drawing/2014/chart" uri="{C3380CC4-5D6E-409C-BE32-E72D297353CC}">
              <c16:uniqueId val="{00000013-1261-407C-A6B6-A6B6436ED703}"/>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79C-4CAB-B263-A06EF6424410}"/>
              </c:ext>
            </c:extLst>
          </c:dPt>
          <c:dPt>
            <c:idx val="3"/>
            <c:marker>
              <c:spPr>
                <a:solidFill>
                  <a:srgbClr val="002060"/>
                </a:solidFill>
                <a:ln>
                  <a:noFill/>
                </a:ln>
              </c:spPr>
            </c:marker>
            <c:bubble3D val="0"/>
            <c:extLst>
              <c:ext xmlns:c16="http://schemas.microsoft.com/office/drawing/2014/chart" uri="{C3380CC4-5D6E-409C-BE32-E72D297353CC}">
                <c16:uniqueId val="{00000001-A79C-4CAB-B263-A06EF6424410}"/>
              </c:ext>
            </c:extLst>
          </c:dPt>
          <c:dPt>
            <c:idx val="5"/>
            <c:marker>
              <c:spPr>
                <a:solidFill>
                  <a:srgbClr val="002060"/>
                </a:solidFill>
                <a:ln>
                  <a:noFill/>
                </a:ln>
              </c:spPr>
            </c:marker>
            <c:bubble3D val="0"/>
            <c:extLst>
              <c:ext xmlns:c16="http://schemas.microsoft.com/office/drawing/2014/chart" uri="{C3380CC4-5D6E-409C-BE32-E72D297353CC}">
                <c16:uniqueId val="{00000002-A79C-4CAB-B263-A06EF6424410}"/>
              </c:ext>
            </c:extLst>
          </c:dPt>
          <c:cat>
            <c:multiLvlStrRef>
              <c:f>_SEXO_INT_!$B$2:$C$7</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_SEXO_INT_!$D$2:$D$7</c:f>
              <c:numCache>
                <c:formatCode>General</c:formatCode>
                <c:ptCount val="6"/>
                <c:pt idx="0">
                  <c:v>498.24400000000003</c:v>
                </c:pt>
                <c:pt idx="1">
                  <c:v>485.43299999999999</c:v>
                </c:pt>
                <c:pt idx="2">
                  <c:v>483.05</c:v>
                </c:pt>
                <c:pt idx="3">
                  <c:v>468.642</c:v>
                </c:pt>
                <c:pt idx="4">
                  <c:v>509.45299999999997</c:v>
                </c:pt>
                <c:pt idx="5">
                  <c:v>499.04500000000002</c:v>
                </c:pt>
              </c:numCache>
            </c:numRef>
          </c:val>
          <c:smooth val="0"/>
          <c:extLst>
            <c:ext xmlns:c16="http://schemas.microsoft.com/office/drawing/2014/chart" uri="{C3380CC4-5D6E-409C-BE32-E72D297353CC}">
              <c16:uniqueId val="{00000003-A79C-4CAB-B263-A06EF642441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79C-4CAB-B263-A06EF6424410}"/>
              </c:ext>
            </c:extLst>
          </c:dPt>
          <c:dPt>
            <c:idx val="3"/>
            <c:marker>
              <c:spPr>
                <a:solidFill>
                  <a:srgbClr val="002060"/>
                </a:solidFill>
                <a:ln>
                  <a:noFill/>
                </a:ln>
              </c:spPr>
            </c:marker>
            <c:bubble3D val="0"/>
            <c:extLst>
              <c:ext xmlns:c16="http://schemas.microsoft.com/office/drawing/2014/chart" uri="{C3380CC4-5D6E-409C-BE32-E72D297353CC}">
                <c16:uniqueId val="{00000005-A79C-4CAB-B263-A06EF6424410}"/>
              </c:ext>
            </c:extLst>
          </c:dPt>
          <c:dPt>
            <c:idx val="5"/>
            <c:marker>
              <c:spPr>
                <a:solidFill>
                  <a:srgbClr val="002060"/>
                </a:solidFill>
                <a:ln>
                  <a:noFill/>
                </a:ln>
              </c:spPr>
            </c:marker>
            <c:bubble3D val="0"/>
            <c:extLst>
              <c:ext xmlns:c16="http://schemas.microsoft.com/office/drawing/2014/chart" uri="{C3380CC4-5D6E-409C-BE32-E72D297353CC}">
                <c16:uniqueId val="{00000006-A79C-4CAB-B263-A06EF6424410}"/>
              </c:ext>
            </c:extLst>
          </c:dPt>
          <c:cat>
            <c:multiLvlStrRef>
              <c:f>_SEXO_INT_!$B$2:$C$7</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_SEXO_INT_!$E$2:$E$7</c:f>
              <c:numCache>
                <c:formatCode>General</c:formatCode>
                <c:ptCount val="6"/>
                <c:pt idx="0">
                  <c:v>515.75599999999997</c:v>
                </c:pt>
                <c:pt idx="1">
                  <c:v>498.56700000000001</c:v>
                </c:pt>
                <c:pt idx="2">
                  <c:v>502.95</c:v>
                </c:pt>
                <c:pt idx="3">
                  <c:v>485.358</c:v>
                </c:pt>
                <c:pt idx="4">
                  <c:v>530.54700000000003</c:v>
                </c:pt>
                <c:pt idx="5">
                  <c:v>516.95500000000004</c:v>
                </c:pt>
              </c:numCache>
            </c:numRef>
          </c:val>
          <c:smooth val="0"/>
          <c:extLst>
            <c:ext xmlns:c16="http://schemas.microsoft.com/office/drawing/2014/chart" uri="{C3380CC4-5D6E-409C-BE32-E72D297353CC}">
              <c16:uniqueId val="{00000007-A79C-4CAB-B263-A06EF6424410}"/>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79C-4CAB-B263-A06EF6424410}"/>
              </c:ext>
            </c:extLst>
          </c:dPt>
          <c:dPt>
            <c:idx val="3"/>
            <c:marker>
              <c:spPr>
                <a:solidFill>
                  <a:srgbClr val="002060"/>
                </a:solidFill>
                <a:ln>
                  <a:noFill/>
                </a:ln>
              </c:spPr>
            </c:marker>
            <c:bubble3D val="0"/>
            <c:extLst>
              <c:ext xmlns:c16="http://schemas.microsoft.com/office/drawing/2014/chart" uri="{C3380CC4-5D6E-409C-BE32-E72D297353CC}">
                <c16:uniqueId val="{00000009-A79C-4CAB-B263-A06EF6424410}"/>
              </c:ext>
            </c:extLst>
          </c:dPt>
          <c:dPt>
            <c:idx val="5"/>
            <c:marker>
              <c:spPr>
                <a:solidFill>
                  <a:srgbClr val="002060"/>
                </a:solidFill>
                <a:ln>
                  <a:noFill/>
                </a:ln>
              </c:spPr>
            </c:marker>
            <c:bubble3D val="0"/>
            <c:extLst>
              <c:ext xmlns:c16="http://schemas.microsoft.com/office/drawing/2014/chart" uri="{C3380CC4-5D6E-409C-BE32-E72D297353CC}">
                <c16:uniqueId val="{0000000A-A79C-4CAB-B263-A06EF642441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79C-4CAB-B263-A06EF642441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79C-4CAB-B263-A06EF642441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79C-4CAB-B263-A06EF642441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_SEXO_INT_!$F$2:$F$7</c:f>
              <c:numCache>
                <c:formatCode>General</c:formatCode>
                <c:ptCount val="6"/>
                <c:pt idx="0">
                  <c:v>507</c:v>
                </c:pt>
                <c:pt idx="1">
                  <c:v>492</c:v>
                </c:pt>
                <c:pt idx="2">
                  <c:v>493</c:v>
                </c:pt>
                <c:pt idx="3">
                  <c:v>477</c:v>
                </c:pt>
                <c:pt idx="4">
                  <c:v>520</c:v>
                </c:pt>
                <c:pt idx="5">
                  <c:v>508</c:v>
                </c:pt>
              </c:numCache>
            </c:numRef>
          </c:val>
          <c:smooth val="0"/>
          <c:extLst>
            <c:ext xmlns:c16="http://schemas.microsoft.com/office/drawing/2014/chart" uri="{C3380CC4-5D6E-409C-BE32-E72D297353CC}">
              <c16:uniqueId val="{0000000B-A79C-4CAB-B263-A06EF6424410}"/>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7EF-4430-8CA7-206BA2196C45}"/>
              </c:ext>
            </c:extLst>
          </c:dPt>
          <c:dPt>
            <c:idx val="3"/>
            <c:marker>
              <c:spPr>
                <a:solidFill>
                  <a:srgbClr val="002060"/>
                </a:solidFill>
                <a:ln>
                  <a:noFill/>
                </a:ln>
              </c:spPr>
            </c:marker>
            <c:bubble3D val="0"/>
            <c:extLst>
              <c:ext xmlns:c16="http://schemas.microsoft.com/office/drawing/2014/chart" uri="{C3380CC4-5D6E-409C-BE32-E72D297353CC}">
                <c16:uniqueId val="{00000001-97EF-4430-8CA7-206BA2196C45}"/>
              </c:ext>
            </c:extLst>
          </c:dPt>
          <c:dPt>
            <c:idx val="5"/>
            <c:marker>
              <c:spPr>
                <a:solidFill>
                  <a:srgbClr val="002060"/>
                </a:solidFill>
                <a:ln>
                  <a:noFill/>
                </a:ln>
              </c:spPr>
            </c:marker>
            <c:bubble3D val="0"/>
            <c:extLst>
              <c:ext xmlns:c16="http://schemas.microsoft.com/office/drawing/2014/chart" uri="{C3380CC4-5D6E-409C-BE32-E72D297353CC}">
                <c16:uniqueId val="{00000002-97EF-4430-8CA7-206BA2196C45}"/>
              </c:ext>
            </c:extLst>
          </c:dPt>
          <c:cat>
            <c:multiLvlStrRef>
              <c:f>_SEXO_INT_!$B$27:$C$32</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_SEXO_INT_!$D$27:$D$32</c:f>
              <c:numCache>
                <c:formatCode>General</c:formatCode>
                <c:ptCount val="6"/>
                <c:pt idx="0">
                  <c:v>491.846</c:v>
                </c:pt>
                <c:pt idx="1">
                  <c:v>478.637</c:v>
                </c:pt>
                <c:pt idx="2">
                  <c:v>491.851</c:v>
                </c:pt>
                <c:pt idx="3">
                  <c:v>473.642</c:v>
                </c:pt>
                <c:pt idx="4">
                  <c:v>490.65199999999999</c:v>
                </c:pt>
                <c:pt idx="5">
                  <c:v>480.851</c:v>
                </c:pt>
              </c:numCache>
            </c:numRef>
          </c:val>
          <c:smooth val="0"/>
          <c:extLst>
            <c:ext xmlns:c16="http://schemas.microsoft.com/office/drawing/2014/chart" uri="{C3380CC4-5D6E-409C-BE32-E72D297353CC}">
              <c16:uniqueId val="{00000003-97EF-4430-8CA7-206BA2196C4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7EF-4430-8CA7-206BA2196C45}"/>
              </c:ext>
            </c:extLst>
          </c:dPt>
          <c:dPt>
            <c:idx val="3"/>
            <c:marker>
              <c:spPr>
                <a:solidFill>
                  <a:srgbClr val="002060"/>
                </a:solidFill>
                <a:ln>
                  <a:noFill/>
                </a:ln>
              </c:spPr>
            </c:marker>
            <c:bubble3D val="0"/>
            <c:extLst>
              <c:ext xmlns:c16="http://schemas.microsoft.com/office/drawing/2014/chart" uri="{C3380CC4-5D6E-409C-BE32-E72D297353CC}">
                <c16:uniqueId val="{00000005-97EF-4430-8CA7-206BA2196C45}"/>
              </c:ext>
            </c:extLst>
          </c:dPt>
          <c:dPt>
            <c:idx val="5"/>
            <c:marker>
              <c:spPr>
                <a:solidFill>
                  <a:srgbClr val="002060"/>
                </a:solidFill>
                <a:ln>
                  <a:noFill/>
                </a:ln>
              </c:spPr>
            </c:marker>
            <c:bubble3D val="0"/>
            <c:extLst>
              <c:ext xmlns:c16="http://schemas.microsoft.com/office/drawing/2014/chart" uri="{C3380CC4-5D6E-409C-BE32-E72D297353CC}">
                <c16:uniqueId val="{00000006-97EF-4430-8CA7-206BA2196C45}"/>
              </c:ext>
            </c:extLst>
          </c:dPt>
          <c:cat>
            <c:multiLvlStrRef>
              <c:f>_SEXO_INT_!$B$27:$C$32</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_SEXO_INT_!$E$27:$E$32</c:f>
              <c:numCache>
                <c:formatCode>General</c:formatCode>
                <c:ptCount val="6"/>
                <c:pt idx="0">
                  <c:v>510.154</c:v>
                </c:pt>
                <c:pt idx="1">
                  <c:v>493.363</c:v>
                </c:pt>
                <c:pt idx="2">
                  <c:v>512.149</c:v>
                </c:pt>
                <c:pt idx="3">
                  <c:v>490.358</c:v>
                </c:pt>
                <c:pt idx="4">
                  <c:v>511.34800000000001</c:v>
                </c:pt>
                <c:pt idx="5">
                  <c:v>501.149</c:v>
                </c:pt>
              </c:numCache>
            </c:numRef>
          </c:val>
          <c:smooth val="0"/>
          <c:extLst>
            <c:ext xmlns:c16="http://schemas.microsoft.com/office/drawing/2014/chart" uri="{C3380CC4-5D6E-409C-BE32-E72D297353CC}">
              <c16:uniqueId val="{00000007-97EF-4430-8CA7-206BA2196C45}"/>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7EF-4430-8CA7-206BA2196C45}"/>
              </c:ext>
            </c:extLst>
          </c:dPt>
          <c:dPt>
            <c:idx val="3"/>
            <c:marker>
              <c:spPr>
                <a:solidFill>
                  <a:srgbClr val="002060"/>
                </a:solidFill>
                <a:ln>
                  <a:noFill/>
                </a:ln>
              </c:spPr>
            </c:marker>
            <c:bubble3D val="0"/>
            <c:extLst>
              <c:ext xmlns:c16="http://schemas.microsoft.com/office/drawing/2014/chart" uri="{C3380CC4-5D6E-409C-BE32-E72D297353CC}">
                <c16:uniqueId val="{00000009-97EF-4430-8CA7-206BA2196C45}"/>
              </c:ext>
            </c:extLst>
          </c:dPt>
          <c:dPt>
            <c:idx val="5"/>
            <c:marker>
              <c:spPr>
                <a:solidFill>
                  <a:srgbClr val="002060"/>
                </a:solidFill>
                <a:ln>
                  <a:noFill/>
                </a:ln>
              </c:spPr>
            </c:marker>
            <c:bubble3D val="0"/>
            <c:extLst>
              <c:ext xmlns:c16="http://schemas.microsoft.com/office/drawing/2014/chart" uri="{C3380CC4-5D6E-409C-BE32-E72D297353CC}">
                <c16:uniqueId val="{0000000A-97EF-4430-8CA7-206BA2196C4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EF-4430-8CA7-206BA2196C4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EF-4430-8CA7-206BA2196C4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EF-4430-8CA7-206BA2196C4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Veracruz</c:v>
                  </c:pt>
                  <c:pt idx="2">
                    <c:v>Hombre</c:v>
                  </c:pt>
                  <c:pt idx="4">
                    <c:v>Mujer</c:v>
                  </c:pt>
                </c:lvl>
              </c:multiLvlStrCache>
            </c:multiLvlStrRef>
          </c:cat>
          <c:val>
            <c:numRef>
              <c:f>_SEXO_INT_!$F$27:$F$32</c:f>
              <c:numCache>
                <c:formatCode>General</c:formatCode>
                <c:ptCount val="6"/>
                <c:pt idx="0">
                  <c:v>501</c:v>
                </c:pt>
                <c:pt idx="1">
                  <c:v>486</c:v>
                </c:pt>
                <c:pt idx="2">
                  <c:v>502</c:v>
                </c:pt>
                <c:pt idx="3">
                  <c:v>482</c:v>
                </c:pt>
                <c:pt idx="4">
                  <c:v>501</c:v>
                </c:pt>
                <c:pt idx="5">
                  <c:v>491</c:v>
                </c:pt>
              </c:numCache>
            </c:numRef>
          </c:val>
          <c:smooth val="0"/>
          <c:extLst>
            <c:ext xmlns:c16="http://schemas.microsoft.com/office/drawing/2014/chart" uri="{C3380CC4-5D6E-409C-BE32-E72D297353CC}">
              <c16:uniqueId val="{0000000B-97EF-4430-8CA7-206BA2196C45}"/>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Veracruz</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1654288516"/>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331713499"/>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840261060"/>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1776094692"/>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37278923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149806407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78254877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39861322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410952108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200275" y="1123949"/>
              <a:ext cx="1379485" cy="1609723"/>
              <a:chOff x="22002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759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002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6280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32.6</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02912276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76424" y="1133473"/>
              <a:ext cx="991577" cy="1609722"/>
              <a:chOff x="187642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5212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7642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74639"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20.4</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350031736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52610" y="2057400"/>
              <a:ext cx="4372702" cy="952500"/>
              <a:chOff x="2352675" y="2057400"/>
              <a:chExt cx="7780286" cy="1907451"/>
            </a:xfrm>
          </p:grpSpPr>
          <p:sp>
            <p:nvSpPr>
              <p:cNvPr id="14" name="Cerrar llave 13"/>
              <p:cNvSpPr/>
              <p:nvPr/>
            </p:nvSpPr>
            <p:spPr>
              <a:xfrm>
                <a:off x="9565718" y="20574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3547" y="39648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5" y="20574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3446" y="2770410"/>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78</a:t>
                </a:r>
              </a:p>
            </p:txBody>
          </p:sp>
        </p:grpSp>
        <p:grpSp>
          <p:nvGrpSpPr>
            <p:cNvPr id="9" name="llave_lyc2"/>
            <p:cNvGrpSpPr/>
            <p:nvPr/>
          </p:nvGrpSpPr>
          <p:grpSpPr>
            <a:xfrm>
              <a:off x="4229082" y="2343150"/>
              <a:ext cx="4581173" cy="933450"/>
              <a:chOff x="4229101" y="2343150"/>
              <a:chExt cx="4872661" cy="1906508"/>
            </a:xfrm>
          </p:grpSpPr>
          <p:sp>
            <p:nvSpPr>
              <p:cNvPr id="10" name="Cerrar llave 9"/>
              <p:cNvSpPr/>
              <p:nvPr/>
            </p:nvSpPr>
            <p:spPr>
              <a:xfrm>
                <a:off x="8737128" y="23431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2496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3431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49461" y="3056012"/>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76</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168537264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3" y="2324100"/>
              <a:ext cx="4379901" cy="673095"/>
              <a:chOff x="2352676" y="2324100"/>
              <a:chExt cx="7810358" cy="1907451"/>
            </a:xfrm>
          </p:grpSpPr>
          <p:sp>
            <p:nvSpPr>
              <p:cNvPr id="14" name="Cerrar llave 13"/>
              <p:cNvSpPr/>
              <p:nvPr/>
            </p:nvSpPr>
            <p:spPr>
              <a:xfrm>
                <a:off x="9593133" y="23241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2315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3241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23519" y="3000263"/>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56</a:t>
                </a:r>
              </a:p>
            </p:txBody>
          </p:sp>
        </p:grpSp>
        <p:grpSp>
          <p:nvGrpSpPr>
            <p:cNvPr id="9" name="llave_mat2"/>
            <p:cNvGrpSpPr/>
            <p:nvPr/>
          </p:nvGrpSpPr>
          <p:grpSpPr>
            <a:xfrm>
              <a:off x="4238637" y="2619375"/>
              <a:ext cx="4591809" cy="628650"/>
              <a:chOff x="4238626" y="2619375"/>
              <a:chExt cx="4891700" cy="1906511"/>
            </a:xfrm>
          </p:grpSpPr>
          <p:sp>
            <p:nvSpPr>
              <p:cNvPr id="10" name="Cerrar llave 9"/>
              <p:cNvSpPr/>
              <p:nvPr/>
            </p:nvSpPr>
            <p:spPr>
              <a:xfrm>
                <a:off x="8743438" y="26193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52588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6193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193667"/>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234416066"/>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609724" y="1533523"/>
              <a:ext cx="877847" cy="1152523"/>
              <a:chOff x="1609724"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85420"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609724"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07941"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19.1</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31393897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09699" y="1524000"/>
              <a:ext cx="426545" cy="1152524"/>
              <a:chOff x="1409699"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85395"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09703"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13668" y="1524000"/>
                <a:ext cx="1519969"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8.2</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40" cy="5016500"/>
            <a:chOff x="0" y="0"/>
            <a:chExt cx="8695440" cy="5016500"/>
          </a:xfrm>
        </p:grpSpPr>
        <p:graphicFrame>
          <p:nvGraphicFramePr>
            <p:cNvPr id="7" name="Chart 1"/>
            <p:cNvGraphicFramePr/>
            <p:nvPr>
              <p:extLst>
                <p:ext uri="{D42A27DB-BD31-4B8C-83A1-F6EECF244321}">
                  <p14:modId xmlns:p14="http://schemas.microsoft.com/office/powerpoint/2010/main" val="403540104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62295" y="2562225"/>
              <a:ext cx="3093622" cy="666750"/>
              <a:chOff x="3162301" y="2562225"/>
              <a:chExt cx="5214052" cy="1907451"/>
            </a:xfrm>
          </p:grpSpPr>
          <p:sp>
            <p:nvSpPr>
              <p:cNvPr id="14" name="Cerrar llave 13"/>
              <p:cNvSpPr/>
              <p:nvPr/>
            </p:nvSpPr>
            <p:spPr>
              <a:xfrm>
                <a:off x="7814607" y="25622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4696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0746" y="25622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36838" y="3225255"/>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lyc2"/>
            <p:cNvGrpSpPr/>
            <p:nvPr/>
          </p:nvGrpSpPr>
          <p:grpSpPr>
            <a:xfrm>
              <a:off x="5353036" y="2809875"/>
              <a:ext cx="3342404" cy="523875"/>
              <a:chOff x="5353051" y="2809875"/>
              <a:chExt cx="3364092" cy="1908255"/>
            </a:xfrm>
          </p:grpSpPr>
          <p:sp>
            <p:nvSpPr>
              <p:cNvPr id="10" name="Cerrar llave 9"/>
              <p:cNvSpPr/>
              <p:nvPr/>
            </p:nvSpPr>
            <p:spPr>
              <a:xfrm>
                <a:off x="8335195" y="28098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71638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80987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842" y="3313855"/>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43</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26449766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43245" y="2724150"/>
              <a:ext cx="3115680" cy="419100"/>
              <a:chOff x="3143250" y="2724150"/>
              <a:chExt cx="5254285" cy="1907451"/>
            </a:xfrm>
          </p:grpSpPr>
          <p:sp>
            <p:nvSpPr>
              <p:cNvPr id="14" name="Cerrar llave 13"/>
              <p:cNvSpPr/>
              <p:nvPr/>
            </p:nvSpPr>
            <p:spPr>
              <a:xfrm>
                <a:off x="7841842" y="27241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0" y="46316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57944" y="27241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8021" y="3175999"/>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34</a:t>
                </a:r>
              </a:p>
            </p:txBody>
          </p:sp>
        </p:grpSp>
        <p:grpSp>
          <p:nvGrpSpPr>
            <p:cNvPr id="9" name="llave_mat2"/>
            <p:cNvGrpSpPr/>
            <p:nvPr/>
          </p:nvGrpSpPr>
          <p:grpSpPr>
            <a:xfrm>
              <a:off x="5362605" y="2995455"/>
              <a:ext cx="3276457" cy="213185"/>
              <a:chOff x="5362576" y="2995455"/>
              <a:chExt cx="3297127" cy="2046699"/>
            </a:xfrm>
          </p:grpSpPr>
          <p:sp>
            <p:nvSpPr>
              <p:cNvPr id="10" name="Cerrar llave 9"/>
              <p:cNvSpPr/>
              <p:nvPr/>
            </p:nvSpPr>
            <p:spPr>
              <a:xfrm>
                <a:off x="8294839" y="313413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504064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3134135"/>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2995455"/>
                <a:ext cx="352300" cy="8522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18</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Veracruz</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880958027"/>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80927868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77816241"/>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77389373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229241450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626611827"/>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45973309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36337186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98817974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63242992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8807</Words>
  <Application>Microsoft Office PowerPoint</Application>
  <PresentationFormat>Carta (216 x 279 mm)</PresentationFormat>
  <Paragraphs>1295</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Veracruz</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2018-11-30T20:44:48Z</dcterms:modified>
</cp:coreProperties>
</file>