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A77"/>
    <a:srgbClr val="C55A11"/>
    <a:srgbClr val="FFFFFF"/>
    <a:srgbClr val="CC0671"/>
    <a:srgbClr val="9B0054"/>
    <a:srgbClr val="002060"/>
    <a:srgbClr val="9A528E"/>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3" autoAdjust="0"/>
    <p:restoredTop sz="96387" autoAdjust="0"/>
  </p:normalViewPr>
  <p:slideViewPr>
    <p:cSldViewPr snapToGrid="0" showGuides="1">
      <p:cViewPr varScale="1">
        <p:scale>
          <a:sx n="111" d="100"/>
          <a:sy n="111" d="100"/>
        </p:scale>
        <p:origin x="1236"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Baja%20Californi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6B89F10D-E9AE-4590-9E59-332F30B309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2F6031B4-E950-4DE6-A27A-42A1C9F58D3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910FA5EB-A8A7-4DC1-9FB2-25A7569532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644693FF-3287-4227-A2A7-870A5FEBE2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7D6EC756-F900-4936-AEA0-D8C52A6E6D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AA314173-D9D7-4BB0-8523-EF783B9BE32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8F94AAA5-7291-4CAA-B67D-F6BBF6BA93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A5DDCEB3-D171-4845-831B-C843D5BCFA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AB182CFA-28B8-495D-A4EA-DE731C87CD2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48586CD0-8489-4A20-A65F-3EF59EB076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F28ED6A3-04D8-4042-8C9B-B07C288EDB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199036AB-8AC1-4094-B6F2-2449AB62C9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3DD65A40-AAF3-4D4A-9760-E3B219A281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4B71B687-EFD3-4D0B-B644-DD64434615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EC7B6B48-4FE0-49FB-BDB6-8536DD500B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737BDBB1-9D99-425D-91BC-F2557EB376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8C2868E7-5268-4ACB-973F-FA7A84E48B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07FB97C3-C364-4F7D-8AB8-693A372626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6FFA7645-C88C-4388-AF45-335C251F745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3503BCBF-9F11-4D08-9295-4D228D4FB50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E184B9AA-E260-4BFE-B8EA-660B732FFCC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62AB97F0-FB0E-46A9-9706-54E676F1E97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6EDCCC9E-A40A-45F7-BF4A-9B3607977DF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55C80163-37EC-4E4A-B2DE-5100EFF7B0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949CC0BE-EE4B-469F-9563-6D92A1BB30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4FB7FC4B-12D3-45E6-B57F-A54649C4D6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3AEF73E1-149C-4154-8CFA-6EEC63212C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B3307869-C836-4C3E-99BA-7921CF0CF8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BD98408A-8BB8-462B-A783-D14A653C6E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889EC6C6-ACA5-4E75-9234-BD381A1BDA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4E2DE6B3-267F-4FD9-9951-774561C5EE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96F3B1A4-EBFC-4884-A475-64B521C016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7C142463-546B-49D0-8F75-2B92B2DAD87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ED318476-4EBB-4DEE-98B8-366A85BDCF6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21C6FF36-CD0C-43AC-8EC7-C84B06F95AC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DA8A2D74-9CA0-4289-99B1-60091B8EC16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6F6B48FB-A912-4C89-8819-BFBB11F66E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71B76F86-1880-41DD-BD1E-B8FC52FF5C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30376154-5A65-4AF0-A273-A29C90B2E0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6D0B16B8-75CD-46EB-85D3-6A43F1F5C36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72150C8B-C969-4A2D-9A2D-90CB98E8E48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6348D4C3-F0B5-4E11-9520-145825DDEEC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227EDAC5-7708-4CDD-8440-509A4CF24A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6487F81F-15B4-4EDB-A17E-3779AC18FC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99221A74-1331-4611-8288-C0D1C03E8F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02073326-D668-4EFA-94BD-EF622D1D4A7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6CE1C033-B98A-44DF-90BF-C505D93883B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6C898A76-774E-4EAC-A1ED-7F0550324E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4170-449E-B70B-854040728BDB}"/>
                </c:ext>
              </c:extLst>
            </c:dLbl>
            <c:dLbl>
              <c:idx val="1"/>
              <c:layout/>
              <c:tx>
                <c:rich>
                  <a:bodyPr/>
                  <a:lstStyle/>
                  <a:p>
                    <a:fld id="{93565230-9EA0-4ABB-A7E1-B803608D74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4170-449E-B70B-854040728BD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Baja California</c:v>
                </c:pt>
                <c:pt idx="1">
                  <c:v>Nacional</c:v>
                </c:pt>
              </c:strCache>
            </c:strRef>
          </c:cat>
          <c:val>
            <c:numRef>
              <c:f>'_NACIONAL-ESTADO_'!$C$2:$C$3</c:f>
              <c:numCache>
                <c:formatCode>General</c:formatCode>
                <c:ptCount val="2"/>
                <c:pt idx="0">
                  <c:v>-44.1</c:v>
                </c:pt>
                <c:pt idx="1">
                  <c:v>-49.1</c:v>
                </c:pt>
              </c:numCache>
            </c:numRef>
          </c:val>
          <c:extLst>
            <c:ext xmlns:c15="http://schemas.microsoft.com/office/drawing/2012/chart" uri="{02D57815-91ED-43cb-92C2-25804820EDAC}">
              <c15:datalabelsRange>
                <c15:f>'_NACIONAL-ESTADO_'!$G$2:$G$3</c15:f>
                <c15:dlblRangeCache>
                  <c:ptCount val="2"/>
                  <c:pt idx="0">
                    <c:v>44.1</c:v>
                  </c:pt>
                  <c:pt idx="1">
                    <c:v>49.1</c:v>
                  </c:pt>
                </c15:dlblRangeCache>
              </c15:datalabelsRange>
            </c:ext>
            <c:ext xmlns:c16="http://schemas.microsoft.com/office/drawing/2014/chart" uri="{C3380CC4-5D6E-409C-BE32-E72D297353CC}">
              <c16:uniqueId val="{00000002-4170-449E-B70B-854040728BDB}"/>
            </c:ext>
          </c:extLst>
        </c:ser>
        <c:ser>
          <c:idx val="1"/>
          <c:order val="1"/>
          <c:tx>
            <c:v>NII</c:v>
          </c:tx>
          <c:spPr>
            <a:solidFill>
              <a:srgbClr val="B07CAA"/>
            </a:solidFill>
          </c:spPr>
          <c:invertIfNegative val="0"/>
          <c:dLbls>
            <c:dLbl>
              <c:idx val="0"/>
              <c:layout/>
              <c:tx>
                <c:rich>
                  <a:bodyPr/>
                  <a:lstStyle/>
                  <a:p>
                    <a:fld id="{D2817CD5-B821-433D-8C8D-7965FBBB84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4170-449E-B70B-854040728BDB}"/>
                </c:ext>
              </c:extLst>
            </c:dLbl>
            <c:dLbl>
              <c:idx val="1"/>
              <c:layout/>
              <c:tx>
                <c:rich>
                  <a:bodyPr/>
                  <a:lstStyle/>
                  <a:p>
                    <a:fld id="{02E08231-0C89-4BFD-80DC-004563CAC1B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4170-449E-B70B-854040728BD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Baja California</c:v>
                </c:pt>
                <c:pt idx="1">
                  <c:v>Nacional</c:v>
                </c:pt>
              </c:strCache>
            </c:strRef>
          </c:cat>
          <c:val>
            <c:numRef>
              <c:f>'_NACIONAL-ESTADO_'!$D$2:$D$3</c:f>
              <c:numCache>
                <c:formatCode>General</c:formatCode>
                <c:ptCount val="2"/>
                <c:pt idx="0">
                  <c:v>37.5</c:v>
                </c:pt>
                <c:pt idx="1">
                  <c:v>32.9</c:v>
                </c:pt>
              </c:numCache>
            </c:numRef>
          </c:val>
          <c:extLst>
            <c:ext xmlns:c15="http://schemas.microsoft.com/office/drawing/2012/chart" uri="{02D57815-91ED-43cb-92C2-25804820EDAC}">
              <c15:datalabelsRange>
                <c15:f>'_NACIONAL-ESTADO_'!$H$2:$H$3</c15:f>
                <c15:dlblRangeCache>
                  <c:ptCount val="2"/>
                  <c:pt idx="0">
                    <c:v>37.5</c:v>
                  </c:pt>
                  <c:pt idx="1">
                    <c:v>32.9</c:v>
                  </c:pt>
                </c15:dlblRangeCache>
              </c15:datalabelsRange>
            </c:ext>
            <c:ext xmlns:c16="http://schemas.microsoft.com/office/drawing/2014/chart" uri="{C3380CC4-5D6E-409C-BE32-E72D297353CC}">
              <c16:uniqueId val="{00000005-4170-449E-B70B-854040728BDB}"/>
            </c:ext>
          </c:extLst>
        </c:ser>
        <c:ser>
          <c:idx val="2"/>
          <c:order val="2"/>
          <c:tx>
            <c:v>NIII</c:v>
          </c:tx>
          <c:spPr>
            <a:solidFill>
              <a:srgbClr val="9A528E"/>
            </a:solidFill>
          </c:spPr>
          <c:invertIfNegative val="0"/>
          <c:dLbls>
            <c:dLbl>
              <c:idx val="0"/>
              <c:layout/>
              <c:tx>
                <c:rich>
                  <a:bodyPr/>
                  <a:lstStyle/>
                  <a:p>
                    <a:fld id="{8E310631-1142-4B65-876F-FF613061215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170-449E-B70B-854040728BDB}"/>
                </c:ext>
              </c:extLst>
            </c:dLbl>
            <c:dLbl>
              <c:idx val="1"/>
              <c:layout/>
              <c:tx>
                <c:rich>
                  <a:bodyPr/>
                  <a:lstStyle/>
                  <a:p>
                    <a:fld id="{B768BA67-19BF-4D89-8E54-01A29D6BB3B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4170-449E-B70B-854040728BD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Baja California</c:v>
                </c:pt>
                <c:pt idx="1">
                  <c:v>Nacional</c:v>
                </c:pt>
              </c:strCache>
            </c:strRef>
          </c:cat>
          <c:val>
            <c:numRef>
              <c:f>'_NACIONAL-ESTADO_'!$E$2:$E$3</c:f>
              <c:numCache>
                <c:formatCode>General</c:formatCode>
                <c:ptCount val="2"/>
                <c:pt idx="0">
                  <c:v>15.7</c:v>
                </c:pt>
                <c:pt idx="1">
                  <c:v>15.1</c:v>
                </c:pt>
              </c:numCache>
            </c:numRef>
          </c:val>
          <c:extLst>
            <c:ext xmlns:c15="http://schemas.microsoft.com/office/drawing/2012/chart" uri="{02D57815-91ED-43cb-92C2-25804820EDAC}">
              <c15:datalabelsRange>
                <c15:f>'_NACIONAL-ESTADO_'!$I$2:$I$3</c15:f>
                <c15:dlblRangeCache>
                  <c:ptCount val="2"/>
                  <c:pt idx="0">
                    <c:v>15.7</c:v>
                  </c:pt>
                  <c:pt idx="1">
                    <c:v>15.1</c:v>
                  </c:pt>
                </c15:dlblRangeCache>
              </c15:datalabelsRange>
            </c:ext>
            <c:ext xmlns:c16="http://schemas.microsoft.com/office/drawing/2014/chart" uri="{C3380CC4-5D6E-409C-BE32-E72D297353CC}">
              <c16:uniqueId val="{00000008-4170-449E-B70B-854040728BDB}"/>
            </c:ext>
          </c:extLst>
        </c:ser>
        <c:ser>
          <c:idx val="3"/>
          <c:order val="3"/>
          <c:tx>
            <c:v>NIV</c:v>
          </c:tx>
          <c:spPr>
            <a:solidFill>
              <a:srgbClr val="862A77"/>
            </a:solidFill>
          </c:spPr>
          <c:invertIfNegative val="0"/>
          <c:dLbls>
            <c:dLbl>
              <c:idx val="0"/>
              <c:layout>
                <c:manualLayout>
                  <c:x val="2.7272727272727271E-2"/>
                  <c:y val="0"/>
                </c:manualLayout>
              </c:layout>
              <c:tx>
                <c:rich>
                  <a:bodyPr/>
                  <a:lstStyle/>
                  <a:p>
                    <a:fld id="{F8D3FA70-18B9-4777-92EF-907432A335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4170-449E-B70B-854040728BDB}"/>
                </c:ext>
              </c:extLst>
            </c:dLbl>
            <c:dLbl>
              <c:idx val="1"/>
              <c:layout>
                <c:manualLayout>
                  <c:x val="2.4242424242424242E-2"/>
                  <c:y val="0"/>
                </c:manualLayout>
              </c:layout>
              <c:tx>
                <c:rich>
                  <a:bodyPr/>
                  <a:lstStyle/>
                  <a:p>
                    <a:fld id="{2B8B274D-81DE-42FE-8C4F-3E7338D8EA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4170-449E-B70B-854040728BDB}"/>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Baja California</c:v>
                </c:pt>
                <c:pt idx="1">
                  <c:v>Nacional</c:v>
                </c:pt>
              </c:strCache>
            </c:strRef>
          </c:cat>
          <c:val>
            <c:numRef>
              <c:f>'_NACIONAL-ESTADO_'!$F$2:$F$3</c:f>
              <c:numCache>
                <c:formatCode>General</c:formatCode>
                <c:ptCount val="2"/>
                <c:pt idx="0">
                  <c:v>2.7</c:v>
                </c:pt>
                <c:pt idx="1">
                  <c:v>2.8</c:v>
                </c:pt>
              </c:numCache>
            </c:numRef>
          </c:val>
          <c:extLst>
            <c:ext xmlns:c15="http://schemas.microsoft.com/office/drawing/2012/chart" uri="{02D57815-91ED-43cb-92C2-25804820EDAC}">
              <c15:datalabelsRange>
                <c15:f>'_NACIONAL-ESTADO_'!$J$2:$J$3</c15:f>
                <c15:dlblRangeCache>
                  <c:ptCount val="2"/>
                  <c:pt idx="0">
                    <c:v>2.7</c:v>
                  </c:pt>
                  <c:pt idx="1">
                    <c:v>2.8</c:v>
                  </c:pt>
                </c15:dlblRangeCache>
              </c15:datalabelsRange>
            </c:ext>
            <c:ext xmlns:c16="http://schemas.microsoft.com/office/drawing/2014/chart" uri="{C3380CC4-5D6E-409C-BE32-E72D297353CC}">
              <c16:uniqueId val="{0000000B-4170-449E-B70B-854040728BDB}"/>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6992A34E-83FA-4846-82BD-8CC54D54B9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5557-4047-AB7C-4F7E2F646F15}"/>
                </c:ext>
              </c:extLst>
            </c:dLbl>
            <c:dLbl>
              <c:idx val="1"/>
              <c:layout/>
              <c:tx>
                <c:rich>
                  <a:bodyPr/>
                  <a:lstStyle/>
                  <a:p>
                    <a:fld id="{F3083970-EC01-40B4-ABC0-8591B9DA5E4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5557-4047-AB7C-4F7E2F646F1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Baja California</c:v>
                </c:pt>
                <c:pt idx="1">
                  <c:v>Nacional</c:v>
                </c:pt>
              </c:strCache>
            </c:strRef>
          </c:cat>
          <c:val>
            <c:numRef>
              <c:f>'_NACIONAL-ESTADO_'!$C$27:$C$28</c:f>
              <c:numCache>
                <c:formatCode>General</c:formatCode>
                <c:ptCount val="2"/>
                <c:pt idx="0">
                  <c:v>-62.3</c:v>
                </c:pt>
                <c:pt idx="1">
                  <c:v>-59.1</c:v>
                </c:pt>
              </c:numCache>
            </c:numRef>
          </c:val>
          <c:extLst>
            <c:ext xmlns:c15="http://schemas.microsoft.com/office/drawing/2012/chart" uri="{02D57815-91ED-43cb-92C2-25804820EDAC}">
              <c15:datalabelsRange>
                <c15:f>'_NACIONAL-ESTADO_'!$G$27:$G$28</c15:f>
                <c15:dlblRangeCache>
                  <c:ptCount val="2"/>
                  <c:pt idx="0">
                    <c:v>62.3</c:v>
                  </c:pt>
                  <c:pt idx="1">
                    <c:v>59.1</c:v>
                  </c:pt>
                </c15:dlblRangeCache>
              </c15:datalabelsRange>
            </c:ext>
            <c:ext xmlns:c16="http://schemas.microsoft.com/office/drawing/2014/chart" uri="{C3380CC4-5D6E-409C-BE32-E72D297353CC}">
              <c16:uniqueId val="{00000002-5557-4047-AB7C-4F7E2F646F15}"/>
            </c:ext>
          </c:extLst>
        </c:ser>
        <c:ser>
          <c:idx val="1"/>
          <c:order val="1"/>
          <c:tx>
            <c:v>NII</c:v>
          </c:tx>
          <c:spPr>
            <a:solidFill>
              <a:srgbClr val="B07CAA"/>
            </a:solidFill>
          </c:spPr>
          <c:invertIfNegative val="0"/>
          <c:dLbls>
            <c:dLbl>
              <c:idx val="0"/>
              <c:layout/>
              <c:tx>
                <c:rich>
                  <a:bodyPr/>
                  <a:lstStyle/>
                  <a:p>
                    <a:fld id="{B9363911-895A-4451-9B07-84423F01F0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5557-4047-AB7C-4F7E2F646F15}"/>
                </c:ext>
              </c:extLst>
            </c:dLbl>
            <c:dLbl>
              <c:idx val="1"/>
              <c:layout/>
              <c:tx>
                <c:rich>
                  <a:bodyPr/>
                  <a:lstStyle/>
                  <a:p>
                    <a:fld id="{C954FBCD-21D8-4496-985F-7521308049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5557-4047-AB7C-4F7E2F646F1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Baja California</c:v>
                </c:pt>
                <c:pt idx="1">
                  <c:v>Nacional</c:v>
                </c:pt>
              </c:strCache>
            </c:strRef>
          </c:cat>
          <c:val>
            <c:numRef>
              <c:f>'_NACIONAL-ESTADO_'!$D$27:$D$28</c:f>
              <c:numCache>
                <c:formatCode>General</c:formatCode>
                <c:ptCount val="2"/>
                <c:pt idx="0">
                  <c:v>18</c:v>
                </c:pt>
                <c:pt idx="1">
                  <c:v>17.899999999999999</c:v>
                </c:pt>
              </c:numCache>
            </c:numRef>
          </c:val>
          <c:extLst>
            <c:ext xmlns:c15="http://schemas.microsoft.com/office/drawing/2012/chart" uri="{02D57815-91ED-43cb-92C2-25804820EDAC}">
              <c15:datalabelsRange>
                <c15:f>'_NACIONAL-ESTADO_'!$H$27:$H$28</c15:f>
                <c15:dlblRangeCache>
                  <c:ptCount val="2"/>
                  <c:pt idx="0">
                    <c:v>18.0</c:v>
                  </c:pt>
                  <c:pt idx="1">
                    <c:v>17.9</c:v>
                  </c:pt>
                </c15:dlblRangeCache>
              </c15:datalabelsRange>
            </c:ext>
            <c:ext xmlns:c16="http://schemas.microsoft.com/office/drawing/2014/chart" uri="{C3380CC4-5D6E-409C-BE32-E72D297353CC}">
              <c16:uniqueId val="{00000005-5557-4047-AB7C-4F7E2F646F15}"/>
            </c:ext>
          </c:extLst>
        </c:ser>
        <c:ser>
          <c:idx val="2"/>
          <c:order val="2"/>
          <c:tx>
            <c:v>NIII</c:v>
          </c:tx>
          <c:spPr>
            <a:solidFill>
              <a:srgbClr val="9A528E"/>
            </a:solidFill>
          </c:spPr>
          <c:invertIfNegative val="0"/>
          <c:dLbls>
            <c:dLbl>
              <c:idx val="0"/>
              <c:layout/>
              <c:tx>
                <c:rich>
                  <a:bodyPr/>
                  <a:lstStyle/>
                  <a:p>
                    <a:fld id="{1940114D-5591-47F0-978B-C693675FF7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557-4047-AB7C-4F7E2F646F15}"/>
                </c:ext>
              </c:extLst>
            </c:dLbl>
            <c:dLbl>
              <c:idx val="1"/>
              <c:layout/>
              <c:tx>
                <c:rich>
                  <a:bodyPr/>
                  <a:lstStyle/>
                  <a:p>
                    <a:fld id="{95E04BBD-B7CF-4D59-94FA-F723A51D3B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5557-4047-AB7C-4F7E2F646F1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Baja California</c:v>
                </c:pt>
                <c:pt idx="1">
                  <c:v>Nacional</c:v>
                </c:pt>
              </c:strCache>
            </c:strRef>
          </c:cat>
          <c:val>
            <c:numRef>
              <c:f>'_NACIONAL-ESTADO_'!$E$27:$E$28</c:f>
              <c:numCache>
                <c:formatCode>General</c:formatCode>
                <c:ptCount val="2"/>
                <c:pt idx="0">
                  <c:v>13.3</c:v>
                </c:pt>
                <c:pt idx="1">
                  <c:v>14.8</c:v>
                </c:pt>
              </c:numCache>
            </c:numRef>
          </c:val>
          <c:extLst>
            <c:ext xmlns:c15="http://schemas.microsoft.com/office/drawing/2012/chart" uri="{02D57815-91ED-43cb-92C2-25804820EDAC}">
              <c15:datalabelsRange>
                <c15:f>'_NACIONAL-ESTADO_'!$I$27:$I$28</c15:f>
                <c15:dlblRangeCache>
                  <c:ptCount val="2"/>
                  <c:pt idx="0">
                    <c:v>13.3</c:v>
                  </c:pt>
                  <c:pt idx="1">
                    <c:v>14.8</c:v>
                  </c:pt>
                </c15:dlblRangeCache>
              </c15:datalabelsRange>
            </c:ext>
            <c:ext xmlns:c16="http://schemas.microsoft.com/office/drawing/2014/chart" uri="{C3380CC4-5D6E-409C-BE32-E72D297353CC}">
              <c16:uniqueId val="{00000008-5557-4047-AB7C-4F7E2F646F15}"/>
            </c:ext>
          </c:extLst>
        </c:ser>
        <c:ser>
          <c:idx val="3"/>
          <c:order val="3"/>
          <c:tx>
            <c:v>NIV</c:v>
          </c:tx>
          <c:spPr>
            <a:solidFill>
              <a:srgbClr val="862A77"/>
            </a:solidFill>
          </c:spPr>
          <c:invertIfNegative val="0"/>
          <c:dLbls>
            <c:dLbl>
              <c:idx val="0"/>
              <c:layout/>
              <c:tx>
                <c:rich>
                  <a:bodyPr/>
                  <a:lstStyle/>
                  <a:p>
                    <a:fld id="{B4D38522-150C-421D-86C5-3653236F44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5557-4047-AB7C-4F7E2F646F15}"/>
                </c:ext>
              </c:extLst>
            </c:dLbl>
            <c:dLbl>
              <c:idx val="1"/>
              <c:layout/>
              <c:tx>
                <c:rich>
                  <a:bodyPr/>
                  <a:lstStyle/>
                  <a:p>
                    <a:fld id="{87E4C404-1AE5-46BE-9F3F-110DECCE76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5557-4047-AB7C-4F7E2F646F1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Baja California</c:v>
                </c:pt>
                <c:pt idx="1">
                  <c:v>Nacional</c:v>
                </c:pt>
              </c:strCache>
            </c:strRef>
          </c:cat>
          <c:val>
            <c:numRef>
              <c:f>'_NACIONAL-ESTADO_'!$F$27:$F$28</c:f>
              <c:numCache>
                <c:formatCode>General</c:formatCode>
                <c:ptCount val="2"/>
                <c:pt idx="0">
                  <c:v>6.3</c:v>
                </c:pt>
                <c:pt idx="1">
                  <c:v>8.1999999999999993</c:v>
                </c:pt>
              </c:numCache>
            </c:numRef>
          </c:val>
          <c:extLst>
            <c:ext xmlns:c15="http://schemas.microsoft.com/office/drawing/2012/chart" uri="{02D57815-91ED-43cb-92C2-25804820EDAC}">
              <c15:datalabelsRange>
                <c15:f>'_NACIONAL-ESTADO_'!$J$27:$J$28</c15:f>
                <c15:dlblRangeCache>
                  <c:ptCount val="2"/>
                  <c:pt idx="0">
                    <c:v>6.3</c:v>
                  </c:pt>
                  <c:pt idx="1">
                    <c:v>8.2</c:v>
                  </c:pt>
                </c15:dlblRangeCache>
              </c15:datalabelsRange>
            </c:ext>
            <c:ext xmlns:c16="http://schemas.microsoft.com/office/drawing/2014/chart" uri="{C3380CC4-5D6E-409C-BE32-E72D297353CC}">
              <c16:uniqueId val="{0000000B-5557-4047-AB7C-4F7E2F646F15}"/>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CDF-42F8-8955-2C298DB9D04A}"/>
              </c:ext>
            </c:extLst>
          </c:dPt>
          <c:cat>
            <c:numRef>
              <c:f>_ANIO_INT_!$B$2:$B$3</c:f>
              <c:numCache>
                <c:formatCode>General</c:formatCode>
                <c:ptCount val="2"/>
                <c:pt idx="0">
                  <c:v>2015</c:v>
                </c:pt>
                <c:pt idx="1">
                  <c:v>2018</c:v>
                </c:pt>
              </c:numCache>
            </c:numRef>
          </c:cat>
          <c:val>
            <c:numRef>
              <c:f>_ANIO_INT_!$C$2:$C$3</c:f>
              <c:numCache>
                <c:formatCode>General</c:formatCode>
                <c:ptCount val="2"/>
                <c:pt idx="0">
                  <c:v>503.63200000000001</c:v>
                </c:pt>
                <c:pt idx="1">
                  <c:v>504.03500000000003</c:v>
                </c:pt>
              </c:numCache>
            </c:numRef>
          </c:val>
          <c:smooth val="0"/>
          <c:extLst>
            <c:ext xmlns:c16="http://schemas.microsoft.com/office/drawing/2014/chart" uri="{C3380CC4-5D6E-409C-BE32-E72D297353CC}">
              <c16:uniqueId val="{00000001-CCDF-42F8-8955-2C298DB9D04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CCDF-42F8-8955-2C298DB9D04A}"/>
              </c:ext>
            </c:extLst>
          </c:dPt>
          <c:cat>
            <c:numRef>
              <c:f>_ANIO_INT_!$B$2:$B$3</c:f>
              <c:numCache>
                <c:formatCode>General</c:formatCode>
                <c:ptCount val="2"/>
                <c:pt idx="0">
                  <c:v>2015</c:v>
                </c:pt>
                <c:pt idx="1">
                  <c:v>2018</c:v>
                </c:pt>
              </c:numCache>
            </c:numRef>
          </c:cat>
          <c:val>
            <c:numRef>
              <c:f>_ANIO_INT_!$D$2:$D$3</c:f>
              <c:numCache>
                <c:formatCode>General</c:formatCode>
                <c:ptCount val="2"/>
                <c:pt idx="0">
                  <c:v>516.36800000000005</c:v>
                </c:pt>
                <c:pt idx="1">
                  <c:v>517.96500000000003</c:v>
                </c:pt>
              </c:numCache>
            </c:numRef>
          </c:val>
          <c:smooth val="0"/>
          <c:extLst>
            <c:ext xmlns:c16="http://schemas.microsoft.com/office/drawing/2014/chart" uri="{C3380CC4-5D6E-409C-BE32-E72D297353CC}">
              <c16:uniqueId val="{00000003-CCDF-42F8-8955-2C298DB9D04A}"/>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CDF-42F8-8955-2C298DB9D04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CDF-42F8-8955-2C298DB9D04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510</c:v>
                </c:pt>
                <c:pt idx="1">
                  <c:v>511</c:v>
                </c:pt>
              </c:numCache>
            </c:numRef>
          </c:val>
          <c:smooth val="0"/>
          <c:extLst>
            <c:ext xmlns:c16="http://schemas.microsoft.com/office/drawing/2014/chart" uri="{C3380CC4-5D6E-409C-BE32-E72D297353CC}">
              <c16:uniqueId val="{00000005-CCDF-42F8-8955-2C298DB9D04A}"/>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567-49DA-806A-27AC1B5E6AC4}"/>
              </c:ext>
            </c:extLst>
          </c:dPt>
          <c:cat>
            <c:numRef>
              <c:f>_ANIO_INT_!$B$27:$B$28</c:f>
              <c:numCache>
                <c:formatCode>General</c:formatCode>
                <c:ptCount val="2"/>
                <c:pt idx="0">
                  <c:v>2015</c:v>
                </c:pt>
                <c:pt idx="1">
                  <c:v>2018</c:v>
                </c:pt>
              </c:numCache>
            </c:numRef>
          </c:cat>
          <c:val>
            <c:numRef>
              <c:f>_ANIO_INT_!$C$27:$C$28</c:f>
              <c:numCache>
                <c:formatCode>General</c:formatCode>
                <c:ptCount val="2"/>
                <c:pt idx="0">
                  <c:v>491.03500000000003</c:v>
                </c:pt>
                <c:pt idx="1">
                  <c:v>488.04</c:v>
                </c:pt>
              </c:numCache>
            </c:numRef>
          </c:val>
          <c:smooth val="0"/>
          <c:extLst>
            <c:ext xmlns:c16="http://schemas.microsoft.com/office/drawing/2014/chart" uri="{C3380CC4-5D6E-409C-BE32-E72D297353CC}">
              <c16:uniqueId val="{00000001-9567-49DA-806A-27AC1B5E6A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9567-49DA-806A-27AC1B5E6AC4}"/>
              </c:ext>
            </c:extLst>
          </c:dPt>
          <c:cat>
            <c:numRef>
              <c:f>_ANIO_INT_!$B$27:$B$28</c:f>
              <c:numCache>
                <c:formatCode>General</c:formatCode>
                <c:ptCount val="2"/>
                <c:pt idx="0">
                  <c:v>2015</c:v>
                </c:pt>
                <c:pt idx="1">
                  <c:v>2018</c:v>
                </c:pt>
              </c:numCache>
            </c:numRef>
          </c:cat>
          <c:val>
            <c:numRef>
              <c:f>_ANIO_INT_!$D$27:$D$28</c:f>
              <c:numCache>
                <c:formatCode>General</c:formatCode>
                <c:ptCount val="2"/>
                <c:pt idx="0">
                  <c:v>504.96499999999997</c:v>
                </c:pt>
                <c:pt idx="1">
                  <c:v>503.96</c:v>
                </c:pt>
              </c:numCache>
            </c:numRef>
          </c:val>
          <c:smooth val="0"/>
          <c:extLst>
            <c:ext xmlns:c16="http://schemas.microsoft.com/office/drawing/2014/chart" uri="{C3380CC4-5D6E-409C-BE32-E72D297353CC}">
              <c16:uniqueId val="{00000003-9567-49DA-806A-27AC1B5E6A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567-49DA-806A-27AC1B5E6A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567-49DA-806A-27AC1B5E6A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498</c:v>
                </c:pt>
                <c:pt idx="1">
                  <c:v>496</c:v>
                </c:pt>
              </c:numCache>
            </c:numRef>
          </c:val>
          <c:smooth val="0"/>
          <c:extLst>
            <c:ext xmlns:c16="http://schemas.microsoft.com/office/drawing/2014/chart" uri="{C3380CC4-5D6E-409C-BE32-E72D297353CC}">
              <c16:uniqueId val="{00000005-9567-49DA-806A-27AC1B5E6A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82CF8EC2-FB10-47D3-A3E6-BF7017F96B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BCCF-42E1-B203-DDE730A5087E}"/>
                </c:ext>
              </c:extLst>
            </c:dLbl>
            <c:dLbl>
              <c:idx val="1"/>
              <c:layout/>
              <c:tx>
                <c:rich>
                  <a:bodyPr/>
                  <a:lstStyle/>
                  <a:p>
                    <a:fld id="{AE45552E-B3A9-4524-BBDB-763FD429E5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BCCF-42E1-B203-DDE730A5087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CF-42E1-B203-DDE730A5087E}"/>
                </c:ext>
              </c:extLst>
            </c:dLbl>
            <c:dLbl>
              <c:idx val="3"/>
              <c:layout/>
              <c:tx>
                <c:rich>
                  <a:bodyPr/>
                  <a:lstStyle/>
                  <a:p>
                    <a:fld id="{7CBD1AEE-95C4-43DA-BBC5-7760F22B36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BCCF-42E1-B203-DDE730A5087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Baja California</c:v>
                </c:pt>
              </c:strCache>
            </c:strRef>
          </c:cat>
          <c:val>
            <c:numRef>
              <c:f>_TIP_ESC_!$C$2:$C$5</c:f>
              <c:numCache>
                <c:formatCode>General</c:formatCode>
                <c:ptCount val="4"/>
                <c:pt idx="0">
                  <c:v>-46.7</c:v>
                </c:pt>
                <c:pt idx="1">
                  <c:v>-19.399999999999999</c:v>
                </c:pt>
                <c:pt idx="3">
                  <c:v>-44.1</c:v>
                </c:pt>
              </c:numCache>
            </c:numRef>
          </c:val>
          <c:extLst>
            <c:ext xmlns:c15="http://schemas.microsoft.com/office/drawing/2012/chart" uri="{02D57815-91ED-43cb-92C2-25804820EDAC}">
              <c15:datalabelsRange>
                <c15:f>_TIP_ESC_!$G$2:$G$5</c15:f>
                <c15:dlblRangeCache>
                  <c:ptCount val="4"/>
                  <c:pt idx="0">
                    <c:v>46.7</c:v>
                  </c:pt>
                  <c:pt idx="1">
                    <c:v>19.4˟</c:v>
                  </c:pt>
                  <c:pt idx="3">
                    <c:v>44.1</c:v>
                  </c:pt>
                </c15:dlblRangeCache>
              </c15:datalabelsRange>
            </c:ext>
            <c:ext xmlns:c16="http://schemas.microsoft.com/office/drawing/2014/chart" uri="{C3380CC4-5D6E-409C-BE32-E72D297353CC}">
              <c16:uniqueId val="{00000004-BCCF-42E1-B203-DDE730A5087E}"/>
            </c:ext>
          </c:extLst>
        </c:ser>
        <c:ser>
          <c:idx val="1"/>
          <c:order val="1"/>
          <c:tx>
            <c:v>NII</c:v>
          </c:tx>
          <c:spPr>
            <a:solidFill>
              <a:srgbClr val="B07CAA"/>
            </a:solidFill>
          </c:spPr>
          <c:invertIfNegative val="0"/>
          <c:dLbls>
            <c:dLbl>
              <c:idx val="0"/>
              <c:layout/>
              <c:tx>
                <c:rich>
                  <a:bodyPr/>
                  <a:lstStyle/>
                  <a:p>
                    <a:fld id="{341959EF-65FB-4F38-BB9E-7E152900DB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BCCF-42E1-B203-DDE730A5087E}"/>
                </c:ext>
              </c:extLst>
            </c:dLbl>
            <c:dLbl>
              <c:idx val="1"/>
              <c:layout/>
              <c:tx>
                <c:rich>
                  <a:bodyPr/>
                  <a:lstStyle/>
                  <a:p>
                    <a:fld id="{C3F587D1-95AB-47C1-AFCC-C285FC0C283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BCCF-42E1-B203-DDE730A5087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CF-42E1-B203-DDE730A5087E}"/>
                </c:ext>
              </c:extLst>
            </c:dLbl>
            <c:dLbl>
              <c:idx val="3"/>
              <c:layout/>
              <c:tx>
                <c:rich>
                  <a:bodyPr/>
                  <a:lstStyle/>
                  <a:p>
                    <a:fld id="{AC6A08D8-3FC8-4F91-AD71-D40E23D4F3D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BCCF-42E1-B203-DDE730A5087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Baja California</c:v>
                </c:pt>
              </c:strCache>
            </c:strRef>
          </c:cat>
          <c:val>
            <c:numRef>
              <c:f>_TIP_ESC_!$D$2:$D$5</c:f>
              <c:numCache>
                <c:formatCode>General</c:formatCode>
                <c:ptCount val="4"/>
                <c:pt idx="0">
                  <c:v>38.1</c:v>
                </c:pt>
                <c:pt idx="1">
                  <c:v>35.4</c:v>
                </c:pt>
                <c:pt idx="3">
                  <c:v>37.5</c:v>
                </c:pt>
              </c:numCache>
            </c:numRef>
          </c:val>
          <c:extLst>
            <c:ext xmlns:c15="http://schemas.microsoft.com/office/drawing/2012/chart" uri="{02D57815-91ED-43cb-92C2-25804820EDAC}">
              <c15:datalabelsRange>
                <c15:f>_TIP_ESC_!$H$2:$H$5</c15:f>
                <c15:dlblRangeCache>
                  <c:ptCount val="4"/>
                  <c:pt idx="0">
                    <c:v>38.1</c:v>
                  </c:pt>
                  <c:pt idx="1">
                    <c:v>35.4</c:v>
                  </c:pt>
                  <c:pt idx="3">
                    <c:v>37.5</c:v>
                  </c:pt>
                </c15:dlblRangeCache>
              </c15:datalabelsRange>
            </c:ext>
            <c:ext xmlns:c16="http://schemas.microsoft.com/office/drawing/2014/chart" uri="{C3380CC4-5D6E-409C-BE32-E72D297353CC}">
              <c16:uniqueId val="{00000009-BCCF-42E1-B203-DDE730A5087E}"/>
            </c:ext>
          </c:extLst>
        </c:ser>
        <c:ser>
          <c:idx val="2"/>
          <c:order val="2"/>
          <c:tx>
            <c:v>NIII</c:v>
          </c:tx>
          <c:spPr>
            <a:solidFill>
              <a:srgbClr val="9A528E"/>
            </a:solidFill>
          </c:spPr>
          <c:invertIfNegative val="0"/>
          <c:dLbls>
            <c:dLbl>
              <c:idx val="0"/>
              <c:layout/>
              <c:tx>
                <c:rich>
                  <a:bodyPr/>
                  <a:lstStyle/>
                  <a:p>
                    <a:fld id="{FC1D4A2E-0751-4815-A68B-798A8698DB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BCCF-42E1-B203-DDE730A5087E}"/>
                </c:ext>
              </c:extLst>
            </c:dLbl>
            <c:dLbl>
              <c:idx val="1"/>
              <c:layout/>
              <c:tx>
                <c:rich>
                  <a:bodyPr/>
                  <a:lstStyle/>
                  <a:p>
                    <a:fld id="{8BAD7146-9C58-4A2D-B747-A3A654187F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BCCF-42E1-B203-DDE730A5087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CF-42E1-B203-DDE730A5087E}"/>
                </c:ext>
              </c:extLst>
            </c:dLbl>
            <c:dLbl>
              <c:idx val="3"/>
              <c:layout/>
              <c:tx>
                <c:rich>
                  <a:bodyPr/>
                  <a:lstStyle/>
                  <a:p>
                    <a:fld id="{E59A3C55-D40F-4815-9AAE-33EA47EA80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BCCF-42E1-B203-DDE730A5087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Baja California</c:v>
                </c:pt>
              </c:strCache>
            </c:strRef>
          </c:cat>
          <c:val>
            <c:numRef>
              <c:f>_TIP_ESC_!$E$2:$E$5</c:f>
              <c:numCache>
                <c:formatCode>General</c:formatCode>
                <c:ptCount val="4"/>
                <c:pt idx="0">
                  <c:v>13.7</c:v>
                </c:pt>
                <c:pt idx="1">
                  <c:v>33.700000000000003</c:v>
                </c:pt>
                <c:pt idx="3">
                  <c:v>15.7</c:v>
                </c:pt>
              </c:numCache>
            </c:numRef>
          </c:val>
          <c:extLst>
            <c:ext xmlns:c15="http://schemas.microsoft.com/office/drawing/2012/chart" uri="{02D57815-91ED-43cb-92C2-25804820EDAC}">
              <c15:datalabelsRange>
                <c15:f>_TIP_ESC_!$I$2:$I$5</c15:f>
                <c15:dlblRangeCache>
                  <c:ptCount val="4"/>
                  <c:pt idx="0">
                    <c:v>13.7</c:v>
                  </c:pt>
                  <c:pt idx="1">
                    <c:v>33.7</c:v>
                  </c:pt>
                  <c:pt idx="3">
                    <c:v>15.7</c:v>
                  </c:pt>
                </c15:dlblRangeCache>
              </c15:datalabelsRange>
            </c:ext>
            <c:ext xmlns:c16="http://schemas.microsoft.com/office/drawing/2014/chart" uri="{C3380CC4-5D6E-409C-BE32-E72D297353CC}">
              <c16:uniqueId val="{0000000E-BCCF-42E1-B203-DDE730A5087E}"/>
            </c:ext>
          </c:extLst>
        </c:ser>
        <c:ser>
          <c:idx val="3"/>
          <c:order val="3"/>
          <c:tx>
            <c:v>NIV</c:v>
          </c:tx>
          <c:spPr>
            <a:solidFill>
              <a:srgbClr val="862A77"/>
            </a:solidFill>
          </c:spPr>
          <c:invertIfNegative val="0"/>
          <c:dLbls>
            <c:dLbl>
              <c:idx val="0"/>
              <c:layout>
                <c:manualLayout>
                  <c:x val="1.9696969696969695E-2"/>
                  <c:y val="0"/>
                </c:manualLayout>
              </c:layout>
              <c:tx>
                <c:rich>
                  <a:bodyPr/>
                  <a:lstStyle/>
                  <a:p>
                    <a:pPr>
                      <a:defRPr sz="1400" b="1" baseline="0">
                        <a:solidFill>
                          <a:srgbClr val="862A77"/>
                        </a:solidFill>
                        <a:latin typeface="Calibri"/>
                      </a:defRPr>
                    </a:pPr>
                    <a:fld id="{25C07AB8-E8DE-418C-850F-E857079CCF9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BCCF-42E1-B203-DDE730A5087E}"/>
                </c:ext>
              </c:extLst>
            </c:dLbl>
            <c:dLbl>
              <c:idx val="1"/>
              <c:layout/>
              <c:tx>
                <c:rich>
                  <a:bodyPr/>
                  <a:lstStyle/>
                  <a:p>
                    <a:fld id="{32C83742-EEA4-433B-9C8B-60D8F11CF2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BCCF-42E1-B203-DDE730A5087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CCF-42E1-B203-DDE730A5087E}"/>
                </c:ext>
              </c:extLst>
            </c:dLbl>
            <c:dLbl>
              <c:idx val="3"/>
              <c:layout>
                <c:manualLayout>
                  <c:x val="2.4242424242424131E-2"/>
                  <c:y val="0"/>
                </c:manualLayout>
              </c:layout>
              <c:tx>
                <c:rich>
                  <a:bodyPr/>
                  <a:lstStyle/>
                  <a:p>
                    <a:pPr>
                      <a:defRPr sz="1400" b="1" baseline="0">
                        <a:solidFill>
                          <a:srgbClr val="862A77"/>
                        </a:solidFill>
                        <a:latin typeface="Calibri"/>
                      </a:defRPr>
                    </a:pPr>
                    <a:fld id="{025F8F5D-34EA-4A93-B9BF-B505B9CA2EC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BCCF-42E1-B203-DDE730A5087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Baja California</c:v>
                </c:pt>
              </c:strCache>
            </c:strRef>
          </c:cat>
          <c:val>
            <c:numRef>
              <c:f>_TIP_ESC_!$F$2:$F$5</c:f>
              <c:numCache>
                <c:formatCode>General</c:formatCode>
                <c:ptCount val="4"/>
                <c:pt idx="0">
                  <c:v>1.6</c:v>
                </c:pt>
                <c:pt idx="1">
                  <c:v>11.5</c:v>
                </c:pt>
                <c:pt idx="3">
                  <c:v>2.7</c:v>
                </c:pt>
              </c:numCache>
            </c:numRef>
          </c:val>
          <c:extLst>
            <c:ext xmlns:c15="http://schemas.microsoft.com/office/drawing/2012/chart" uri="{02D57815-91ED-43cb-92C2-25804820EDAC}">
              <c15:datalabelsRange>
                <c15:f>_TIP_ESC_!$J$2:$J$5</c15:f>
                <c15:dlblRangeCache>
                  <c:ptCount val="4"/>
                  <c:pt idx="0">
                    <c:v>1.6</c:v>
                  </c:pt>
                  <c:pt idx="1">
                    <c:v>11.5˟</c:v>
                  </c:pt>
                  <c:pt idx="3">
                    <c:v>2.7</c:v>
                  </c:pt>
                </c15:dlblRangeCache>
              </c15:datalabelsRange>
            </c:ext>
            <c:ext xmlns:c16="http://schemas.microsoft.com/office/drawing/2014/chart" uri="{C3380CC4-5D6E-409C-BE32-E72D297353CC}">
              <c16:uniqueId val="{00000013-BCCF-42E1-B203-DDE730A5087E}"/>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E2DF7484-3A4E-4458-90AE-5B0F9AEB12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4FF7-4944-B6A2-994FBC2AD075}"/>
                </c:ext>
              </c:extLst>
            </c:dLbl>
            <c:dLbl>
              <c:idx val="1"/>
              <c:layout/>
              <c:tx>
                <c:rich>
                  <a:bodyPr/>
                  <a:lstStyle/>
                  <a:p>
                    <a:fld id="{BCB0F479-EF22-43CD-9B09-7478F558B6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4FF7-4944-B6A2-994FBC2AD07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F7-4944-B6A2-994FBC2AD075}"/>
                </c:ext>
              </c:extLst>
            </c:dLbl>
            <c:dLbl>
              <c:idx val="3"/>
              <c:layout/>
              <c:tx>
                <c:rich>
                  <a:bodyPr/>
                  <a:lstStyle/>
                  <a:p>
                    <a:fld id="{6DBEA70D-5DFF-4683-991A-2AA999ED10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4FF7-4944-B6A2-994FBC2AD07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Baja California</c:v>
                </c:pt>
              </c:strCache>
            </c:strRef>
          </c:cat>
          <c:val>
            <c:numRef>
              <c:f>_TIP_ESC_!$C$28:$C$31</c:f>
              <c:numCache>
                <c:formatCode>General</c:formatCode>
                <c:ptCount val="4"/>
                <c:pt idx="0">
                  <c:v>-65.3</c:v>
                </c:pt>
                <c:pt idx="1">
                  <c:v>-34.9</c:v>
                </c:pt>
                <c:pt idx="3">
                  <c:v>-62.3</c:v>
                </c:pt>
              </c:numCache>
            </c:numRef>
          </c:val>
          <c:extLst>
            <c:ext xmlns:c15="http://schemas.microsoft.com/office/drawing/2012/chart" uri="{02D57815-91ED-43cb-92C2-25804820EDAC}">
              <c15:datalabelsRange>
                <c15:f>_TIP_ESC_!$G$28:$G$31</c15:f>
                <c15:dlblRangeCache>
                  <c:ptCount val="4"/>
                  <c:pt idx="0">
                    <c:v>65.3</c:v>
                  </c:pt>
                  <c:pt idx="1">
                    <c:v>34.9</c:v>
                  </c:pt>
                  <c:pt idx="3">
                    <c:v>62.3</c:v>
                  </c:pt>
                </c15:dlblRangeCache>
              </c15:datalabelsRange>
            </c:ext>
            <c:ext xmlns:c16="http://schemas.microsoft.com/office/drawing/2014/chart" uri="{C3380CC4-5D6E-409C-BE32-E72D297353CC}">
              <c16:uniqueId val="{00000004-4FF7-4944-B6A2-994FBC2AD075}"/>
            </c:ext>
          </c:extLst>
        </c:ser>
        <c:ser>
          <c:idx val="1"/>
          <c:order val="1"/>
          <c:tx>
            <c:v>NII</c:v>
          </c:tx>
          <c:spPr>
            <a:solidFill>
              <a:srgbClr val="B07CAA"/>
            </a:solidFill>
          </c:spPr>
          <c:invertIfNegative val="0"/>
          <c:dLbls>
            <c:dLbl>
              <c:idx val="0"/>
              <c:layout/>
              <c:tx>
                <c:rich>
                  <a:bodyPr/>
                  <a:lstStyle/>
                  <a:p>
                    <a:fld id="{347DC0E2-1F02-4835-BB8D-7A700A1677D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4FF7-4944-B6A2-994FBC2AD075}"/>
                </c:ext>
              </c:extLst>
            </c:dLbl>
            <c:dLbl>
              <c:idx val="1"/>
              <c:layout/>
              <c:tx>
                <c:rich>
                  <a:bodyPr/>
                  <a:lstStyle/>
                  <a:p>
                    <a:fld id="{6B0A1AB7-41FC-4F45-8410-6FA295F83F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FF7-4944-B6A2-994FBC2AD07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F7-4944-B6A2-994FBC2AD075}"/>
                </c:ext>
              </c:extLst>
            </c:dLbl>
            <c:dLbl>
              <c:idx val="3"/>
              <c:layout/>
              <c:tx>
                <c:rich>
                  <a:bodyPr/>
                  <a:lstStyle/>
                  <a:p>
                    <a:fld id="{767EDA58-3101-4953-8677-63B92659CC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4FF7-4944-B6A2-994FBC2AD07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Baja California</c:v>
                </c:pt>
              </c:strCache>
            </c:strRef>
          </c:cat>
          <c:val>
            <c:numRef>
              <c:f>_TIP_ESC_!$D$28:$D$31</c:f>
              <c:numCache>
                <c:formatCode>General</c:formatCode>
                <c:ptCount val="4"/>
                <c:pt idx="0">
                  <c:v>17.600000000000001</c:v>
                </c:pt>
                <c:pt idx="1">
                  <c:v>23.3</c:v>
                </c:pt>
                <c:pt idx="3">
                  <c:v>18</c:v>
                </c:pt>
              </c:numCache>
            </c:numRef>
          </c:val>
          <c:extLst>
            <c:ext xmlns:c15="http://schemas.microsoft.com/office/drawing/2012/chart" uri="{02D57815-91ED-43cb-92C2-25804820EDAC}">
              <c15:datalabelsRange>
                <c15:f>_TIP_ESC_!$H$28:$H$31</c15:f>
                <c15:dlblRangeCache>
                  <c:ptCount val="4"/>
                  <c:pt idx="0">
                    <c:v>17.6</c:v>
                  </c:pt>
                  <c:pt idx="1">
                    <c:v>23.3</c:v>
                  </c:pt>
                  <c:pt idx="3">
                    <c:v>18.0</c:v>
                  </c:pt>
                </c15:dlblRangeCache>
              </c15:datalabelsRange>
            </c:ext>
            <c:ext xmlns:c16="http://schemas.microsoft.com/office/drawing/2014/chart" uri="{C3380CC4-5D6E-409C-BE32-E72D297353CC}">
              <c16:uniqueId val="{00000009-4FF7-4944-B6A2-994FBC2AD075}"/>
            </c:ext>
          </c:extLst>
        </c:ser>
        <c:ser>
          <c:idx val="2"/>
          <c:order val="2"/>
          <c:tx>
            <c:v>NIII</c:v>
          </c:tx>
          <c:spPr>
            <a:solidFill>
              <a:srgbClr val="9A528E"/>
            </a:solidFill>
          </c:spPr>
          <c:invertIfNegative val="0"/>
          <c:dLbls>
            <c:dLbl>
              <c:idx val="0"/>
              <c:layout/>
              <c:tx>
                <c:rich>
                  <a:bodyPr/>
                  <a:lstStyle/>
                  <a:p>
                    <a:fld id="{B866CE9C-83F7-4157-8B65-B93E54C098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4FF7-4944-B6A2-994FBC2AD075}"/>
                </c:ext>
              </c:extLst>
            </c:dLbl>
            <c:dLbl>
              <c:idx val="1"/>
              <c:layout/>
              <c:tx>
                <c:rich>
                  <a:bodyPr/>
                  <a:lstStyle/>
                  <a:p>
                    <a:fld id="{E57F1F15-0FC4-455C-9AE6-9864CA2987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B-4FF7-4944-B6A2-994FBC2AD07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FF7-4944-B6A2-994FBC2AD075}"/>
                </c:ext>
              </c:extLst>
            </c:dLbl>
            <c:dLbl>
              <c:idx val="3"/>
              <c:layout/>
              <c:tx>
                <c:rich>
                  <a:bodyPr/>
                  <a:lstStyle/>
                  <a:p>
                    <a:fld id="{5A6A52E9-EB67-41E8-97CB-2597DF48EC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4FF7-4944-B6A2-994FBC2AD07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Baja California</c:v>
                </c:pt>
              </c:strCache>
            </c:strRef>
          </c:cat>
          <c:val>
            <c:numRef>
              <c:f>_TIP_ESC_!$E$28:$E$31</c:f>
              <c:numCache>
                <c:formatCode>General</c:formatCode>
                <c:ptCount val="4"/>
                <c:pt idx="0">
                  <c:v>12.2</c:v>
                </c:pt>
                <c:pt idx="1">
                  <c:v>23.8</c:v>
                </c:pt>
                <c:pt idx="3">
                  <c:v>13.3</c:v>
                </c:pt>
              </c:numCache>
            </c:numRef>
          </c:val>
          <c:extLst>
            <c:ext xmlns:c15="http://schemas.microsoft.com/office/drawing/2012/chart" uri="{02D57815-91ED-43cb-92C2-25804820EDAC}">
              <c15:datalabelsRange>
                <c15:f>_TIP_ESC_!$I$28:$I$31</c15:f>
                <c15:dlblRangeCache>
                  <c:ptCount val="4"/>
                  <c:pt idx="0">
                    <c:v>12.2</c:v>
                  </c:pt>
                  <c:pt idx="1">
                    <c:v>23.8</c:v>
                  </c:pt>
                  <c:pt idx="3">
                    <c:v>13.3</c:v>
                  </c:pt>
                </c15:dlblRangeCache>
              </c15:datalabelsRange>
            </c:ext>
            <c:ext xmlns:c16="http://schemas.microsoft.com/office/drawing/2014/chart" uri="{C3380CC4-5D6E-409C-BE32-E72D297353CC}">
              <c16:uniqueId val="{0000000E-4FF7-4944-B6A2-994FBC2AD075}"/>
            </c:ext>
          </c:extLst>
        </c:ser>
        <c:ser>
          <c:idx val="3"/>
          <c:order val="3"/>
          <c:tx>
            <c:v>NIV</c:v>
          </c:tx>
          <c:spPr>
            <a:solidFill>
              <a:srgbClr val="862A77"/>
            </a:solidFill>
          </c:spPr>
          <c:invertIfNegative val="0"/>
          <c:dLbls>
            <c:dLbl>
              <c:idx val="0"/>
              <c:layout>
                <c:manualLayout>
                  <c:x val="3.0303030303030304E-2"/>
                  <c:y val="0"/>
                </c:manualLayout>
              </c:layout>
              <c:tx>
                <c:rich>
                  <a:bodyPr/>
                  <a:lstStyle/>
                  <a:p>
                    <a:pPr>
                      <a:defRPr sz="1400" b="1" baseline="0">
                        <a:solidFill>
                          <a:srgbClr val="862A77"/>
                        </a:solidFill>
                        <a:latin typeface="Calibri"/>
                      </a:defRPr>
                    </a:pPr>
                    <a:fld id="{5DE47193-D00F-4EB6-BD52-84D4692536F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4FF7-4944-B6A2-994FBC2AD075}"/>
                </c:ext>
              </c:extLst>
            </c:dLbl>
            <c:dLbl>
              <c:idx val="1"/>
              <c:layout/>
              <c:tx>
                <c:rich>
                  <a:bodyPr/>
                  <a:lstStyle/>
                  <a:p>
                    <a:fld id="{7EB9E5C6-46C0-48DE-BA4A-C233FC3499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4FF7-4944-B6A2-994FBC2AD07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FF7-4944-B6A2-994FBC2AD075}"/>
                </c:ext>
              </c:extLst>
            </c:dLbl>
            <c:dLbl>
              <c:idx val="3"/>
              <c:layout/>
              <c:tx>
                <c:rich>
                  <a:bodyPr/>
                  <a:lstStyle/>
                  <a:p>
                    <a:fld id="{107C90EF-51A5-4B33-8A1D-B7491BEBD9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4FF7-4944-B6A2-994FBC2AD07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Baja California</c:v>
                </c:pt>
              </c:strCache>
            </c:strRef>
          </c:cat>
          <c:val>
            <c:numRef>
              <c:f>_TIP_ESC_!$F$28:$F$31</c:f>
              <c:numCache>
                <c:formatCode>General</c:formatCode>
                <c:ptCount val="4"/>
                <c:pt idx="0">
                  <c:v>4.9000000000000004</c:v>
                </c:pt>
                <c:pt idx="1">
                  <c:v>18.100000000000001</c:v>
                </c:pt>
                <c:pt idx="3">
                  <c:v>6.3</c:v>
                </c:pt>
              </c:numCache>
            </c:numRef>
          </c:val>
          <c:extLst>
            <c:ext xmlns:c15="http://schemas.microsoft.com/office/drawing/2012/chart" uri="{02D57815-91ED-43cb-92C2-25804820EDAC}">
              <c15:datalabelsRange>
                <c15:f>_TIP_ESC_!$J$28:$J$31</c15:f>
                <c15:dlblRangeCache>
                  <c:ptCount val="4"/>
                  <c:pt idx="0">
                    <c:v>4.9</c:v>
                  </c:pt>
                  <c:pt idx="1">
                    <c:v>18.1˟</c:v>
                  </c:pt>
                  <c:pt idx="3">
                    <c:v>6.3</c:v>
                  </c:pt>
                </c15:dlblRangeCache>
              </c15:datalabelsRange>
            </c:ext>
            <c:ext xmlns:c16="http://schemas.microsoft.com/office/drawing/2014/chart" uri="{C3380CC4-5D6E-409C-BE32-E72D297353CC}">
              <c16:uniqueId val="{00000013-4FF7-4944-B6A2-994FBC2AD075}"/>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8D9-4705-811E-EB3AA8363B7D}"/>
              </c:ext>
            </c:extLst>
          </c:dPt>
          <c:dPt>
            <c:idx val="3"/>
            <c:marker>
              <c:spPr>
                <a:solidFill>
                  <a:srgbClr val="002060"/>
                </a:solidFill>
                <a:ln>
                  <a:noFill/>
                </a:ln>
              </c:spPr>
            </c:marker>
            <c:bubble3D val="0"/>
            <c:extLst>
              <c:ext xmlns:c16="http://schemas.microsoft.com/office/drawing/2014/chart" uri="{C3380CC4-5D6E-409C-BE32-E72D297353CC}">
                <c16:uniqueId val="{00000001-A8D9-4705-811E-EB3AA8363B7D}"/>
              </c:ext>
            </c:extLst>
          </c:dPt>
          <c:dPt>
            <c:idx val="5"/>
            <c:marker>
              <c:spPr>
                <a:solidFill>
                  <a:srgbClr val="002060"/>
                </a:solidFill>
                <a:ln>
                  <a:noFill/>
                </a:ln>
              </c:spPr>
            </c:marker>
            <c:bubble3D val="0"/>
            <c:extLst>
              <c:ext xmlns:c16="http://schemas.microsoft.com/office/drawing/2014/chart" uri="{C3380CC4-5D6E-409C-BE32-E72D297353CC}">
                <c16:uniqueId val="{00000002-A8D9-4705-811E-EB3AA8363B7D}"/>
              </c:ext>
            </c:extLst>
          </c:dPt>
          <c:cat>
            <c:multiLvlStrRef>
              <c:f>_TIP_ESC_INT_!$B$2:$C$7</c:f>
              <c:multiLvlStrCache>
                <c:ptCount val="6"/>
                <c:lvl>
                  <c:pt idx="0">
                    <c:v>2015</c:v>
                  </c:pt>
                  <c:pt idx="1">
                    <c:v>2018</c:v>
                  </c:pt>
                  <c:pt idx="2">
                    <c:v>2015</c:v>
                  </c:pt>
                  <c:pt idx="3">
                    <c:v>2018</c:v>
                  </c:pt>
                  <c:pt idx="4">
                    <c:v>2015</c:v>
                  </c:pt>
                  <c:pt idx="5">
                    <c:v>2018</c:v>
                  </c:pt>
                </c:lvl>
                <c:lvl>
                  <c:pt idx="0">
                    <c:v>Baja California</c:v>
                  </c:pt>
                  <c:pt idx="2">
                    <c:v>General Pública</c:v>
                  </c:pt>
                  <c:pt idx="4">
                    <c:v>Privada</c:v>
                  </c:pt>
                </c:lvl>
              </c:multiLvlStrCache>
            </c:multiLvlStrRef>
          </c:cat>
          <c:val>
            <c:numRef>
              <c:f>_TIP_ESC_INT_!$D$2:$D$7</c:f>
              <c:numCache>
                <c:formatCode>General</c:formatCode>
                <c:ptCount val="6"/>
                <c:pt idx="0">
                  <c:v>503.63200000000001</c:v>
                </c:pt>
                <c:pt idx="1">
                  <c:v>504.03500000000003</c:v>
                </c:pt>
                <c:pt idx="2">
                  <c:v>492.43299999999999</c:v>
                </c:pt>
                <c:pt idx="3">
                  <c:v>495.637</c:v>
                </c:pt>
                <c:pt idx="4">
                  <c:v>592.86599999999999</c:v>
                </c:pt>
                <c:pt idx="5">
                  <c:v>553.14</c:v>
                </c:pt>
              </c:numCache>
            </c:numRef>
          </c:val>
          <c:smooth val="0"/>
          <c:extLst>
            <c:ext xmlns:c16="http://schemas.microsoft.com/office/drawing/2014/chart" uri="{C3380CC4-5D6E-409C-BE32-E72D297353CC}">
              <c16:uniqueId val="{00000003-A8D9-4705-811E-EB3AA8363B7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8D9-4705-811E-EB3AA8363B7D}"/>
              </c:ext>
            </c:extLst>
          </c:dPt>
          <c:dPt>
            <c:idx val="3"/>
            <c:marker>
              <c:spPr>
                <a:solidFill>
                  <a:srgbClr val="002060"/>
                </a:solidFill>
                <a:ln>
                  <a:noFill/>
                </a:ln>
              </c:spPr>
            </c:marker>
            <c:bubble3D val="0"/>
            <c:extLst>
              <c:ext xmlns:c16="http://schemas.microsoft.com/office/drawing/2014/chart" uri="{C3380CC4-5D6E-409C-BE32-E72D297353CC}">
                <c16:uniqueId val="{00000005-A8D9-4705-811E-EB3AA8363B7D}"/>
              </c:ext>
            </c:extLst>
          </c:dPt>
          <c:dPt>
            <c:idx val="5"/>
            <c:marker>
              <c:spPr>
                <a:solidFill>
                  <a:srgbClr val="002060"/>
                </a:solidFill>
                <a:ln>
                  <a:noFill/>
                </a:ln>
              </c:spPr>
            </c:marker>
            <c:bubble3D val="0"/>
            <c:extLst>
              <c:ext xmlns:c16="http://schemas.microsoft.com/office/drawing/2014/chart" uri="{C3380CC4-5D6E-409C-BE32-E72D297353CC}">
                <c16:uniqueId val="{00000006-A8D9-4705-811E-EB3AA8363B7D}"/>
              </c:ext>
            </c:extLst>
          </c:dPt>
          <c:cat>
            <c:multiLvlStrRef>
              <c:f>_TIP_ESC_INT_!$B$2:$C$7</c:f>
              <c:multiLvlStrCache>
                <c:ptCount val="6"/>
                <c:lvl>
                  <c:pt idx="0">
                    <c:v>2015</c:v>
                  </c:pt>
                  <c:pt idx="1">
                    <c:v>2018</c:v>
                  </c:pt>
                  <c:pt idx="2">
                    <c:v>2015</c:v>
                  </c:pt>
                  <c:pt idx="3">
                    <c:v>2018</c:v>
                  </c:pt>
                  <c:pt idx="4">
                    <c:v>2015</c:v>
                  </c:pt>
                  <c:pt idx="5">
                    <c:v>2018</c:v>
                  </c:pt>
                </c:lvl>
                <c:lvl>
                  <c:pt idx="0">
                    <c:v>Baja California</c:v>
                  </c:pt>
                  <c:pt idx="2">
                    <c:v>General Pública</c:v>
                  </c:pt>
                  <c:pt idx="4">
                    <c:v>Privada</c:v>
                  </c:pt>
                </c:lvl>
              </c:multiLvlStrCache>
            </c:multiLvlStrRef>
          </c:cat>
          <c:val>
            <c:numRef>
              <c:f>_TIP_ESC_INT_!$E$2:$E$7</c:f>
              <c:numCache>
                <c:formatCode>General</c:formatCode>
                <c:ptCount val="6"/>
                <c:pt idx="0">
                  <c:v>516.36800000000005</c:v>
                </c:pt>
                <c:pt idx="1">
                  <c:v>517.96500000000003</c:v>
                </c:pt>
                <c:pt idx="2">
                  <c:v>505.56700000000001</c:v>
                </c:pt>
                <c:pt idx="3">
                  <c:v>510.363</c:v>
                </c:pt>
                <c:pt idx="4">
                  <c:v>619.13400000000001</c:v>
                </c:pt>
                <c:pt idx="5">
                  <c:v>608.86</c:v>
                </c:pt>
              </c:numCache>
            </c:numRef>
          </c:val>
          <c:smooth val="0"/>
          <c:extLst>
            <c:ext xmlns:c16="http://schemas.microsoft.com/office/drawing/2014/chart" uri="{C3380CC4-5D6E-409C-BE32-E72D297353CC}">
              <c16:uniqueId val="{00000007-A8D9-4705-811E-EB3AA8363B7D}"/>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8D9-4705-811E-EB3AA8363B7D}"/>
              </c:ext>
            </c:extLst>
          </c:dPt>
          <c:dPt>
            <c:idx val="3"/>
            <c:marker>
              <c:spPr>
                <a:solidFill>
                  <a:srgbClr val="002060"/>
                </a:solidFill>
                <a:ln>
                  <a:noFill/>
                </a:ln>
              </c:spPr>
            </c:marker>
            <c:bubble3D val="0"/>
            <c:extLst>
              <c:ext xmlns:c16="http://schemas.microsoft.com/office/drawing/2014/chart" uri="{C3380CC4-5D6E-409C-BE32-E72D297353CC}">
                <c16:uniqueId val="{00000009-A8D9-4705-811E-EB3AA8363B7D}"/>
              </c:ext>
            </c:extLst>
          </c:dPt>
          <c:dPt>
            <c:idx val="5"/>
            <c:marker>
              <c:spPr>
                <a:solidFill>
                  <a:srgbClr val="002060"/>
                </a:solidFill>
                <a:ln>
                  <a:noFill/>
                </a:ln>
              </c:spPr>
            </c:marker>
            <c:bubble3D val="0"/>
            <c:extLst>
              <c:ext xmlns:c16="http://schemas.microsoft.com/office/drawing/2014/chart" uri="{C3380CC4-5D6E-409C-BE32-E72D297353CC}">
                <c16:uniqueId val="{0000000A-A8D9-4705-811E-EB3AA8363B7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8D9-4705-811E-EB3AA8363B7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8D9-4705-811E-EB3AA8363B7D}"/>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8D9-4705-811E-EB3AA8363B7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_TIP_ESC_INT_!$B$2:$C$7</c:f>
              <c:multiLvlStrCache>
                <c:ptCount val="6"/>
                <c:lvl>
                  <c:pt idx="0">
                    <c:v>2015</c:v>
                  </c:pt>
                  <c:pt idx="1">
                    <c:v>2018</c:v>
                  </c:pt>
                  <c:pt idx="2">
                    <c:v>2015</c:v>
                  </c:pt>
                  <c:pt idx="3">
                    <c:v>2018</c:v>
                  </c:pt>
                  <c:pt idx="4">
                    <c:v>2015</c:v>
                  </c:pt>
                  <c:pt idx="5">
                    <c:v>2018</c:v>
                  </c:pt>
                </c:lvl>
                <c:lvl>
                  <c:pt idx="0">
                    <c:v>Baja California</c:v>
                  </c:pt>
                  <c:pt idx="2">
                    <c:v>General Pública</c:v>
                  </c:pt>
                  <c:pt idx="4">
                    <c:v>Privada</c:v>
                  </c:pt>
                </c:lvl>
              </c:multiLvlStrCache>
            </c:multiLvlStrRef>
          </c:cat>
          <c:val>
            <c:numRef>
              <c:f>_TIP_ESC_INT_!$F$2:$F$7</c:f>
              <c:numCache>
                <c:formatCode>General</c:formatCode>
                <c:ptCount val="6"/>
                <c:pt idx="0">
                  <c:v>510</c:v>
                </c:pt>
                <c:pt idx="1">
                  <c:v>511</c:v>
                </c:pt>
                <c:pt idx="2">
                  <c:v>499</c:v>
                </c:pt>
                <c:pt idx="3">
                  <c:v>503</c:v>
                </c:pt>
                <c:pt idx="4">
                  <c:v>606</c:v>
                </c:pt>
                <c:pt idx="5">
                  <c:v>581</c:v>
                </c:pt>
              </c:numCache>
            </c:numRef>
          </c:val>
          <c:smooth val="0"/>
          <c:extLst>
            <c:ext xmlns:c16="http://schemas.microsoft.com/office/drawing/2014/chart" uri="{C3380CC4-5D6E-409C-BE32-E72D297353CC}">
              <c16:uniqueId val="{0000000B-A8D9-4705-811E-EB3AA8363B7D}"/>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E0F-4471-9409-1A7D3D7C2FD6}"/>
              </c:ext>
            </c:extLst>
          </c:dPt>
          <c:dPt>
            <c:idx val="3"/>
            <c:marker>
              <c:spPr>
                <a:solidFill>
                  <a:srgbClr val="002060"/>
                </a:solidFill>
                <a:ln>
                  <a:noFill/>
                </a:ln>
              </c:spPr>
            </c:marker>
            <c:bubble3D val="0"/>
            <c:extLst>
              <c:ext xmlns:c16="http://schemas.microsoft.com/office/drawing/2014/chart" uri="{C3380CC4-5D6E-409C-BE32-E72D297353CC}">
                <c16:uniqueId val="{00000001-0E0F-4471-9409-1A7D3D7C2FD6}"/>
              </c:ext>
            </c:extLst>
          </c:dPt>
          <c:dPt>
            <c:idx val="5"/>
            <c:marker>
              <c:spPr>
                <a:solidFill>
                  <a:srgbClr val="002060"/>
                </a:solidFill>
                <a:ln>
                  <a:noFill/>
                </a:ln>
              </c:spPr>
            </c:marker>
            <c:bubble3D val="0"/>
            <c:extLst>
              <c:ext xmlns:c16="http://schemas.microsoft.com/office/drawing/2014/chart" uri="{C3380CC4-5D6E-409C-BE32-E72D297353CC}">
                <c16:uniqueId val="{00000002-0E0F-4471-9409-1A7D3D7C2FD6}"/>
              </c:ext>
            </c:extLst>
          </c:dPt>
          <c:cat>
            <c:multiLvlStrRef>
              <c:f>_TIP_ESC_INT_!$B$27:$C$32</c:f>
              <c:multiLvlStrCache>
                <c:ptCount val="6"/>
                <c:lvl>
                  <c:pt idx="0">
                    <c:v>2015</c:v>
                  </c:pt>
                  <c:pt idx="1">
                    <c:v>2018</c:v>
                  </c:pt>
                  <c:pt idx="2">
                    <c:v>2015</c:v>
                  </c:pt>
                  <c:pt idx="3">
                    <c:v>2018</c:v>
                  </c:pt>
                  <c:pt idx="4">
                    <c:v>2015</c:v>
                  </c:pt>
                  <c:pt idx="5">
                    <c:v>2018</c:v>
                  </c:pt>
                </c:lvl>
                <c:lvl>
                  <c:pt idx="0">
                    <c:v>Baja California</c:v>
                  </c:pt>
                  <c:pt idx="2">
                    <c:v>General Pública</c:v>
                  </c:pt>
                  <c:pt idx="4">
                    <c:v>Privada</c:v>
                  </c:pt>
                </c:lvl>
              </c:multiLvlStrCache>
            </c:multiLvlStrRef>
          </c:cat>
          <c:val>
            <c:numRef>
              <c:f>_TIP_ESC_INT_!$D$27:$D$32</c:f>
              <c:numCache>
                <c:formatCode>General</c:formatCode>
                <c:ptCount val="6"/>
                <c:pt idx="0">
                  <c:v>491.03500000000003</c:v>
                </c:pt>
                <c:pt idx="1">
                  <c:v>488.04</c:v>
                </c:pt>
                <c:pt idx="2">
                  <c:v>480.83600000000001</c:v>
                </c:pt>
                <c:pt idx="3">
                  <c:v>480.642</c:v>
                </c:pt>
                <c:pt idx="4">
                  <c:v>570.68700000000001</c:v>
                </c:pt>
                <c:pt idx="5">
                  <c:v>526.36400000000003</c:v>
                </c:pt>
              </c:numCache>
            </c:numRef>
          </c:val>
          <c:smooth val="0"/>
          <c:extLst>
            <c:ext xmlns:c16="http://schemas.microsoft.com/office/drawing/2014/chart" uri="{C3380CC4-5D6E-409C-BE32-E72D297353CC}">
              <c16:uniqueId val="{00000003-0E0F-4471-9409-1A7D3D7C2FD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E0F-4471-9409-1A7D3D7C2FD6}"/>
              </c:ext>
            </c:extLst>
          </c:dPt>
          <c:dPt>
            <c:idx val="3"/>
            <c:marker>
              <c:spPr>
                <a:solidFill>
                  <a:srgbClr val="002060"/>
                </a:solidFill>
                <a:ln>
                  <a:noFill/>
                </a:ln>
              </c:spPr>
            </c:marker>
            <c:bubble3D val="0"/>
            <c:extLst>
              <c:ext xmlns:c16="http://schemas.microsoft.com/office/drawing/2014/chart" uri="{C3380CC4-5D6E-409C-BE32-E72D297353CC}">
                <c16:uniqueId val="{00000005-0E0F-4471-9409-1A7D3D7C2FD6}"/>
              </c:ext>
            </c:extLst>
          </c:dPt>
          <c:dPt>
            <c:idx val="5"/>
            <c:marker>
              <c:spPr>
                <a:solidFill>
                  <a:srgbClr val="002060"/>
                </a:solidFill>
                <a:ln>
                  <a:noFill/>
                </a:ln>
              </c:spPr>
            </c:marker>
            <c:bubble3D val="0"/>
            <c:extLst>
              <c:ext xmlns:c16="http://schemas.microsoft.com/office/drawing/2014/chart" uri="{C3380CC4-5D6E-409C-BE32-E72D297353CC}">
                <c16:uniqueId val="{00000006-0E0F-4471-9409-1A7D3D7C2FD6}"/>
              </c:ext>
            </c:extLst>
          </c:dPt>
          <c:cat>
            <c:multiLvlStrRef>
              <c:f>_TIP_ESC_INT_!$B$27:$C$32</c:f>
              <c:multiLvlStrCache>
                <c:ptCount val="6"/>
                <c:lvl>
                  <c:pt idx="0">
                    <c:v>2015</c:v>
                  </c:pt>
                  <c:pt idx="1">
                    <c:v>2018</c:v>
                  </c:pt>
                  <c:pt idx="2">
                    <c:v>2015</c:v>
                  </c:pt>
                  <c:pt idx="3">
                    <c:v>2018</c:v>
                  </c:pt>
                  <c:pt idx="4">
                    <c:v>2015</c:v>
                  </c:pt>
                  <c:pt idx="5">
                    <c:v>2018</c:v>
                  </c:pt>
                </c:lvl>
                <c:lvl>
                  <c:pt idx="0">
                    <c:v>Baja California</c:v>
                  </c:pt>
                  <c:pt idx="2">
                    <c:v>General Pública</c:v>
                  </c:pt>
                  <c:pt idx="4">
                    <c:v>Privada</c:v>
                  </c:pt>
                </c:lvl>
              </c:multiLvlStrCache>
            </c:multiLvlStrRef>
          </c:cat>
          <c:val>
            <c:numRef>
              <c:f>_TIP_ESC_INT_!$E$27:$E$32</c:f>
              <c:numCache>
                <c:formatCode>General</c:formatCode>
                <c:ptCount val="6"/>
                <c:pt idx="0">
                  <c:v>504.96499999999997</c:v>
                </c:pt>
                <c:pt idx="1">
                  <c:v>503.96</c:v>
                </c:pt>
                <c:pt idx="2">
                  <c:v>495.16399999999999</c:v>
                </c:pt>
                <c:pt idx="3">
                  <c:v>497.358</c:v>
                </c:pt>
                <c:pt idx="4">
                  <c:v>605.31299999999999</c:v>
                </c:pt>
                <c:pt idx="5">
                  <c:v>591.63599999999997</c:v>
                </c:pt>
              </c:numCache>
            </c:numRef>
          </c:val>
          <c:smooth val="0"/>
          <c:extLst>
            <c:ext xmlns:c16="http://schemas.microsoft.com/office/drawing/2014/chart" uri="{C3380CC4-5D6E-409C-BE32-E72D297353CC}">
              <c16:uniqueId val="{00000007-0E0F-4471-9409-1A7D3D7C2FD6}"/>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E0F-4471-9409-1A7D3D7C2FD6}"/>
              </c:ext>
            </c:extLst>
          </c:dPt>
          <c:dPt>
            <c:idx val="3"/>
            <c:marker>
              <c:spPr>
                <a:solidFill>
                  <a:srgbClr val="002060"/>
                </a:solidFill>
                <a:ln>
                  <a:noFill/>
                </a:ln>
              </c:spPr>
            </c:marker>
            <c:bubble3D val="0"/>
            <c:extLst>
              <c:ext xmlns:c16="http://schemas.microsoft.com/office/drawing/2014/chart" uri="{C3380CC4-5D6E-409C-BE32-E72D297353CC}">
                <c16:uniqueId val="{00000009-0E0F-4471-9409-1A7D3D7C2FD6}"/>
              </c:ext>
            </c:extLst>
          </c:dPt>
          <c:dPt>
            <c:idx val="5"/>
            <c:marker>
              <c:spPr>
                <a:solidFill>
                  <a:srgbClr val="002060"/>
                </a:solidFill>
                <a:ln>
                  <a:noFill/>
                </a:ln>
              </c:spPr>
            </c:marker>
            <c:bubble3D val="0"/>
            <c:extLst>
              <c:ext xmlns:c16="http://schemas.microsoft.com/office/drawing/2014/chart" uri="{C3380CC4-5D6E-409C-BE32-E72D297353CC}">
                <c16:uniqueId val="{0000000A-0E0F-4471-9409-1A7D3D7C2FD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E0F-4471-9409-1A7D3D7C2FD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E0F-4471-9409-1A7D3D7C2FD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E0F-4471-9409-1A7D3D7C2FD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Baja California</c:v>
                  </c:pt>
                  <c:pt idx="2">
                    <c:v>General Pública</c:v>
                  </c:pt>
                  <c:pt idx="4">
                    <c:v>Privada</c:v>
                  </c:pt>
                </c:lvl>
              </c:multiLvlStrCache>
            </c:multiLvlStrRef>
          </c:cat>
          <c:val>
            <c:numRef>
              <c:f>_TIP_ESC_INT_!$F$27:$F$32</c:f>
              <c:numCache>
                <c:formatCode>General</c:formatCode>
                <c:ptCount val="6"/>
                <c:pt idx="0">
                  <c:v>498</c:v>
                </c:pt>
                <c:pt idx="1">
                  <c:v>496</c:v>
                </c:pt>
                <c:pt idx="2">
                  <c:v>488</c:v>
                </c:pt>
                <c:pt idx="3">
                  <c:v>489</c:v>
                </c:pt>
                <c:pt idx="4">
                  <c:v>588</c:v>
                </c:pt>
                <c:pt idx="5">
                  <c:v>559</c:v>
                </c:pt>
              </c:numCache>
            </c:numRef>
          </c:val>
          <c:smooth val="0"/>
          <c:extLst>
            <c:ext xmlns:c16="http://schemas.microsoft.com/office/drawing/2014/chart" uri="{C3380CC4-5D6E-409C-BE32-E72D297353CC}">
              <c16:uniqueId val="{0000000B-0E0F-4471-9409-1A7D3D7C2FD6}"/>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EBA18DA8-4DFF-4678-9F1F-B504CF7A57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60C8-4E57-A3F8-28338D72C7C1}"/>
                </c:ext>
              </c:extLst>
            </c:dLbl>
            <c:dLbl>
              <c:idx val="1"/>
              <c:layout/>
              <c:tx>
                <c:rich>
                  <a:bodyPr/>
                  <a:lstStyle/>
                  <a:p>
                    <a:fld id="{5D8D48E5-23E5-47D8-92AC-4D6F9E25F0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60C8-4E57-A3F8-28338D72C7C1}"/>
                </c:ext>
              </c:extLst>
            </c:dLbl>
            <c:dLbl>
              <c:idx val="2"/>
              <c:layout/>
              <c:tx>
                <c:rich>
                  <a:bodyPr/>
                  <a:lstStyle/>
                  <a:p>
                    <a:fld id="{1F7A4F34-5924-4EEF-BD7B-466C4C7C17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60C8-4E57-A3F8-28338D72C7C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C8-4E57-A3F8-28338D72C7C1}"/>
                </c:ext>
              </c:extLst>
            </c:dLbl>
            <c:dLbl>
              <c:idx val="4"/>
              <c:layout/>
              <c:tx>
                <c:rich>
                  <a:bodyPr/>
                  <a:lstStyle/>
                  <a:p>
                    <a:fld id="{C643BFAA-BA24-48B3-AB5E-2FE38A4AA9F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60C8-4E57-A3F8-28338D72C7C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Baja California</c:v>
                </c:pt>
              </c:strCache>
            </c:strRef>
          </c:cat>
          <c:val>
            <c:numRef>
              <c:f>_MARGINC_!$C$2:$C$6</c:f>
              <c:numCache>
                <c:formatCode>General</c:formatCode>
                <c:ptCount val="5"/>
                <c:pt idx="0">
                  <c:v>-60</c:v>
                </c:pt>
                <c:pt idx="1">
                  <c:v>-46.6</c:v>
                </c:pt>
                <c:pt idx="2">
                  <c:v>-37.4</c:v>
                </c:pt>
                <c:pt idx="4">
                  <c:v>-44.1</c:v>
                </c:pt>
              </c:numCache>
            </c:numRef>
          </c:val>
          <c:extLst>
            <c:ext xmlns:c15="http://schemas.microsoft.com/office/drawing/2012/chart" uri="{02D57815-91ED-43cb-92C2-25804820EDAC}">
              <c15:datalabelsRange>
                <c15:f>_MARGINC_!$G$2:$G$6</c15:f>
                <c15:dlblRangeCache>
                  <c:ptCount val="5"/>
                  <c:pt idx="0">
                    <c:v>60.0</c:v>
                  </c:pt>
                  <c:pt idx="1">
                    <c:v>46.6</c:v>
                  </c:pt>
                  <c:pt idx="2">
                    <c:v>37.4</c:v>
                  </c:pt>
                  <c:pt idx="4">
                    <c:v>44.1</c:v>
                  </c:pt>
                </c15:dlblRangeCache>
              </c15:datalabelsRange>
            </c:ext>
            <c:ext xmlns:c16="http://schemas.microsoft.com/office/drawing/2014/chart" uri="{C3380CC4-5D6E-409C-BE32-E72D297353CC}">
              <c16:uniqueId val="{00000005-60C8-4E57-A3F8-28338D72C7C1}"/>
            </c:ext>
          </c:extLst>
        </c:ser>
        <c:ser>
          <c:idx val="1"/>
          <c:order val="1"/>
          <c:tx>
            <c:v>NII</c:v>
          </c:tx>
          <c:spPr>
            <a:solidFill>
              <a:srgbClr val="B07CAA"/>
            </a:solidFill>
          </c:spPr>
          <c:invertIfNegative val="0"/>
          <c:dLbls>
            <c:dLbl>
              <c:idx val="0"/>
              <c:layout/>
              <c:tx>
                <c:rich>
                  <a:bodyPr/>
                  <a:lstStyle/>
                  <a:p>
                    <a:fld id="{99C6296E-DF6B-4C9F-AF21-079FED1953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60C8-4E57-A3F8-28338D72C7C1}"/>
                </c:ext>
              </c:extLst>
            </c:dLbl>
            <c:dLbl>
              <c:idx val="1"/>
              <c:layout/>
              <c:tx>
                <c:rich>
                  <a:bodyPr/>
                  <a:lstStyle/>
                  <a:p>
                    <a:fld id="{29966941-F0E2-4D59-978F-FADD0B772B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60C8-4E57-A3F8-28338D72C7C1}"/>
                </c:ext>
              </c:extLst>
            </c:dLbl>
            <c:dLbl>
              <c:idx val="2"/>
              <c:layout/>
              <c:tx>
                <c:rich>
                  <a:bodyPr/>
                  <a:lstStyle/>
                  <a:p>
                    <a:fld id="{372FBB21-5036-4952-A5FF-5359E1EBE4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60C8-4E57-A3F8-28338D72C7C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C8-4E57-A3F8-28338D72C7C1}"/>
                </c:ext>
              </c:extLst>
            </c:dLbl>
            <c:dLbl>
              <c:idx val="4"/>
              <c:layout/>
              <c:tx>
                <c:rich>
                  <a:bodyPr/>
                  <a:lstStyle/>
                  <a:p>
                    <a:fld id="{B6064CC5-0D88-4ED7-8F50-282FF9850DC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60C8-4E57-A3F8-28338D72C7C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Baja California</c:v>
                </c:pt>
              </c:strCache>
            </c:strRef>
          </c:cat>
          <c:val>
            <c:numRef>
              <c:f>_MARGINC_!$D$2:$D$6</c:f>
              <c:numCache>
                <c:formatCode>General</c:formatCode>
                <c:ptCount val="5"/>
                <c:pt idx="0">
                  <c:v>32</c:v>
                </c:pt>
                <c:pt idx="1">
                  <c:v>37.700000000000003</c:v>
                </c:pt>
                <c:pt idx="2">
                  <c:v>39</c:v>
                </c:pt>
                <c:pt idx="4">
                  <c:v>37.5</c:v>
                </c:pt>
              </c:numCache>
            </c:numRef>
          </c:val>
          <c:extLst>
            <c:ext xmlns:c15="http://schemas.microsoft.com/office/drawing/2012/chart" uri="{02D57815-91ED-43cb-92C2-25804820EDAC}">
              <c15:datalabelsRange>
                <c15:f>_MARGINC_!$H$2:$H$6</c15:f>
                <c15:dlblRangeCache>
                  <c:ptCount val="5"/>
                  <c:pt idx="0">
                    <c:v>32.0</c:v>
                  </c:pt>
                  <c:pt idx="1">
                    <c:v>37.7</c:v>
                  </c:pt>
                  <c:pt idx="2">
                    <c:v>39.0</c:v>
                  </c:pt>
                  <c:pt idx="4">
                    <c:v>37.5</c:v>
                  </c:pt>
                </c15:dlblRangeCache>
              </c15:datalabelsRange>
            </c:ext>
            <c:ext xmlns:c16="http://schemas.microsoft.com/office/drawing/2014/chart" uri="{C3380CC4-5D6E-409C-BE32-E72D297353CC}">
              <c16:uniqueId val="{0000000B-60C8-4E57-A3F8-28338D72C7C1}"/>
            </c:ext>
          </c:extLst>
        </c:ser>
        <c:ser>
          <c:idx val="2"/>
          <c:order val="2"/>
          <c:tx>
            <c:v>NIII</c:v>
          </c:tx>
          <c:spPr>
            <a:solidFill>
              <a:srgbClr val="9A528E"/>
            </a:solidFill>
          </c:spPr>
          <c:invertIfNegative val="0"/>
          <c:dLbls>
            <c:dLbl>
              <c:idx val="0"/>
              <c:layout/>
              <c:tx>
                <c:rich>
                  <a:bodyPr/>
                  <a:lstStyle/>
                  <a:p>
                    <a:fld id="{3722DB05-00C8-47C0-B45D-1A8E65CEFF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60C8-4E57-A3F8-28338D72C7C1}"/>
                </c:ext>
              </c:extLst>
            </c:dLbl>
            <c:dLbl>
              <c:idx val="1"/>
              <c:layout/>
              <c:tx>
                <c:rich>
                  <a:bodyPr/>
                  <a:lstStyle/>
                  <a:p>
                    <a:fld id="{C55C880B-F76A-4205-9D5A-414B90FE6E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60C8-4E57-A3F8-28338D72C7C1}"/>
                </c:ext>
              </c:extLst>
            </c:dLbl>
            <c:dLbl>
              <c:idx val="2"/>
              <c:layout/>
              <c:tx>
                <c:rich>
                  <a:bodyPr/>
                  <a:lstStyle/>
                  <a:p>
                    <a:fld id="{B64A4CE1-BD37-4DF4-9838-25A22DB1E2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60C8-4E57-A3F8-28338D72C7C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0C8-4E57-A3F8-28338D72C7C1}"/>
                </c:ext>
              </c:extLst>
            </c:dLbl>
            <c:dLbl>
              <c:idx val="4"/>
              <c:layout/>
              <c:tx>
                <c:rich>
                  <a:bodyPr/>
                  <a:lstStyle/>
                  <a:p>
                    <a:fld id="{CBAF24AA-1240-4559-9BA6-C5BA567F08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60C8-4E57-A3F8-28338D72C7C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Baja California</c:v>
                </c:pt>
              </c:strCache>
            </c:strRef>
          </c:cat>
          <c:val>
            <c:numRef>
              <c:f>_MARGINC_!$E$2:$E$6</c:f>
              <c:numCache>
                <c:formatCode>General</c:formatCode>
                <c:ptCount val="5"/>
                <c:pt idx="0">
                  <c:v>7.3</c:v>
                </c:pt>
                <c:pt idx="1">
                  <c:v>13.6</c:v>
                </c:pt>
                <c:pt idx="2">
                  <c:v>20</c:v>
                </c:pt>
                <c:pt idx="4">
                  <c:v>15.7</c:v>
                </c:pt>
              </c:numCache>
            </c:numRef>
          </c:val>
          <c:extLst>
            <c:ext xmlns:c15="http://schemas.microsoft.com/office/drawing/2012/chart" uri="{02D57815-91ED-43cb-92C2-25804820EDAC}">
              <c15:datalabelsRange>
                <c15:f>_MARGINC_!$I$2:$I$6</c15:f>
                <c15:dlblRangeCache>
                  <c:ptCount val="5"/>
                  <c:pt idx="0">
                    <c:v>7.3˟</c:v>
                  </c:pt>
                  <c:pt idx="1">
                    <c:v>13.6</c:v>
                  </c:pt>
                  <c:pt idx="2">
                    <c:v>20.0</c:v>
                  </c:pt>
                  <c:pt idx="4">
                    <c:v>15.7</c:v>
                  </c:pt>
                </c15:dlblRangeCache>
              </c15:datalabelsRange>
            </c:ext>
            <c:ext xmlns:c16="http://schemas.microsoft.com/office/drawing/2014/chart" uri="{C3380CC4-5D6E-409C-BE32-E72D297353CC}">
              <c16:uniqueId val="{00000011-60C8-4E57-A3F8-28338D72C7C1}"/>
            </c:ext>
          </c:extLst>
        </c:ser>
        <c:ser>
          <c:idx val="3"/>
          <c:order val="3"/>
          <c:tx>
            <c:v>NIV</c:v>
          </c:tx>
          <c:spPr>
            <a:solidFill>
              <a:srgbClr val="862A77"/>
            </a:solidFill>
          </c:spPr>
          <c:invertIfNegative val="0"/>
          <c:dLbls>
            <c:dLbl>
              <c:idx val="0"/>
              <c:layout>
                <c:manualLayout>
                  <c:x val="2.2727272727272728E-2"/>
                  <c:y val="0"/>
                </c:manualLayout>
              </c:layout>
              <c:tx>
                <c:rich>
                  <a:bodyPr/>
                  <a:lstStyle/>
                  <a:p>
                    <a:fld id="{9160DF99-6569-4984-B57A-BE34AB8FCF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60C8-4E57-A3F8-28338D72C7C1}"/>
                </c:ext>
              </c:extLst>
            </c:dLbl>
            <c:dLbl>
              <c:idx val="1"/>
              <c:layout>
                <c:manualLayout>
                  <c:x val="2.4242424242424242E-2"/>
                  <c:y val="0"/>
                </c:manualLayout>
              </c:layout>
              <c:tx>
                <c:rich>
                  <a:bodyPr/>
                  <a:lstStyle/>
                  <a:p>
                    <a:fld id="{53158F40-DB5B-45AF-AEA4-4A965EF51E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3-60C8-4E57-A3F8-28338D72C7C1}"/>
                </c:ext>
              </c:extLst>
            </c:dLbl>
            <c:dLbl>
              <c:idx val="2"/>
              <c:layout>
                <c:manualLayout>
                  <c:x val="2.5757575757575868E-2"/>
                  <c:y val="-6.111040515849597E-17"/>
                </c:manualLayout>
              </c:layout>
              <c:tx>
                <c:rich>
                  <a:bodyPr/>
                  <a:lstStyle/>
                  <a:p>
                    <a:fld id="{10D76001-B769-42FF-9CEA-73AB376D76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4-60C8-4E57-A3F8-28338D72C7C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0C8-4E57-A3F8-28338D72C7C1}"/>
                </c:ext>
              </c:extLst>
            </c:dLbl>
            <c:dLbl>
              <c:idx val="4"/>
              <c:layout>
                <c:manualLayout>
                  <c:x val="2.4242424242424131E-2"/>
                  <c:y val="-1.5277601289623993E-17"/>
                </c:manualLayout>
              </c:layout>
              <c:tx>
                <c:rich>
                  <a:bodyPr/>
                  <a:lstStyle/>
                  <a:p>
                    <a:fld id="{77110264-3917-49BC-9580-C571180255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6-60C8-4E57-A3F8-28338D72C7C1}"/>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Baja California</c:v>
                </c:pt>
              </c:strCache>
            </c:strRef>
          </c:cat>
          <c:val>
            <c:numRef>
              <c:f>_MARGINC_!$F$2:$F$6</c:f>
              <c:numCache>
                <c:formatCode>General</c:formatCode>
                <c:ptCount val="5"/>
                <c:pt idx="0">
                  <c:v>0.7</c:v>
                </c:pt>
                <c:pt idx="1">
                  <c:v>2.1</c:v>
                </c:pt>
                <c:pt idx="2">
                  <c:v>3.7</c:v>
                </c:pt>
                <c:pt idx="4">
                  <c:v>2.7</c:v>
                </c:pt>
              </c:numCache>
            </c:numRef>
          </c:val>
          <c:extLst>
            <c:ext xmlns:c15="http://schemas.microsoft.com/office/drawing/2012/chart" uri="{02D57815-91ED-43cb-92C2-25804820EDAC}">
              <c15:datalabelsRange>
                <c15:f>_MARGINC_!$J$2:$J$6</c15:f>
                <c15:dlblRangeCache>
                  <c:ptCount val="5"/>
                  <c:pt idx="0">
                    <c:v>0.7˟</c:v>
                  </c:pt>
                  <c:pt idx="1">
                    <c:v>2.1˟</c:v>
                  </c:pt>
                  <c:pt idx="2">
                    <c:v>3.7</c:v>
                  </c:pt>
                  <c:pt idx="4">
                    <c:v>2.7</c:v>
                  </c:pt>
                </c15:dlblRangeCache>
              </c15:datalabelsRange>
            </c:ext>
            <c:ext xmlns:c16="http://schemas.microsoft.com/office/drawing/2014/chart" uri="{C3380CC4-5D6E-409C-BE32-E72D297353CC}">
              <c16:uniqueId val="{00000017-60C8-4E57-A3F8-28338D72C7C1}"/>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027EE51A-ED16-44CB-9477-AD5CFA5A44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20D9-4D0E-8D01-A26BA2AF7AA7}"/>
                </c:ext>
              </c:extLst>
            </c:dLbl>
            <c:dLbl>
              <c:idx val="1"/>
              <c:layout/>
              <c:tx>
                <c:rich>
                  <a:bodyPr/>
                  <a:lstStyle/>
                  <a:p>
                    <a:fld id="{DFF4C3B4-2A47-411F-AC18-F798920FED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20D9-4D0E-8D01-A26BA2AF7AA7}"/>
                </c:ext>
              </c:extLst>
            </c:dLbl>
            <c:dLbl>
              <c:idx val="2"/>
              <c:layout/>
              <c:tx>
                <c:rich>
                  <a:bodyPr/>
                  <a:lstStyle/>
                  <a:p>
                    <a:fld id="{D99B5F8F-5C7E-430D-883E-264637BCE3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20D9-4D0E-8D01-A26BA2AF7AA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D9-4D0E-8D01-A26BA2AF7AA7}"/>
                </c:ext>
              </c:extLst>
            </c:dLbl>
            <c:dLbl>
              <c:idx val="4"/>
              <c:layout/>
              <c:tx>
                <c:rich>
                  <a:bodyPr/>
                  <a:lstStyle/>
                  <a:p>
                    <a:fld id="{177E9A64-A78A-4880-A3F4-02287C05F6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20D9-4D0E-8D01-A26BA2AF7AA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Baja California</c:v>
                </c:pt>
              </c:strCache>
            </c:strRef>
          </c:cat>
          <c:val>
            <c:numRef>
              <c:f>_MARGINC_!$C$28:$C$32</c:f>
              <c:numCache>
                <c:formatCode>General</c:formatCode>
                <c:ptCount val="5"/>
                <c:pt idx="0">
                  <c:v>-76.8</c:v>
                </c:pt>
                <c:pt idx="1">
                  <c:v>-64.7</c:v>
                </c:pt>
                <c:pt idx="2">
                  <c:v>-56</c:v>
                </c:pt>
                <c:pt idx="4">
                  <c:v>-62.3</c:v>
                </c:pt>
              </c:numCache>
            </c:numRef>
          </c:val>
          <c:extLst>
            <c:ext xmlns:c15="http://schemas.microsoft.com/office/drawing/2012/chart" uri="{02D57815-91ED-43cb-92C2-25804820EDAC}">
              <c15:datalabelsRange>
                <c15:f>_MARGINC_!$G$28:$G$32</c15:f>
                <c15:dlblRangeCache>
                  <c:ptCount val="5"/>
                  <c:pt idx="0">
                    <c:v>76.8</c:v>
                  </c:pt>
                  <c:pt idx="1">
                    <c:v>64.7</c:v>
                  </c:pt>
                  <c:pt idx="2">
                    <c:v>56.0</c:v>
                  </c:pt>
                  <c:pt idx="4">
                    <c:v>62.3</c:v>
                  </c:pt>
                </c15:dlblRangeCache>
              </c15:datalabelsRange>
            </c:ext>
            <c:ext xmlns:c16="http://schemas.microsoft.com/office/drawing/2014/chart" uri="{C3380CC4-5D6E-409C-BE32-E72D297353CC}">
              <c16:uniqueId val="{00000005-20D9-4D0E-8D01-A26BA2AF7AA7}"/>
            </c:ext>
          </c:extLst>
        </c:ser>
        <c:ser>
          <c:idx val="1"/>
          <c:order val="1"/>
          <c:tx>
            <c:v>NII</c:v>
          </c:tx>
          <c:spPr>
            <a:solidFill>
              <a:srgbClr val="B07CAA"/>
            </a:solidFill>
          </c:spPr>
          <c:invertIfNegative val="0"/>
          <c:dLbls>
            <c:dLbl>
              <c:idx val="0"/>
              <c:layout/>
              <c:tx>
                <c:rich>
                  <a:bodyPr/>
                  <a:lstStyle/>
                  <a:p>
                    <a:fld id="{7FBEFEBC-AD75-4AAA-AEC9-378CEA7837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20D9-4D0E-8D01-A26BA2AF7AA7}"/>
                </c:ext>
              </c:extLst>
            </c:dLbl>
            <c:dLbl>
              <c:idx val="1"/>
              <c:layout/>
              <c:tx>
                <c:rich>
                  <a:bodyPr/>
                  <a:lstStyle/>
                  <a:p>
                    <a:fld id="{4845D762-CB45-4151-AFE9-C68BE70317B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20D9-4D0E-8D01-A26BA2AF7AA7}"/>
                </c:ext>
              </c:extLst>
            </c:dLbl>
            <c:dLbl>
              <c:idx val="2"/>
              <c:layout/>
              <c:tx>
                <c:rich>
                  <a:bodyPr/>
                  <a:lstStyle/>
                  <a:p>
                    <a:fld id="{76B47D1E-54E2-4C67-BE8D-C805AB9133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20D9-4D0E-8D01-A26BA2AF7AA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D9-4D0E-8D01-A26BA2AF7AA7}"/>
                </c:ext>
              </c:extLst>
            </c:dLbl>
            <c:dLbl>
              <c:idx val="4"/>
              <c:layout/>
              <c:tx>
                <c:rich>
                  <a:bodyPr/>
                  <a:lstStyle/>
                  <a:p>
                    <a:fld id="{549580E2-5430-4A03-8A3C-52A58AF042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20D9-4D0E-8D01-A26BA2AF7AA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Baja California</c:v>
                </c:pt>
              </c:strCache>
            </c:strRef>
          </c:cat>
          <c:val>
            <c:numRef>
              <c:f>_MARGINC_!$D$28:$D$32</c:f>
              <c:numCache>
                <c:formatCode>General</c:formatCode>
                <c:ptCount val="5"/>
                <c:pt idx="0">
                  <c:v>13.1</c:v>
                </c:pt>
                <c:pt idx="1">
                  <c:v>17.399999999999999</c:v>
                </c:pt>
                <c:pt idx="2">
                  <c:v>20</c:v>
                </c:pt>
                <c:pt idx="4">
                  <c:v>18</c:v>
                </c:pt>
              </c:numCache>
            </c:numRef>
          </c:val>
          <c:extLst>
            <c:ext xmlns:c15="http://schemas.microsoft.com/office/drawing/2012/chart" uri="{02D57815-91ED-43cb-92C2-25804820EDAC}">
              <c15:datalabelsRange>
                <c15:f>_MARGINC_!$H$28:$H$32</c15:f>
                <c15:dlblRangeCache>
                  <c:ptCount val="5"/>
                  <c:pt idx="0">
                    <c:v>13.1˟</c:v>
                  </c:pt>
                  <c:pt idx="1">
                    <c:v>17.4</c:v>
                  </c:pt>
                  <c:pt idx="2">
                    <c:v>20.0</c:v>
                  </c:pt>
                  <c:pt idx="4">
                    <c:v>18.0</c:v>
                  </c:pt>
                </c15:dlblRangeCache>
              </c15:datalabelsRange>
            </c:ext>
            <c:ext xmlns:c16="http://schemas.microsoft.com/office/drawing/2014/chart" uri="{C3380CC4-5D6E-409C-BE32-E72D297353CC}">
              <c16:uniqueId val="{0000000B-20D9-4D0E-8D01-A26BA2AF7AA7}"/>
            </c:ext>
          </c:extLst>
        </c:ser>
        <c:ser>
          <c:idx val="2"/>
          <c:order val="2"/>
          <c:tx>
            <c:v>NIII</c:v>
          </c:tx>
          <c:spPr>
            <a:solidFill>
              <a:srgbClr val="9A528E"/>
            </a:solidFill>
          </c:spPr>
          <c:invertIfNegative val="0"/>
          <c:dLbls>
            <c:dLbl>
              <c:idx val="0"/>
              <c:layout/>
              <c:tx>
                <c:rich>
                  <a:bodyPr/>
                  <a:lstStyle/>
                  <a:p>
                    <a:fld id="{D95E2BAD-BD97-4AAD-9591-C24565AA92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20D9-4D0E-8D01-A26BA2AF7AA7}"/>
                </c:ext>
              </c:extLst>
            </c:dLbl>
            <c:dLbl>
              <c:idx val="1"/>
              <c:layout/>
              <c:tx>
                <c:rich>
                  <a:bodyPr/>
                  <a:lstStyle/>
                  <a:p>
                    <a:fld id="{8D458B81-50C6-45A0-8554-3100EB9313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D-20D9-4D0E-8D01-A26BA2AF7AA7}"/>
                </c:ext>
              </c:extLst>
            </c:dLbl>
            <c:dLbl>
              <c:idx val="2"/>
              <c:layout/>
              <c:tx>
                <c:rich>
                  <a:bodyPr/>
                  <a:lstStyle/>
                  <a:p>
                    <a:fld id="{D0D0C81F-0340-4F65-87E0-568DD237F9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20D9-4D0E-8D01-A26BA2AF7AA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0D9-4D0E-8D01-A26BA2AF7AA7}"/>
                </c:ext>
              </c:extLst>
            </c:dLbl>
            <c:dLbl>
              <c:idx val="4"/>
              <c:layout/>
              <c:tx>
                <c:rich>
                  <a:bodyPr/>
                  <a:lstStyle/>
                  <a:p>
                    <a:fld id="{9F3664B6-9AFB-4159-8B01-400B232435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20D9-4D0E-8D01-A26BA2AF7AA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Baja California</c:v>
                </c:pt>
              </c:strCache>
            </c:strRef>
          </c:cat>
          <c:val>
            <c:numRef>
              <c:f>_MARGINC_!$E$28:$E$32</c:f>
              <c:numCache>
                <c:formatCode>General</c:formatCode>
                <c:ptCount val="5"/>
                <c:pt idx="0">
                  <c:v>6.7</c:v>
                </c:pt>
                <c:pt idx="1">
                  <c:v>12.3</c:v>
                </c:pt>
                <c:pt idx="2">
                  <c:v>16.2</c:v>
                </c:pt>
                <c:pt idx="4">
                  <c:v>13.3</c:v>
                </c:pt>
              </c:numCache>
            </c:numRef>
          </c:val>
          <c:extLst>
            <c:ext xmlns:c15="http://schemas.microsoft.com/office/drawing/2012/chart" uri="{02D57815-91ED-43cb-92C2-25804820EDAC}">
              <c15:datalabelsRange>
                <c15:f>_MARGINC_!$I$28:$I$32</c15:f>
                <c15:dlblRangeCache>
                  <c:ptCount val="5"/>
                  <c:pt idx="0">
                    <c:v>6.7˟</c:v>
                  </c:pt>
                  <c:pt idx="1">
                    <c:v>12.3</c:v>
                  </c:pt>
                  <c:pt idx="2">
                    <c:v>16.2</c:v>
                  </c:pt>
                  <c:pt idx="4">
                    <c:v>13.3</c:v>
                  </c:pt>
                </c15:dlblRangeCache>
              </c15:datalabelsRange>
            </c:ext>
            <c:ext xmlns:c16="http://schemas.microsoft.com/office/drawing/2014/chart" uri="{C3380CC4-5D6E-409C-BE32-E72D297353CC}">
              <c16:uniqueId val="{00000011-20D9-4D0E-8D01-A26BA2AF7AA7}"/>
            </c:ext>
          </c:extLst>
        </c:ser>
        <c:ser>
          <c:idx val="3"/>
          <c:order val="3"/>
          <c:tx>
            <c:v>NIV</c:v>
          </c:tx>
          <c:spPr>
            <a:solidFill>
              <a:srgbClr val="862A77"/>
            </a:solidFill>
          </c:spPr>
          <c:invertIfNegative val="0"/>
          <c:dLbls>
            <c:dLbl>
              <c:idx val="0"/>
              <c:layout>
                <c:manualLayout>
                  <c:x val="2.8787878787878678E-2"/>
                  <c:y val="0"/>
                </c:manualLayout>
              </c:layout>
              <c:tx>
                <c:rich>
                  <a:bodyPr/>
                  <a:lstStyle/>
                  <a:p>
                    <a:fld id="{CF4DAA89-433A-42C3-971E-AA146D2DC9B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20D9-4D0E-8D01-A26BA2AF7AA7}"/>
                </c:ext>
              </c:extLst>
            </c:dLbl>
            <c:dLbl>
              <c:idx val="1"/>
              <c:layout>
                <c:manualLayout>
                  <c:x val="3.6363636363636251E-2"/>
                  <c:y val="0"/>
                </c:manualLayout>
              </c:layout>
              <c:tx>
                <c:rich>
                  <a:bodyPr/>
                  <a:lstStyle/>
                  <a:p>
                    <a:fld id="{B0B95559-45FE-4533-B76F-21B4893FD2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3-20D9-4D0E-8D01-A26BA2AF7AA7}"/>
                </c:ext>
              </c:extLst>
            </c:dLbl>
            <c:dLbl>
              <c:idx val="2"/>
              <c:layout/>
              <c:tx>
                <c:rich>
                  <a:bodyPr/>
                  <a:lstStyle/>
                  <a:p>
                    <a:pPr>
                      <a:defRPr sz="1400" b="1" baseline="0">
                        <a:solidFill>
                          <a:schemeClr val="bg1"/>
                        </a:solidFill>
                        <a:latin typeface="Calibri"/>
                      </a:defRPr>
                    </a:pPr>
                    <a:fld id="{E9C3A517-4AD1-4D22-B9B1-C6291C8D886B}" type="CELLRANGE">
                      <a:rPr lang="en-US">
                        <a:solidFill>
                          <a:schemeClr val="bg1"/>
                        </a:solidFill>
                      </a:rPr>
                      <a:pPr>
                        <a:defRPr sz="1400" b="1" baseline="0">
                          <a:solidFill>
                            <a:schemeClr val="bg1"/>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4-20D9-4D0E-8D01-A26BA2AF7AA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0D9-4D0E-8D01-A26BA2AF7AA7}"/>
                </c:ext>
              </c:extLst>
            </c:dLbl>
            <c:dLbl>
              <c:idx val="4"/>
              <c:layout/>
              <c:tx>
                <c:rich>
                  <a:bodyPr/>
                  <a:lstStyle/>
                  <a:p>
                    <a:pPr>
                      <a:defRPr sz="1400" b="1" baseline="0">
                        <a:solidFill>
                          <a:schemeClr val="bg1"/>
                        </a:solidFill>
                        <a:latin typeface="Calibri"/>
                      </a:defRPr>
                    </a:pPr>
                    <a:fld id="{F4C111A7-B75D-4EF8-94AD-F6A1FF83D04F}" type="CELLRANGE">
                      <a:rPr lang="en-US">
                        <a:solidFill>
                          <a:schemeClr val="bg1"/>
                        </a:solidFill>
                      </a:rPr>
                      <a:pPr>
                        <a:defRPr sz="1400" b="1" baseline="0">
                          <a:solidFill>
                            <a:schemeClr val="bg1"/>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6-20D9-4D0E-8D01-A26BA2AF7AA7}"/>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Baja California</c:v>
                </c:pt>
              </c:strCache>
            </c:strRef>
          </c:cat>
          <c:val>
            <c:numRef>
              <c:f>_MARGINC_!$F$28:$F$32</c:f>
              <c:numCache>
                <c:formatCode>General</c:formatCode>
                <c:ptCount val="5"/>
                <c:pt idx="0">
                  <c:v>3.5</c:v>
                </c:pt>
                <c:pt idx="1">
                  <c:v>5.6</c:v>
                </c:pt>
                <c:pt idx="2">
                  <c:v>7.8</c:v>
                </c:pt>
                <c:pt idx="4">
                  <c:v>6.3</c:v>
                </c:pt>
              </c:numCache>
            </c:numRef>
          </c:val>
          <c:extLst>
            <c:ext xmlns:c15="http://schemas.microsoft.com/office/drawing/2012/chart" uri="{02D57815-91ED-43cb-92C2-25804820EDAC}">
              <c15:datalabelsRange>
                <c15:f>_MARGINC_!$J$28:$J$32</c15:f>
                <c15:dlblRangeCache>
                  <c:ptCount val="5"/>
                  <c:pt idx="0">
                    <c:v>3.5˟</c:v>
                  </c:pt>
                  <c:pt idx="1">
                    <c:v>5.6˟</c:v>
                  </c:pt>
                  <c:pt idx="2">
                    <c:v>7.8</c:v>
                  </c:pt>
                  <c:pt idx="4">
                    <c:v>6.3</c:v>
                  </c:pt>
                </c15:dlblRangeCache>
              </c15:datalabelsRange>
            </c:ext>
            <c:ext xmlns:c16="http://schemas.microsoft.com/office/drawing/2014/chart" uri="{C3380CC4-5D6E-409C-BE32-E72D297353CC}">
              <c16:uniqueId val="{00000017-20D9-4D0E-8D01-A26BA2AF7AA7}"/>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6D-45F6-BD16-082447A839D8}"/>
              </c:ext>
            </c:extLst>
          </c:dPt>
          <c:dPt>
            <c:idx val="3"/>
            <c:marker>
              <c:spPr>
                <a:solidFill>
                  <a:srgbClr val="002060"/>
                </a:solidFill>
                <a:ln>
                  <a:noFill/>
                </a:ln>
              </c:spPr>
            </c:marker>
            <c:bubble3D val="0"/>
            <c:extLst>
              <c:ext xmlns:c16="http://schemas.microsoft.com/office/drawing/2014/chart" uri="{C3380CC4-5D6E-409C-BE32-E72D297353CC}">
                <c16:uniqueId val="{00000001-126D-45F6-BD16-082447A839D8}"/>
              </c:ext>
            </c:extLst>
          </c:dPt>
          <c:dPt>
            <c:idx val="5"/>
            <c:marker>
              <c:spPr>
                <a:solidFill>
                  <a:srgbClr val="002060"/>
                </a:solidFill>
                <a:ln>
                  <a:noFill/>
                </a:ln>
              </c:spPr>
            </c:marker>
            <c:bubble3D val="0"/>
            <c:extLst>
              <c:ext xmlns:c16="http://schemas.microsoft.com/office/drawing/2014/chart" uri="{C3380CC4-5D6E-409C-BE32-E72D297353CC}">
                <c16:uniqueId val="{00000002-126D-45F6-BD16-082447A839D8}"/>
              </c:ext>
            </c:extLst>
          </c:dPt>
          <c:dPt>
            <c:idx val="7"/>
            <c:marker>
              <c:spPr>
                <a:solidFill>
                  <a:srgbClr val="002060"/>
                </a:solidFill>
                <a:ln>
                  <a:noFill/>
                </a:ln>
              </c:spPr>
            </c:marker>
            <c:bubble3D val="0"/>
            <c:extLst>
              <c:ext xmlns:c16="http://schemas.microsoft.com/office/drawing/2014/chart" uri="{C3380CC4-5D6E-409C-BE32-E72D297353CC}">
                <c16:uniqueId val="{00000003-126D-45F6-BD16-082447A839D8}"/>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Baja California</c:v>
                  </c:pt>
                  <c:pt idx="2">
                    <c:v>Muy Alta y Alta</c:v>
                  </c:pt>
                  <c:pt idx="4">
                    <c:v>Media</c:v>
                  </c:pt>
                  <c:pt idx="6">
                    <c:v>Baja y Muy Baja</c:v>
                  </c:pt>
                </c:lvl>
              </c:multiLvlStrCache>
            </c:multiLvlStrRef>
          </c:cat>
          <c:val>
            <c:numRef>
              <c:f>_MARGINC_INT_!$D$2:$D$9</c:f>
              <c:numCache>
                <c:formatCode>General</c:formatCode>
                <c:ptCount val="8"/>
                <c:pt idx="0">
                  <c:v>503.63200000000001</c:v>
                </c:pt>
                <c:pt idx="1">
                  <c:v>504.03500000000003</c:v>
                </c:pt>
                <c:pt idx="2">
                  <c:v>475.88099999999997</c:v>
                </c:pt>
                <c:pt idx="3">
                  <c:v>465.851</c:v>
                </c:pt>
                <c:pt idx="4">
                  <c:v>480.851</c:v>
                </c:pt>
                <c:pt idx="5">
                  <c:v>492.25900000000001</c:v>
                </c:pt>
                <c:pt idx="6">
                  <c:v>521.846</c:v>
                </c:pt>
                <c:pt idx="7">
                  <c:v>515.25900000000001</c:v>
                </c:pt>
              </c:numCache>
            </c:numRef>
          </c:val>
          <c:smooth val="0"/>
          <c:extLst>
            <c:ext xmlns:c16="http://schemas.microsoft.com/office/drawing/2014/chart" uri="{C3380CC4-5D6E-409C-BE32-E72D297353CC}">
              <c16:uniqueId val="{00000004-126D-45F6-BD16-082447A839D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126D-45F6-BD16-082447A839D8}"/>
              </c:ext>
            </c:extLst>
          </c:dPt>
          <c:dPt>
            <c:idx val="3"/>
            <c:marker>
              <c:spPr>
                <a:solidFill>
                  <a:srgbClr val="002060"/>
                </a:solidFill>
                <a:ln>
                  <a:noFill/>
                </a:ln>
              </c:spPr>
            </c:marker>
            <c:bubble3D val="0"/>
            <c:extLst>
              <c:ext xmlns:c16="http://schemas.microsoft.com/office/drawing/2014/chart" uri="{C3380CC4-5D6E-409C-BE32-E72D297353CC}">
                <c16:uniqueId val="{00000006-126D-45F6-BD16-082447A839D8}"/>
              </c:ext>
            </c:extLst>
          </c:dPt>
          <c:dPt>
            <c:idx val="5"/>
            <c:marker>
              <c:spPr>
                <a:solidFill>
                  <a:srgbClr val="002060"/>
                </a:solidFill>
                <a:ln>
                  <a:noFill/>
                </a:ln>
              </c:spPr>
            </c:marker>
            <c:bubble3D val="0"/>
            <c:extLst>
              <c:ext xmlns:c16="http://schemas.microsoft.com/office/drawing/2014/chart" uri="{C3380CC4-5D6E-409C-BE32-E72D297353CC}">
                <c16:uniqueId val="{00000007-126D-45F6-BD16-082447A839D8}"/>
              </c:ext>
            </c:extLst>
          </c:dPt>
          <c:dPt>
            <c:idx val="7"/>
            <c:marker>
              <c:spPr>
                <a:solidFill>
                  <a:srgbClr val="002060"/>
                </a:solidFill>
                <a:ln>
                  <a:noFill/>
                </a:ln>
              </c:spPr>
            </c:marker>
            <c:bubble3D val="0"/>
            <c:extLst>
              <c:ext xmlns:c16="http://schemas.microsoft.com/office/drawing/2014/chart" uri="{C3380CC4-5D6E-409C-BE32-E72D297353CC}">
                <c16:uniqueId val="{00000008-126D-45F6-BD16-082447A839D8}"/>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Baja California</c:v>
                  </c:pt>
                  <c:pt idx="2">
                    <c:v>Muy Alta y Alta</c:v>
                  </c:pt>
                  <c:pt idx="4">
                    <c:v>Media</c:v>
                  </c:pt>
                  <c:pt idx="6">
                    <c:v>Baja y Muy Baja</c:v>
                  </c:pt>
                </c:lvl>
              </c:multiLvlStrCache>
            </c:multiLvlStrRef>
          </c:cat>
          <c:val>
            <c:numRef>
              <c:f>_MARGINC_INT_!$E$2:$E$9</c:f>
              <c:numCache>
                <c:formatCode>General</c:formatCode>
                <c:ptCount val="8"/>
                <c:pt idx="0">
                  <c:v>516.36800000000005</c:v>
                </c:pt>
                <c:pt idx="1">
                  <c:v>517.96500000000003</c:v>
                </c:pt>
                <c:pt idx="2">
                  <c:v>508.11900000000003</c:v>
                </c:pt>
                <c:pt idx="3">
                  <c:v>486.149</c:v>
                </c:pt>
                <c:pt idx="4">
                  <c:v>501.149</c:v>
                </c:pt>
                <c:pt idx="5">
                  <c:v>515.74099999999999</c:v>
                </c:pt>
                <c:pt idx="6">
                  <c:v>540.154</c:v>
                </c:pt>
                <c:pt idx="7">
                  <c:v>538.74099999999999</c:v>
                </c:pt>
              </c:numCache>
            </c:numRef>
          </c:val>
          <c:smooth val="0"/>
          <c:extLst>
            <c:ext xmlns:c16="http://schemas.microsoft.com/office/drawing/2014/chart" uri="{C3380CC4-5D6E-409C-BE32-E72D297353CC}">
              <c16:uniqueId val="{00000009-126D-45F6-BD16-082447A839D8}"/>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126D-45F6-BD16-082447A839D8}"/>
              </c:ext>
            </c:extLst>
          </c:dPt>
          <c:dPt>
            <c:idx val="3"/>
            <c:marker>
              <c:spPr>
                <a:solidFill>
                  <a:srgbClr val="002060"/>
                </a:solidFill>
                <a:ln>
                  <a:noFill/>
                </a:ln>
              </c:spPr>
            </c:marker>
            <c:bubble3D val="0"/>
            <c:extLst>
              <c:ext xmlns:c16="http://schemas.microsoft.com/office/drawing/2014/chart" uri="{C3380CC4-5D6E-409C-BE32-E72D297353CC}">
                <c16:uniqueId val="{0000000B-126D-45F6-BD16-082447A839D8}"/>
              </c:ext>
            </c:extLst>
          </c:dPt>
          <c:dPt>
            <c:idx val="5"/>
            <c:marker>
              <c:spPr>
                <a:solidFill>
                  <a:srgbClr val="002060"/>
                </a:solidFill>
                <a:ln>
                  <a:noFill/>
                </a:ln>
              </c:spPr>
            </c:marker>
            <c:bubble3D val="0"/>
            <c:extLst>
              <c:ext xmlns:c16="http://schemas.microsoft.com/office/drawing/2014/chart" uri="{C3380CC4-5D6E-409C-BE32-E72D297353CC}">
                <c16:uniqueId val="{0000000C-126D-45F6-BD16-082447A839D8}"/>
              </c:ext>
            </c:extLst>
          </c:dPt>
          <c:dPt>
            <c:idx val="7"/>
            <c:marker>
              <c:spPr>
                <a:solidFill>
                  <a:srgbClr val="002060"/>
                </a:solidFill>
                <a:ln>
                  <a:noFill/>
                </a:ln>
              </c:spPr>
            </c:marker>
            <c:bubble3D val="0"/>
            <c:extLst>
              <c:ext xmlns:c16="http://schemas.microsoft.com/office/drawing/2014/chart" uri="{C3380CC4-5D6E-409C-BE32-E72D297353CC}">
                <c16:uniqueId val="{0000000D-126D-45F6-BD16-082447A839D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26D-45F6-BD16-082447A839D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26D-45F6-BD16-082447A839D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26D-45F6-BD16-082447A839D8}"/>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26D-45F6-BD16-082447A839D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Baja California</c:v>
                  </c:pt>
                  <c:pt idx="2">
                    <c:v>Muy Alta y Alta</c:v>
                  </c:pt>
                  <c:pt idx="4">
                    <c:v>Media</c:v>
                  </c:pt>
                  <c:pt idx="6">
                    <c:v>Baja y Muy Baja</c:v>
                  </c:pt>
                </c:lvl>
              </c:multiLvlStrCache>
            </c:multiLvlStrRef>
          </c:cat>
          <c:val>
            <c:numRef>
              <c:f>_MARGINC_INT_!$F$2:$F$9</c:f>
              <c:numCache>
                <c:formatCode>General</c:formatCode>
                <c:ptCount val="8"/>
                <c:pt idx="0">
                  <c:v>510</c:v>
                </c:pt>
                <c:pt idx="1">
                  <c:v>511</c:v>
                </c:pt>
                <c:pt idx="2">
                  <c:v>492</c:v>
                </c:pt>
                <c:pt idx="3">
                  <c:v>476</c:v>
                </c:pt>
                <c:pt idx="4">
                  <c:v>491</c:v>
                </c:pt>
                <c:pt idx="5">
                  <c:v>504</c:v>
                </c:pt>
                <c:pt idx="6">
                  <c:v>531</c:v>
                </c:pt>
                <c:pt idx="7">
                  <c:v>527</c:v>
                </c:pt>
              </c:numCache>
            </c:numRef>
          </c:val>
          <c:smooth val="0"/>
          <c:extLst>
            <c:ext xmlns:c16="http://schemas.microsoft.com/office/drawing/2014/chart" uri="{C3380CC4-5D6E-409C-BE32-E72D297353CC}">
              <c16:uniqueId val="{0000000E-126D-45F6-BD16-082447A839D8}"/>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C15-4854-B802-3CDC7981A842}"/>
              </c:ext>
            </c:extLst>
          </c:dPt>
          <c:dPt>
            <c:idx val="3"/>
            <c:marker>
              <c:spPr>
                <a:solidFill>
                  <a:srgbClr val="002060"/>
                </a:solidFill>
                <a:ln>
                  <a:noFill/>
                </a:ln>
              </c:spPr>
            </c:marker>
            <c:bubble3D val="0"/>
            <c:extLst>
              <c:ext xmlns:c16="http://schemas.microsoft.com/office/drawing/2014/chart" uri="{C3380CC4-5D6E-409C-BE32-E72D297353CC}">
                <c16:uniqueId val="{00000001-8C15-4854-B802-3CDC7981A842}"/>
              </c:ext>
            </c:extLst>
          </c:dPt>
          <c:dPt>
            <c:idx val="5"/>
            <c:marker>
              <c:spPr>
                <a:solidFill>
                  <a:srgbClr val="002060"/>
                </a:solidFill>
                <a:ln>
                  <a:noFill/>
                </a:ln>
              </c:spPr>
            </c:marker>
            <c:bubble3D val="0"/>
            <c:extLst>
              <c:ext xmlns:c16="http://schemas.microsoft.com/office/drawing/2014/chart" uri="{C3380CC4-5D6E-409C-BE32-E72D297353CC}">
                <c16:uniqueId val="{00000002-8C15-4854-B802-3CDC7981A842}"/>
              </c:ext>
            </c:extLst>
          </c:dPt>
          <c:dPt>
            <c:idx val="7"/>
            <c:marker>
              <c:spPr>
                <a:solidFill>
                  <a:srgbClr val="002060"/>
                </a:solidFill>
                <a:ln>
                  <a:noFill/>
                </a:ln>
              </c:spPr>
            </c:marker>
            <c:bubble3D val="0"/>
            <c:extLst>
              <c:ext xmlns:c16="http://schemas.microsoft.com/office/drawing/2014/chart" uri="{C3380CC4-5D6E-409C-BE32-E72D297353CC}">
                <c16:uniqueId val="{00000003-8C15-4854-B802-3CDC7981A842}"/>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Baja California</c:v>
                  </c:pt>
                  <c:pt idx="2">
                    <c:v>Muy Alta y Alta</c:v>
                  </c:pt>
                  <c:pt idx="4">
                    <c:v>Media</c:v>
                  </c:pt>
                  <c:pt idx="6">
                    <c:v>Baja y Muy Baja</c:v>
                  </c:pt>
                </c:lvl>
              </c:multiLvlStrCache>
            </c:multiLvlStrRef>
          </c:cat>
          <c:val>
            <c:numRef>
              <c:f>_MARGINC_INT_!$D$27:$D$34</c:f>
              <c:numCache>
                <c:formatCode>General</c:formatCode>
                <c:ptCount val="8"/>
                <c:pt idx="0">
                  <c:v>491.03500000000003</c:v>
                </c:pt>
                <c:pt idx="1">
                  <c:v>488.04</c:v>
                </c:pt>
                <c:pt idx="2">
                  <c:v>473.68700000000001</c:v>
                </c:pt>
                <c:pt idx="3">
                  <c:v>453.86099999999999</c:v>
                </c:pt>
                <c:pt idx="4">
                  <c:v>467.05500000000001</c:v>
                </c:pt>
                <c:pt idx="5">
                  <c:v>477.46800000000002</c:v>
                </c:pt>
                <c:pt idx="6">
                  <c:v>507.24900000000002</c:v>
                </c:pt>
                <c:pt idx="7">
                  <c:v>497.065</c:v>
                </c:pt>
              </c:numCache>
            </c:numRef>
          </c:val>
          <c:smooth val="0"/>
          <c:extLst>
            <c:ext xmlns:c16="http://schemas.microsoft.com/office/drawing/2014/chart" uri="{C3380CC4-5D6E-409C-BE32-E72D297353CC}">
              <c16:uniqueId val="{00000004-8C15-4854-B802-3CDC7981A84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8C15-4854-B802-3CDC7981A842}"/>
              </c:ext>
            </c:extLst>
          </c:dPt>
          <c:dPt>
            <c:idx val="3"/>
            <c:marker>
              <c:spPr>
                <a:solidFill>
                  <a:srgbClr val="002060"/>
                </a:solidFill>
                <a:ln>
                  <a:noFill/>
                </a:ln>
              </c:spPr>
            </c:marker>
            <c:bubble3D val="0"/>
            <c:extLst>
              <c:ext xmlns:c16="http://schemas.microsoft.com/office/drawing/2014/chart" uri="{C3380CC4-5D6E-409C-BE32-E72D297353CC}">
                <c16:uniqueId val="{00000006-8C15-4854-B802-3CDC7981A842}"/>
              </c:ext>
            </c:extLst>
          </c:dPt>
          <c:dPt>
            <c:idx val="5"/>
            <c:marker>
              <c:spPr>
                <a:solidFill>
                  <a:srgbClr val="002060"/>
                </a:solidFill>
                <a:ln>
                  <a:noFill/>
                </a:ln>
              </c:spPr>
            </c:marker>
            <c:bubble3D val="0"/>
            <c:extLst>
              <c:ext xmlns:c16="http://schemas.microsoft.com/office/drawing/2014/chart" uri="{C3380CC4-5D6E-409C-BE32-E72D297353CC}">
                <c16:uniqueId val="{00000007-8C15-4854-B802-3CDC7981A842}"/>
              </c:ext>
            </c:extLst>
          </c:dPt>
          <c:dPt>
            <c:idx val="7"/>
            <c:marker>
              <c:spPr>
                <a:solidFill>
                  <a:srgbClr val="002060"/>
                </a:solidFill>
                <a:ln>
                  <a:noFill/>
                </a:ln>
              </c:spPr>
            </c:marker>
            <c:bubble3D val="0"/>
            <c:extLst>
              <c:ext xmlns:c16="http://schemas.microsoft.com/office/drawing/2014/chart" uri="{C3380CC4-5D6E-409C-BE32-E72D297353CC}">
                <c16:uniqueId val="{00000008-8C15-4854-B802-3CDC7981A842}"/>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Baja California</c:v>
                  </c:pt>
                  <c:pt idx="2">
                    <c:v>Muy Alta y Alta</c:v>
                  </c:pt>
                  <c:pt idx="4">
                    <c:v>Media</c:v>
                  </c:pt>
                  <c:pt idx="6">
                    <c:v>Baja y Muy Baja</c:v>
                  </c:pt>
                </c:lvl>
              </c:multiLvlStrCache>
            </c:multiLvlStrRef>
          </c:cat>
          <c:val>
            <c:numRef>
              <c:f>_MARGINC_INT_!$E$27:$E$34</c:f>
              <c:numCache>
                <c:formatCode>General</c:formatCode>
                <c:ptCount val="8"/>
                <c:pt idx="0">
                  <c:v>504.96499999999997</c:v>
                </c:pt>
                <c:pt idx="1">
                  <c:v>503.96</c:v>
                </c:pt>
                <c:pt idx="2">
                  <c:v>508.31299999999999</c:v>
                </c:pt>
                <c:pt idx="3">
                  <c:v>478.13900000000001</c:v>
                </c:pt>
                <c:pt idx="4">
                  <c:v>488.94499999999999</c:v>
                </c:pt>
                <c:pt idx="5">
                  <c:v>504.53199999999998</c:v>
                </c:pt>
                <c:pt idx="6">
                  <c:v>526.75099999999998</c:v>
                </c:pt>
                <c:pt idx="7">
                  <c:v>522.93499999999995</c:v>
                </c:pt>
              </c:numCache>
            </c:numRef>
          </c:val>
          <c:smooth val="0"/>
          <c:extLst>
            <c:ext xmlns:c16="http://schemas.microsoft.com/office/drawing/2014/chart" uri="{C3380CC4-5D6E-409C-BE32-E72D297353CC}">
              <c16:uniqueId val="{00000009-8C15-4854-B802-3CDC7981A842}"/>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8C15-4854-B802-3CDC7981A842}"/>
              </c:ext>
            </c:extLst>
          </c:dPt>
          <c:dPt>
            <c:idx val="3"/>
            <c:marker>
              <c:spPr>
                <a:solidFill>
                  <a:srgbClr val="002060"/>
                </a:solidFill>
                <a:ln>
                  <a:noFill/>
                </a:ln>
              </c:spPr>
            </c:marker>
            <c:bubble3D val="0"/>
            <c:extLst>
              <c:ext xmlns:c16="http://schemas.microsoft.com/office/drawing/2014/chart" uri="{C3380CC4-5D6E-409C-BE32-E72D297353CC}">
                <c16:uniqueId val="{0000000B-8C15-4854-B802-3CDC7981A842}"/>
              </c:ext>
            </c:extLst>
          </c:dPt>
          <c:dPt>
            <c:idx val="5"/>
            <c:marker>
              <c:spPr>
                <a:solidFill>
                  <a:srgbClr val="002060"/>
                </a:solidFill>
                <a:ln>
                  <a:noFill/>
                </a:ln>
              </c:spPr>
            </c:marker>
            <c:bubble3D val="0"/>
            <c:extLst>
              <c:ext xmlns:c16="http://schemas.microsoft.com/office/drawing/2014/chart" uri="{C3380CC4-5D6E-409C-BE32-E72D297353CC}">
                <c16:uniqueId val="{0000000C-8C15-4854-B802-3CDC7981A842}"/>
              </c:ext>
            </c:extLst>
          </c:dPt>
          <c:dPt>
            <c:idx val="7"/>
            <c:marker>
              <c:spPr>
                <a:solidFill>
                  <a:srgbClr val="002060"/>
                </a:solidFill>
                <a:ln>
                  <a:noFill/>
                </a:ln>
              </c:spPr>
            </c:marker>
            <c:bubble3D val="0"/>
            <c:extLst>
              <c:ext xmlns:c16="http://schemas.microsoft.com/office/drawing/2014/chart" uri="{C3380CC4-5D6E-409C-BE32-E72D297353CC}">
                <c16:uniqueId val="{0000000D-8C15-4854-B802-3CDC7981A84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C15-4854-B802-3CDC7981A84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C15-4854-B802-3CDC7981A84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C15-4854-B802-3CDC7981A842}"/>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C15-4854-B802-3CDC7981A84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Baja California</c:v>
                  </c:pt>
                  <c:pt idx="2">
                    <c:v>Muy Alta y Alta</c:v>
                  </c:pt>
                  <c:pt idx="4">
                    <c:v>Media</c:v>
                  </c:pt>
                  <c:pt idx="6">
                    <c:v>Baja y Muy Baja</c:v>
                  </c:pt>
                </c:lvl>
              </c:multiLvlStrCache>
            </c:multiLvlStrRef>
          </c:cat>
          <c:val>
            <c:numRef>
              <c:f>_MARGINC_INT_!$F$27:$F$34</c:f>
              <c:numCache>
                <c:formatCode>General</c:formatCode>
                <c:ptCount val="8"/>
                <c:pt idx="0">
                  <c:v>498</c:v>
                </c:pt>
                <c:pt idx="1">
                  <c:v>496</c:v>
                </c:pt>
                <c:pt idx="2">
                  <c:v>491</c:v>
                </c:pt>
                <c:pt idx="3">
                  <c:v>466</c:v>
                </c:pt>
                <c:pt idx="4">
                  <c:v>478</c:v>
                </c:pt>
                <c:pt idx="5">
                  <c:v>491</c:v>
                </c:pt>
                <c:pt idx="6">
                  <c:v>517</c:v>
                </c:pt>
                <c:pt idx="7">
                  <c:v>510</c:v>
                </c:pt>
              </c:numCache>
            </c:numRef>
          </c:val>
          <c:smooth val="0"/>
          <c:extLst>
            <c:ext xmlns:c16="http://schemas.microsoft.com/office/drawing/2014/chart" uri="{C3380CC4-5D6E-409C-BE32-E72D297353CC}">
              <c16:uniqueId val="{0000000E-8C15-4854-B802-3CDC7981A842}"/>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2BB4091-049B-44C2-AADA-1697427ED0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E93-49A4-B758-07E0746C5562}"/>
                </c:ext>
              </c:extLst>
            </c:dLbl>
            <c:dLbl>
              <c:idx val="1"/>
              <c:tx>
                <c:rich>
                  <a:bodyPr/>
                  <a:lstStyle/>
                  <a:p>
                    <a:fld id="{66C3551C-E3A8-438F-9774-78C6E3BD3F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E93-49A4-B758-07E0746C556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93-49A4-B758-07E0746C5562}"/>
                </c:ext>
              </c:extLst>
            </c:dLbl>
            <c:dLbl>
              <c:idx val="3"/>
              <c:tx>
                <c:rich>
                  <a:bodyPr/>
                  <a:lstStyle/>
                  <a:p>
                    <a:fld id="{5558BCE6-71CF-44F3-B597-C88B1E51F4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E93-49A4-B758-07E0746C556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Baja California</c:v>
                </c:pt>
              </c:strCache>
            </c:strRef>
          </c:cat>
          <c:val>
            <c:numRef>
              <c:f>_RURALIDAD_!$C$2:$C$5</c:f>
              <c:numCache>
                <c:formatCode>General</c:formatCode>
                <c:ptCount val="4"/>
                <c:pt idx="0">
                  <c:v>-55</c:v>
                </c:pt>
                <c:pt idx="1">
                  <c:v>-43</c:v>
                </c:pt>
                <c:pt idx="3">
                  <c:v>-44.1</c:v>
                </c:pt>
              </c:numCache>
            </c:numRef>
          </c:val>
          <c:extLst>
            <c:ext xmlns:c15="http://schemas.microsoft.com/office/drawing/2012/chart" uri="{02D57815-91ED-43cb-92C2-25804820EDAC}">
              <c15:datalabelsRange>
                <c15:f>_RURALIDAD_!$G$2:$G$5</c15:f>
                <c15:dlblRangeCache>
                  <c:ptCount val="4"/>
                  <c:pt idx="0">
                    <c:v>55.0</c:v>
                  </c:pt>
                  <c:pt idx="1">
                    <c:v>43.0</c:v>
                  </c:pt>
                  <c:pt idx="3">
                    <c:v>44.1</c:v>
                  </c:pt>
                </c15:dlblRangeCache>
              </c15:datalabelsRange>
            </c:ext>
            <c:ext xmlns:c16="http://schemas.microsoft.com/office/drawing/2014/chart" uri="{C3380CC4-5D6E-409C-BE32-E72D297353CC}">
              <c16:uniqueId val="{00000004-5E93-49A4-B758-07E0746C5562}"/>
            </c:ext>
          </c:extLst>
        </c:ser>
        <c:ser>
          <c:idx val="1"/>
          <c:order val="1"/>
          <c:tx>
            <c:v>NII</c:v>
          </c:tx>
          <c:spPr>
            <a:solidFill>
              <a:srgbClr val="B07CAA"/>
            </a:solidFill>
          </c:spPr>
          <c:invertIfNegative val="0"/>
          <c:dLbls>
            <c:dLbl>
              <c:idx val="0"/>
              <c:tx>
                <c:rich>
                  <a:bodyPr/>
                  <a:lstStyle/>
                  <a:p>
                    <a:fld id="{1D47E4A9-A6B1-439D-A0D8-38833D849B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E93-49A4-B758-07E0746C5562}"/>
                </c:ext>
              </c:extLst>
            </c:dLbl>
            <c:dLbl>
              <c:idx val="1"/>
              <c:tx>
                <c:rich>
                  <a:bodyPr/>
                  <a:lstStyle/>
                  <a:p>
                    <a:fld id="{F0CF44B3-E80A-49A7-AA7F-C83CA9D17E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E93-49A4-B758-07E0746C556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93-49A4-B758-07E0746C5562}"/>
                </c:ext>
              </c:extLst>
            </c:dLbl>
            <c:dLbl>
              <c:idx val="3"/>
              <c:tx>
                <c:rich>
                  <a:bodyPr/>
                  <a:lstStyle/>
                  <a:p>
                    <a:fld id="{5242CF7A-D441-4516-BA88-B401F02539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E93-49A4-B758-07E0746C556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Baja California</c:v>
                </c:pt>
              </c:strCache>
            </c:strRef>
          </c:cat>
          <c:val>
            <c:numRef>
              <c:f>_RURALIDAD_!$D$2:$D$5</c:f>
              <c:numCache>
                <c:formatCode>General</c:formatCode>
                <c:ptCount val="4"/>
                <c:pt idx="0">
                  <c:v>32.299999999999997</c:v>
                </c:pt>
                <c:pt idx="1">
                  <c:v>38</c:v>
                </c:pt>
                <c:pt idx="3">
                  <c:v>37.5</c:v>
                </c:pt>
              </c:numCache>
            </c:numRef>
          </c:val>
          <c:extLst>
            <c:ext xmlns:c15="http://schemas.microsoft.com/office/drawing/2012/chart" uri="{02D57815-91ED-43cb-92C2-25804820EDAC}">
              <c15:datalabelsRange>
                <c15:f>_RURALIDAD_!$H$2:$H$5</c15:f>
                <c15:dlblRangeCache>
                  <c:ptCount val="4"/>
                  <c:pt idx="0">
                    <c:v>32.3</c:v>
                  </c:pt>
                  <c:pt idx="1">
                    <c:v>38.0</c:v>
                  </c:pt>
                  <c:pt idx="3">
                    <c:v>37.5</c:v>
                  </c:pt>
                </c15:dlblRangeCache>
              </c15:datalabelsRange>
            </c:ext>
            <c:ext xmlns:c16="http://schemas.microsoft.com/office/drawing/2014/chart" uri="{C3380CC4-5D6E-409C-BE32-E72D297353CC}">
              <c16:uniqueId val="{00000009-5E93-49A4-B758-07E0746C5562}"/>
            </c:ext>
          </c:extLst>
        </c:ser>
        <c:ser>
          <c:idx val="2"/>
          <c:order val="2"/>
          <c:tx>
            <c:v>NIII</c:v>
          </c:tx>
          <c:spPr>
            <a:solidFill>
              <a:srgbClr val="9A528E"/>
            </a:solidFill>
          </c:spPr>
          <c:invertIfNegative val="0"/>
          <c:dLbls>
            <c:dLbl>
              <c:idx val="0"/>
              <c:tx>
                <c:rich>
                  <a:bodyPr/>
                  <a:lstStyle/>
                  <a:p>
                    <a:fld id="{943B9F70-AF30-4BB8-B545-6559C34DEF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E93-49A4-B758-07E0746C5562}"/>
                </c:ext>
              </c:extLst>
            </c:dLbl>
            <c:dLbl>
              <c:idx val="1"/>
              <c:tx>
                <c:rich>
                  <a:bodyPr/>
                  <a:lstStyle/>
                  <a:p>
                    <a:fld id="{6491F78B-EC97-4919-A3E6-B11A491D52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E93-49A4-B758-07E0746C556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E93-49A4-B758-07E0746C5562}"/>
                </c:ext>
              </c:extLst>
            </c:dLbl>
            <c:dLbl>
              <c:idx val="3"/>
              <c:tx>
                <c:rich>
                  <a:bodyPr/>
                  <a:lstStyle/>
                  <a:p>
                    <a:fld id="{5FF89AA9-FE89-4C47-9FB8-48370AB95D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E93-49A4-B758-07E0746C556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Baja California</c:v>
                </c:pt>
              </c:strCache>
            </c:strRef>
          </c:cat>
          <c:val>
            <c:numRef>
              <c:f>_RURALIDAD_!$E$2:$E$5</c:f>
              <c:numCache>
                <c:formatCode>General</c:formatCode>
                <c:ptCount val="4"/>
                <c:pt idx="0">
                  <c:v>11.3</c:v>
                </c:pt>
                <c:pt idx="1">
                  <c:v>16.2</c:v>
                </c:pt>
                <c:pt idx="3">
                  <c:v>15.7</c:v>
                </c:pt>
              </c:numCache>
            </c:numRef>
          </c:val>
          <c:extLst>
            <c:ext xmlns:c15="http://schemas.microsoft.com/office/drawing/2012/chart" uri="{02D57815-91ED-43cb-92C2-25804820EDAC}">
              <c15:datalabelsRange>
                <c15:f>_RURALIDAD_!$I$2:$I$5</c15:f>
                <c15:dlblRangeCache>
                  <c:ptCount val="4"/>
                  <c:pt idx="0">
                    <c:v>11.3</c:v>
                  </c:pt>
                  <c:pt idx="1">
                    <c:v>16.2</c:v>
                  </c:pt>
                  <c:pt idx="3">
                    <c:v>15.7</c:v>
                  </c:pt>
                </c15:dlblRangeCache>
              </c15:datalabelsRange>
            </c:ext>
            <c:ext xmlns:c16="http://schemas.microsoft.com/office/drawing/2014/chart" uri="{C3380CC4-5D6E-409C-BE32-E72D297353CC}">
              <c16:uniqueId val="{0000000E-5E93-49A4-B758-07E0746C5562}"/>
            </c:ext>
          </c:extLst>
        </c:ser>
        <c:ser>
          <c:idx val="3"/>
          <c:order val="3"/>
          <c:tx>
            <c:v>NIV</c:v>
          </c:tx>
          <c:spPr>
            <a:solidFill>
              <a:srgbClr val="862A77"/>
            </a:solidFill>
          </c:spPr>
          <c:invertIfNegative val="0"/>
          <c:dLbls>
            <c:dLbl>
              <c:idx val="0"/>
              <c:layout>
                <c:manualLayout>
                  <c:x val="2.5757575757575757E-2"/>
                  <c:y val="0"/>
                </c:manualLayout>
              </c:layout>
              <c:tx>
                <c:rich>
                  <a:bodyPr/>
                  <a:lstStyle/>
                  <a:p>
                    <a:fld id="{65A0ACDB-B97B-4C47-8836-3548BAA0F0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E93-49A4-B758-07E0746C5562}"/>
                </c:ext>
              </c:extLst>
            </c:dLbl>
            <c:dLbl>
              <c:idx val="1"/>
              <c:layout>
                <c:manualLayout>
                  <c:x val="2.4242424242424242E-2"/>
                  <c:y val="0"/>
                </c:manualLayout>
              </c:layout>
              <c:tx>
                <c:rich>
                  <a:bodyPr/>
                  <a:lstStyle/>
                  <a:p>
                    <a:fld id="{30AC8430-0BF1-4409-84E8-0433892C24C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E93-49A4-B758-07E0746C556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E93-49A4-B758-07E0746C5562}"/>
                </c:ext>
              </c:extLst>
            </c:dLbl>
            <c:dLbl>
              <c:idx val="3"/>
              <c:layout>
                <c:manualLayout>
                  <c:x val="2.2727272727272617E-2"/>
                  <c:y val="0"/>
                </c:manualLayout>
              </c:layout>
              <c:tx>
                <c:rich>
                  <a:bodyPr/>
                  <a:lstStyle/>
                  <a:p>
                    <a:fld id="{ED81F34B-9FB1-416B-B181-19D49DC084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E93-49A4-B758-07E0746C5562}"/>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Baja California</c:v>
                </c:pt>
              </c:strCache>
            </c:strRef>
          </c:cat>
          <c:val>
            <c:numRef>
              <c:f>_RURALIDAD_!$F$2:$F$5</c:f>
              <c:numCache>
                <c:formatCode>General</c:formatCode>
                <c:ptCount val="4"/>
                <c:pt idx="0">
                  <c:v>1.4</c:v>
                </c:pt>
                <c:pt idx="1">
                  <c:v>2.8</c:v>
                </c:pt>
                <c:pt idx="3">
                  <c:v>2.7</c:v>
                </c:pt>
              </c:numCache>
            </c:numRef>
          </c:val>
          <c:extLst>
            <c:ext xmlns:c15="http://schemas.microsoft.com/office/drawing/2012/chart" uri="{02D57815-91ED-43cb-92C2-25804820EDAC}">
              <c15:datalabelsRange>
                <c15:f>_RURALIDAD_!$J$2:$J$5</c15:f>
                <c15:dlblRangeCache>
                  <c:ptCount val="4"/>
                  <c:pt idx="0">
                    <c:v>1.4˟</c:v>
                  </c:pt>
                  <c:pt idx="1">
                    <c:v>2.8</c:v>
                  </c:pt>
                  <c:pt idx="3">
                    <c:v>2.7</c:v>
                  </c:pt>
                </c15:dlblRangeCache>
              </c15:datalabelsRange>
            </c:ext>
            <c:ext xmlns:c16="http://schemas.microsoft.com/office/drawing/2014/chart" uri="{C3380CC4-5D6E-409C-BE32-E72D297353CC}">
              <c16:uniqueId val="{00000013-5E93-49A4-B758-07E0746C5562}"/>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F8548A1-F83E-425A-ABCB-F1937F4D49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C5D-4097-B470-D70DBC328D35}"/>
                </c:ext>
              </c:extLst>
            </c:dLbl>
            <c:dLbl>
              <c:idx val="1"/>
              <c:tx>
                <c:rich>
                  <a:bodyPr/>
                  <a:lstStyle/>
                  <a:p>
                    <a:fld id="{90925416-13CE-4A93-8A84-402217DF5D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C5D-4097-B470-D70DBC328D3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5D-4097-B470-D70DBC328D35}"/>
                </c:ext>
              </c:extLst>
            </c:dLbl>
            <c:dLbl>
              <c:idx val="3"/>
              <c:tx>
                <c:rich>
                  <a:bodyPr/>
                  <a:lstStyle/>
                  <a:p>
                    <a:fld id="{64D2EE42-6A4E-4F6F-8C87-4E9C3D2978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C5D-4097-B470-D70DBC328D3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Baja California</c:v>
                </c:pt>
              </c:strCache>
            </c:strRef>
          </c:cat>
          <c:val>
            <c:numRef>
              <c:f>_RURALIDAD_!$C$28:$C$31</c:f>
              <c:numCache>
                <c:formatCode>General</c:formatCode>
                <c:ptCount val="4"/>
                <c:pt idx="0">
                  <c:v>-69.5</c:v>
                </c:pt>
                <c:pt idx="1">
                  <c:v>-61.6</c:v>
                </c:pt>
                <c:pt idx="3">
                  <c:v>-62.3</c:v>
                </c:pt>
              </c:numCache>
            </c:numRef>
          </c:val>
          <c:extLst>
            <c:ext xmlns:c15="http://schemas.microsoft.com/office/drawing/2012/chart" uri="{02D57815-91ED-43cb-92C2-25804820EDAC}">
              <c15:datalabelsRange>
                <c15:f>_RURALIDAD_!$G$28:$G$31</c15:f>
                <c15:dlblRangeCache>
                  <c:ptCount val="4"/>
                  <c:pt idx="0">
                    <c:v>69.5</c:v>
                  </c:pt>
                  <c:pt idx="1">
                    <c:v>61.6</c:v>
                  </c:pt>
                  <c:pt idx="3">
                    <c:v>62.3</c:v>
                  </c:pt>
                </c15:dlblRangeCache>
              </c15:datalabelsRange>
            </c:ext>
            <c:ext xmlns:c16="http://schemas.microsoft.com/office/drawing/2014/chart" uri="{C3380CC4-5D6E-409C-BE32-E72D297353CC}">
              <c16:uniqueId val="{00000004-0C5D-4097-B470-D70DBC328D35}"/>
            </c:ext>
          </c:extLst>
        </c:ser>
        <c:ser>
          <c:idx val="1"/>
          <c:order val="1"/>
          <c:tx>
            <c:v>NII</c:v>
          </c:tx>
          <c:spPr>
            <a:solidFill>
              <a:srgbClr val="B07CAA"/>
            </a:solidFill>
          </c:spPr>
          <c:invertIfNegative val="0"/>
          <c:dLbls>
            <c:dLbl>
              <c:idx val="0"/>
              <c:tx>
                <c:rich>
                  <a:bodyPr/>
                  <a:lstStyle/>
                  <a:p>
                    <a:fld id="{63CD3D65-A829-4D29-9AF2-4A270FC2AD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C5D-4097-B470-D70DBC328D35}"/>
                </c:ext>
              </c:extLst>
            </c:dLbl>
            <c:dLbl>
              <c:idx val="1"/>
              <c:tx>
                <c:rich>
                  <a:bodyPr/>
                  <a:lstStyle/>
                  <a:p>
                    <a:fld id="{288AF6AF-8E29-4645-9AF4-DE3B15B543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C5D-4097-B470-D70DBC328D3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5D-4097-B470-D70DBC328D35}"/>
                </c:ext>
              </c:extLst>
            </c:dLbl>
            <c:dLbl>
              <c:idx val="3"/>
              <c:tx>
                <c:rich>
                  <a:bodyPr/>
                  <a:lstStyle/>
                  <a:p>
                    <a:fld id="{7E1D9053-FFA7-45F4-897B-3796031B33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C5D-4097-B470-D70DBC328D3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Baja California</c:v>
                </c:pt>
              </c:strCache>
            </c:strRef>
          </c:cat>
          <c:val>
            <c:numRef>
              <c:f>_RURALIDAD_!$D$28:$D$31</c:f>
              <c:numCache>
                <c:formatCode>General</c:formatCode>
                <c:ptCount val="4"/>
                <c:pt idx="0">
                  <c:v>15.4</c:v>
                </c:pt>
                <c:pt idx="1">
                  <c:v>18.3</c:v>
                </c:pt>
                <c:pt idx="3">
                  <c:v>18</c:v>
                </c:pt>
              </c:numCache>
            </c:numRef>
          </c:val>
          <c:extLst>
            <c:ext xmlns:c15="http://schemas.microsoft.com/office/drawing/2012/chart" uri="{02D57815-91ED-43cb-92C2-25804820EDAC}">
              <c15:datalabelsRange>
                <c15:f>_RURALIDAD_!$H$28:$H$31</c15:f>
                <c15:dlblRangeCache>
                  <c:ptCount val="4"/>
                  <c:pt idx="0">
                    <c:v>15.4</c:v>
                  </c:pt>
                  <c:pt idx="1">
                    <c:v>18.3</c:v>
                  </c:pt>
                  <c:pt idx="3">
                    <c:v>18.0</c:v>
                  </c:pt>
                </c15:dlblRangeCache>
              </c15:datalabelsRange>
            </c:ext>
            <c:ext xmlns:c16="http://schemas.microsoft.com/office/drawing/2014/chart" uri="{C3380CC4-5D6E-409C-BE32-E72D297353CC}">
              <c16:uniqueId val="{00000009-0C5D-4097-B470-D70DBC328D35}"/>
            </c:ext>
          </c:extLst>
        </c:ser>
        <c:ser>
          <c:idx val="2"/>
          <c:order val="2"/>
          <c:tx>
            <c:v>NIII</c:v>
          </c:tx>
          <c:spPr>
            <a:solidFill>
              <a:srgbClr val="9A528E"/>
            </a:solidFill>
          </c:spPr>
          <c:invertIfNegative val="0"/>
          <c:dLbls>
            <c:dLbl>
              <c:idx val="0"/>
              <c:tx>
                <c:rich>
                  <a:bodyPr/>
                  <a:lstStyle/>
                  <a:p>
                    <a:fld id="{59F2B6BE-34DB-4947-B99D-BFE69A6E57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C5D-4097-B470-D70DBC328D35}"/>
                </c:ext>
              </c:extLst>
            </c:dLbl>
            <c:dLbl>
              <c:idx val="1"/>
              <c:tx>
                <c:rich>
                  <a:bodyPr/>
                  <a:lstStyle/>
                  <a:p>
                    <a:fld id="{04C7DFE1-3D63-471F-9FC0-D7A8693F82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097-B470-D70DBC328D3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C5D-4097-B470-D70DBC328D35}"/>
                </c:ext>
              </c:extLst>
            </c:dLbl>
            <c:dLbl>
              <c:idx val="3"/>
              <c:tx>
                <c:rich>
                  <a:bodyPr/>
                  <a:lstStyle/>
                  <a:p>
                    <a:fld id="{19EBDD90-3581-479B-BB27-06905A4E19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C5D-4097-B470-D70DBC328D3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Baja California</c:v>
                </c:pt>
              </c:strCache>
            </c:strRef>
          </c:cat>
          <c:val>
            <c:numRef>
              <c:f>_RURALIDAD_!$E$28:$E$31</c:f>
              <c:numCache>
                <c:formatCode>General</c:formatCode>
                <c:ptCount val="4"/>
                <c:pt idx="0">
                  <c:v>10.199999999999999</c:v>
                </c:pt>
                <c:pt idx="1">
                  <c:v>13.6</c:v>
                </c:pt>
                <c:pt idx="3">
                  <c:v>13.3</c:v>
                </c:pt>
              </c:numCache>
            </c:numRef>
          </c:val>
          <c:extLst>
            <c:ext xmlns:c15="http://schemas.microsoft.com/office/drawing/2012/chart" uri="{02D57815-91ED-43cb-92C2-25804820EDAC}">
              <c15:datalabelsRange>
                <c15:f>_RURALIDAD_!$I$28:$I$31</c15:f>
                <c15:dlblRangeCache>
                  <c:ptCount val="4"/>
                  <c:pt idx="0">
                    <c:v>10.2˟</c:v>
                  </c:pt>
                  <c:pt idx="1">
                    <c:v>13.6</c:v>
                  </c:pt>
                  <c:pt idx="3">
                    <c:v>13.3</c:v>
                  </c:pt>
                </c15:dlblRangeCache>
              </c15:datalabelsRange>
            </c:ext>
            <c:ext xmlns:c16="http://schemas.microsoft.com/office/drawing/2014/chart" uri="{C3380CC4-5D6E-409C-BE32-E72D297353CC}">
              <c16:uniqueId val="{0000000E-0C5D-4097-B470-D70DBC328D35}"/>
            </c:ext>
          </c:extLst>
        </c:ser>
        <c:ser>
          <c:idx val="3"/>
          <c:order val="3"/>
          <c:tx>
            <c:v>NIV</c:v>
          </c:tx>
          <c:spPr>
            <a:solidFill>
              <a:srgbClr val="862A77"/>
            </a:solidFill>
          </c:spPr>
          <c:invertIfNegative val="0"/>
          <c:dLbls>
            <c:dLbl>
              <c:idx val="0"/>
              <c:layout>
                <c:manualLayout>
                  <c:x val="3.6363636363636473E-2"/>
                  <c:y val="0"/>
                </c:manualLayout>
              </c:layout>
              <c:tx>
                <c:rich>
                  <a:bodyPr/>
                  <a:lstStyle/>
                  <a:p>
                    <a:pPr>
                      <a:defRPr sz="1400" b="1" baseline="0">
                        <a:solidFill>
                          <a:srgbClr val="862A77"/>
                        </a:solidFill>
                        <a:latin typeface="Calibri"/>
                      </a:defRPr>
                    </a:pPr>
                    <a:fld id="{56E0EC7B-820E-4B7D-8B4B-994DCA79F21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C5D-4097-B470-D70DBC328D35}"/>
                </c:ext>
              </c:extLst>
            </c:dLbl>
            <c:dLbl>
              <c:idx val="1"/>
              <c:tx>
                <c:rich>
                  <a:bodyPr/>
                  <a:lstStyle/>
                  <a:p>
                    <a:fld id="{50BE297B-1B94-4242-920B-E25ECACCC8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C5D-4097-B470-D70DBC328D3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C5D-4097-B470-D70DBC328D35}"/>
                </c:ext>
              </c:extLst>
            </c:dLbl>
            <c:dLbl>
              <c:idx val="3"/>
              <c:tx>
                <c:rich>
                  <a:bodyPr/>
                  <a:lstStyle/>
                  <a:p>
                    <a:fld id="{C3DD188F-B538-4A3A-A19D-B27FA248AD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C5D-4097-B470-D70DBC328D3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Baja California</c:v>
                </c:pt>
              </c:strCache>
            </c:strRef>
          </c:cat>
          <c:val>
            <c:numRef>
              <c:f>_RURALIDAD_!$F$28:$F$31</c:f>
              <c:numCache>
                <c:formatCode>General</c:formatCode>
                <c:ptCount val="4"/>
                <c:pt idx="0">
                  <c:v>4.9000000000000004</c:v>
                </c:pt>
                <c:pt idx="1">
                  <c:v>6.5</c:v>
                </c:pt>
                <c:pt idx="3">
                  <c:v>6.3</c:v>
                </c:pt>
              </c:numCache>
            </c:numRef>
          </c:val>
          <c:extLst>
            <c:ext xmlns:c15="http://schemas.microsoft.com/office/drawing/2012/chart" uri="{02D57815-91ED-43cb-92C2-25804820EDAC}">
              <c15:datalabelsRange>
                <c15:f>_RURALIDAD_!$J$28:$J$31</c15:f>
                <c15:dlblRangeCache>
                  <c:ptCount val="4"/>
                  <c:pt idx="0">
                    <c:v>4.9˟</c:v>
                  </c:pt>
                  <c:pt idx="1">
                    <c:v>6.5</c:v>
                  </c:pt>
                  <c:pt idx="3">
                    <c:v>6.3</c:v>
                  </c:pt>
                </c15:dlblRangeCache>
              </c15:datalabelsRange>
            </c:ext>
            <c:ext xmlns:c16="http://schemas.microsoft.com/office/drawing/2014/chart" uri="{C3380CC4-5D6E-409C-BE32-E72D297353CC}">
              <c16:uniqueId val="{00000013-0C5D-4097-B470-D70DBC328D35}"/>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3C8-4198-B0D0-4824388F49D0}"/>
              </c:ext>
            </c:extLst>
          </c:dPt>
          <c:dPt>
            <c:idx val="3"/>
            <c:marker>
              <c:spPr>
                <a:solidFill>
                  <a:srgbClr val="002060"/>
                </a:solidFill>
                <a:ln>
                  <a:noFill/>
                </a:ln>
              </c:spPr>
            </c:marker>
            <c:bubble3D val="0"/>
            <c:extLst>
              <c:ext xmlns:c16="http://schemas.microsoft.com/office/drawing/2014/chart" uri="{C3380CC4-5D6E-409C-BE32-E72D297353CC}">
                <c16:uniqueId val="{00000001-13C8-4198-B0D0-4824388F49D0}"/>
              </c:ext>
            </c:extLst>
          </c:dPt>
          <c:dPt>
            <c:idx val="5"/>
            <c:marker>
              <c:spPr>
                <a:solidFill>
                  <a:srgbClr val="002060"/>
                </a:solidFill>
                <a:ln>
                  <a:noFill/>
                </a:ln>
              </c:spPr>
            </c:marker>
            <c:bubble3D val="0"/>
            <c:extLst>
              <c:ext xmlns:c16="http://schemas.microsoft.com/office/drawing/2014/chart" uri="{C3380CC4-5D6E-409C-BE32-E72D297353CC}">
                <c16:uniqueId val="{00000002-13C8-4198-B0D0-4824388F49D0}"/>
              </c:ext>
            </c:extLst>
          </c:dPt>
          <c:cat>
            <c:multiLvlStrRef>
              <c:f>_RURALIDAD_INT_!$B$2:$C$7</c:f>
              <c:multiLvlStrCache>
                <c:ptCount val="6"/>
                <c:lvl>
                  <c:pt idx="0">
                    <c:v>2015</c:v>
                  </c:pt>
                  <c:pt idx="1">
                    <c:v>2018</c:v>
                  </c:pt>
                  <c:pt idx="2">
                    <c:v>2015</c:v>
                  </c:pt>
                  <c:pt idx="3">
                    <c:v>2018</c:v>
                  </c:pt>
                  <c:pt idx="4">
                    <c:v>2015</c:v>
                  </c:pt>
                  <c:pt idx="5">
                    <c:v>2018</c:v>
                  </c:pt>
                </c:lvl>
                <c:lvl>
                  <c:pt idx="0">
                    <c:v>Baja California</c:v>
                  </c:pt>
                  <c:pt idx="2">
                    <c:v>Urbana</c:v>
                  </c:pt>
                  <c:pt idx="4">
                    <c:v>Rural</c:v>
                  </c:pt>
                </c:lvl>
              </c:multiLvlStrCache>
            </c:multiLvlStrRef>
          </c:cat>
          <c:val>
            <c:numRef>
              <c:f>_RURALIDAD_INT_!$D$2:$D$7</c:f>
              <c:numCache>
                <c:formatCode>General</c:formatCode>
                <c:ptCount val="6"/>
                <c:pt idx="0">
                  <c:v>503.63200000000001</c:v>
                </c:pt>
                <c:pt idx="1">
                  <c:v>504.03500000000003</c:v>
                </c:pt>
                <c:pt idx="2">
                  <c:v>504.83600000000001</c:v>
                </c:pt>
                <c:pt idx="3">
                  <c:v>505.43799999999999</c:v>
                </c:pt>
                <c:pt idx="4">
                  <c:v>466.70699999999999</c:v>
                </c:pt>
                <c:pt idx="5">
                  <c:v>468.49299999999999</c:v>
                </c:pt>
              </c:numCache>
            </c:numRef>
          </c:val>
          <c:smooth val="0"/>
          <c:extLst>
            <c:ext xmlns:c16="http://schemas.microsoft.com/office/drawing/2014/chart" uri="{C3380CC4-5D6E-409C-BE32-E72D297353CC}">
              <c16:uniqueId val="{00000003-13C8-4198-B0D0-4824388F49D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3C8-4198-B0D0-4824388F49D0}"/>
              </c:ext>
            </c:extLst>
          </c:dPt>
          <c:dPt>
            <c:idx val="3"/>
            <c:marker>
              <c:spPr>
                <a:solidFill>
                  <a:srgbClr val="002060"/>
                </a:solidFill>
                <a:ln>
                  <a:noFill/>
                </a:ln>
              </c:spPr>
            </c:marker>
            <c:bubble3D val="0"/>
            <c:extLst>
              <c:ext xmlns:c16="http://schemas.microsoft.com/office/drawing/2014/chart" uri="{C3380CC4-5D6E-409C-BE32-E72D297353CC}">
                <c16:uniqueId val="{00000005-13C8-4198-B0D0-4824388F49D0}"/>
              </c:ext>
            </c:extLst>
          </c:dPt>
          <c:dPt>
            <c:idx val="5"/>
            <c:marker>
              <c:spPr>
                <a:solidFill>
                  <a:srgbClr val="002060"/>
                </a:solidFill>
                <a:ln>
                  <a:noFill/>
                </a:ln>
              </c:spPr>
            </c:marker>
            <c:bubble3D val="0"/>
            <c:extLst>
              <c:ext xmlns:c16="http://schemas.microsoft.com/office/drawing/2014/chart" uri="{C3380CC4-5D6E-409C-BE32-E72D297353CC}">
                <c16:uniqueId val="{00000006-13C8-4198-B0D0-4824388F49D0}"/>
              </c:ext>
            </c:extLst>
          </c:dPt>
          <c:cat>
            <c:multiLvlStrRef>
              <c:f>_RURALIDAD_INT_!$B$2:$C$7</c:f>
              <c:multiLvlStrCache>
                <c:ptCount val="6"/>
                <c:lvl>
                  <c:pt idx="0">
                    <c:v>2015</c:v>
                  </c:pt>
                  <c:pt idx="1">
                    <c:v>2018</c:v>
                  </c:pt>
                  <c:pt idx="2">
                    <c:v>2015</c:v>
                  </c:pt>
                  <c:pt idx="3">
                    <c:v>2018</c:v>
                  </c:pt>
                  <c:pt idx="4">
                    <c:v>2015</c:v>
                  </c:pt>
                  <c:pt idx="5">
                    <c:v>2018</c:v>
                  </c:pt>
                </c:lvl>
                <c:lvl>
                  <c:pt idx="0">
                    <c:v>Baja California</c:v>
                  </c:pt>
                  <c:pt idx="2">
                    <c:v>Urbana</c:v>
                  </c:pt>
                  <c:pt idx="4">
                    <c:v>Rural</c:v>
                  </c:pt>
                </c:lvl>
              </c:multiLvlStrCache>
            </c:multiLvlStrRef>
          </c:cat>
          <c:val>
            <c:numRef>
              <c:f>_RURALIDAD_INT_!$E$2:$E$7</c:f>
              <c:numCache>
                <c:formatCode>General</c:formatCode>
                <c:ptCount val="6"/>
                <c:pt idx="0">
                  <c:v>516.36800000000005</c:v>
                </c:pt>
                <c:pt idx="1">
                  <c:v>517.96500000000003</c:v>
                </c:pt>
                <c:pt idx="2">
                  <c:v>519.16399999999999</c:v>
                </c:pt>
                <c:pt idx="3">
                  <c:v>520.56200000000001</c:v>
                </c:pt>
                <c:pt idx="4">
                  <c:v>509.29300000000001</c:v>
                </c:pt>
                <c:pt idx="5">
                  <c:v>505.50700000000001</c:v>
                </c:pt>
              </c:numCache>
            </c:numRef>
          </c:val>
          <c:smooth val="0"/>
          <c:extLst>
            <c:ext xmlns:c16="http://schemas.microsoft.com/office/drawing/2014/chart" uri="{C3380CC4-5D6E-409C-BE32-E72D297353CC}">
              <c16:uniqueId val="{00000007-13C8-4198-B0D0-4824388F49D0}"/>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3C8-4198-B0D0-4824388F49D0}"/>
              </c:ext>
            </c:extLst>
          </c:dPt>
          <c:dPt>
            <c:idx val="3"/>
            <c:marker>
              <c:spPr>
                <a:solidFill>
                  <a:srgbClr val="002060"/>
                </a:solidFill>
                <a:ln>
                  <a:noFill/>
                </a:ln>
              </c:spPr>
            </c:marker>
            <c:bubble3D val="0"/>
            <c:extLst>
              <c:ext xmlns:c16="http://schemas.microsoft.com/office/drawing/2014/chart" uri="{C3380CC4-5D6E-409C-BE32-E72D297353CC}">
                <c16:uniqueId val="{00000009-13C8-4198-B0D0-4824388F49D0}"/>
              </c:ext>
            </c:extLst>
          </c:dPt>
          <c:dPt>
            <c:idx val="5"/>
            <c:marker>
              <c:spPr>
                <a:solidFill>
                  <a:srgbClr val="002060"/>
                </a:solidFill>
                <a:ln>
                  <a:noFill/>
                </a:ln>
              </c:spPr>
            </c:marker>
            <c:bubble3D val="0"/>
            <c:extLst>
              <c:ext xmlns:c16="http://schemas.microsoft.com/office/drawing/2014/chart" uri="{C3380CC4-5D6E-409C-BE32-E72D297353CC}">
                <c16:uniqueId val="{0000000A-13C8-4198-B0D0-4824388F49D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3C8-4198-B0D0-4824388F49D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3C8-4198-B0D0-4824388F49D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3C8-4198-B0D0-4824388F49D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Baja California</c:v>
                  </c:pt>
                  <c:pt idx="2">
                    <c:v>Urbana</c:v>
                  </c:pt>
                  <c:pt idx="4">
                    <c:v>Rural</c:v>
                  </c:pt>
                </c:lvl>
              </c:multiLvlStrCache>
            </c:multiLvlStrRef>
          </c:cat>
          <c:val>
            <c:numRef>
              <c:f>_RURALIDAD_INT_!$F$2:$F$7</c:f>
              <c:numCache>
                <c:formatCode>General</c:formatCode>
                <c:ptCount val="6"/>
                <c:pt idx="0">
                  <c:v>510</c:v>
                </c:pt>
                <c:pt idx="1">
                  <c:v>511</c:v>
                </c:pt>
                <c:pt idx="2">
                  <c:v>512</c:v>
                </c:pt>
                <c:pt idx="3">
                  <c:v>513</c:v>
                </c:pt>
                <c:pt idx="4">
                  <c:v>488</c:v>
                </c:pt>
                <c:pt idx="5">
                  <c:v>487</c:v>
                </c:pt>
              </c:numCache>
            </c:numRef>
          </c:val>
          <c:smooth val="0"/>
          <c:extLst>
            <c:ext xmlns:c16="http://schemas.microsoft.com/office/drawing/2014/chart" uri="{C3380CC4-5D6E-409C-BE32-E72D297353CC}">
              <c16:uniqueId val="{0000000B-13C8-4198-B0D0-4824388F49D0}"/>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B14-423B-BB53-7DBFFF361CC3}"/>
              </c:ext>
            </c:extLst>
          </c:dPt>
          <c:dPt>
            <c:idx val="3"/>
            <c:marker>
              <c:spPr>
                <a:solidFill>
                  <a:srgbClr val="002060"/>
                </a:solidFill>
                <a:ln>
                  <a:noFill/>
                </a:ln>
              </c:spPr>
            </c:marker>
            <c:bubble3D val="0"/>
            <c:extLst>
              <c:ext xmlns:c16="http://schemas.microsoft.com/office/drawing/2014/chart" uri="{C3380CC4-5D6E-409C-BE32-E72D297353CC}">
                <c16:uniqueId val="{00000001-9B14-423B-BB53-7DBFFF361CC3}"/>
              </c:ext>
            </c:extLst>
          </c:dPt>
          <c:dPt>
            <c:idx val="5"/>
            <c:marker>
              <c:spPr>
                <a:solidFill>
                  <a:srgbClr val="002060"/>
                </a:solidFill>
                <a:ln>
                  <a:noFill/>
                </a:ln>
              </c:spPr>
            </c:marker>
            <c:bubble3D val="0"/>
            <c:extLst>
              <c:ext xmlns:c16="http://schemas.microsoft.com/office/drawing/2014/chart" uri="{C3380CC4-5D6E-409C-BE32-E72D297353CC}">
                <c16:uniqueId val="{00000002-9B14-423B-BB53-7DBFFF361CC3}"/>
              </c:ext>
            </c:extLst>
          </c:dPt>
          <c:cat>
            <c:multiLvlStrRef>
              <c:f>_RURALIDAD_INT_!$B$27:$C$32</c:f>
              <c:multiLvlStrCache>
                <c:ptCount val="6"/>
                <c:lvl>
                  <c:pt idx="0">
                    <c:v>2015</c:v>
                  </c:pt>
                  <c:pt idx="1">
                    <c:v>2018</c:v>
                  </c:pt>
                  <c:pt idx="2">
                    <c:v>2015</c:v>
                  </c:pt>
                  <c:pt idx="3">
                    <c:v>2018</c:v>
                  </c:pt>
                  <c:pt idx="4">
                    <c:v>2015</c:v>
                  </c:pt>
                  <c:pt idx="5">
                    <c:v>2018</c:v>
                  </c:pt>
                </c:lvl>
                <c:lvl>
                  <c:pt idx="0">
                    <c:v>Baja California</c:v>
                  </c:pt>
                  <c:pt idx="2">
                    <c:v>Urbana</c:v>
                  </c:pt>
                  <c:pt idx="4">
                    <c:v>Rural</c:v>
                  </c:pt>
                </c:lvl>
              </c:multiLvlStrCache>
            </c:multiLvlStrRef>
          </c:cat>
          <c:val>
            <c:numRef>
              <c:f>_RURALIDAD_INT_!$D$27:$D$32</c:f>
              <c:numCache>
                <c:formatCode>General</c:formatCode>
                <c:ptCount val="6"/>
                <c:pt idx="0">
                  <c:v>491.03500000000003</c:v>
                </c:pt>
                <c:pt idx="1">
                  <c:v>488.04</c:v>
                </c:pt>
                <c:pt idx="2">
                  <c:v>490.43799999999999</c:v>
                </c:pt>
                <c:pt idx="3">
                  <c:v>489.24400000000003</c:v>
                </c:pt>
                <c:pt idx="4">
                  <c:v>471.31400000000002</c:v>
                </c:pt>
                <c:pt idx="5">
                  <c:v>463.28399999999999</c:v>
                </c:pt>
              </c:numCache>
            </c:numRef>
          </c:val>
          <c:smooth val="0"/>
          <c:extLst>
            <c:ext xmlns:c16="http://schemas.microsoft.com/office/drawing/2014/chart" uri="{C3380CC4-5D6E-409C-BE32-E72D297353CC}">
              <c16:uniqueId val="{00000003-9B14-423B-BB53-7DBFFF361CC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9B14-423B-BB53-7DBFFF361CC3}"/>
              </c:ext>
            </c:extLst>
          </c:dPt>
          <c:dPt>
            <c:idx val="3"/>
            <c:marker>
              <c:spPr>
                <a:solidFill>
                  <a:srgbClr val="002060"/>
                </a:solidFill>
                <a:ln>
                  <a:noFill/>
                </a:ln>
              </c:spPr>
            </c:marker>
            <c:bubble3D val="0"/>
            <c:extLst>
              <c:ext xmlns:c16="http://schemas.microsoft.com/office/drawing/2014/chart" uri="{C3380CC4-5D6E-409C-BE32-E72D297353CC}">
                <c16:uniqueId val="{00000005-9B14-423B-BB53-7DBFFF361CC3}"/>
              </c:ext>
            </c:extLst>
          </c:dPt>
          <c:dPt>
            <c:idx val="5"/>
            <c:marker>
              <c:spPr>
                <a:solidFill>
                  <a:srgbClr val="002060"/>
                </a:solidFill>
                <a:ln>
                  <a:noFill/>
                </a:ln>
              </c:spPr>
            </c:marker>
            <c:bubble3D val="0"/>
            <c:extLst>
              <c:ext xmlns:c16="http://schemas.microsoft.com/office/drawing/2014/chart" uri="{C3380CC4-5D6E-409C-BE32-E72D297353CC}">
                <c16:uniqueId val="{00000006-9B14-423B-BB53-7DBFFF361CC3}"/>
              </c:ext>
            </c:extLst>
          </c:dPt>
          <c:cat>
            <c:multiLvlStrRef>
              <c:f>_RURALIDAD_INT_!$B$27:$C$32</c:f>
              <c:multiLvlStrCache>
                <c:ptCount val="6"/>
                <c:lvl>
                  <c:pt idx="0">
                    <c:v>2015</c:v>
                  </c:pt>
                  <c:pt idx="1">
                    <c:v>2018</c:v>
                  </c:pt>
                  <c:pt idx="2">
                    <c:v>2015</c:v>
                  </c:pt>
                  <c:pt idx="3">
                    <c:v>2018</c:v>
                  </c:pt>
                  <c:pt idx="4">
                    <c:v>2015</c:v>
                  </c:pt>
                  <c:pt idx="5">
                    <c:v>2018</c:v>
                  </c:pt>
                </c:lvl>
                <c:lvl>
                  <c:pt idx="0">
                    <c:v>Baja California</c:v>
                  </c:pt>
                  <c:pt idx="2">
                    <c:v>Urbana</c:v>
                  </c:pt>
                  <c:pt idx="4">
                    <c:v>Rural</c:v>
                  </c:pt>
                </c:lvl>
              </c:multiLvlStrCache>
            </c:multiLvlStrRef>
          </c:cat>
          <c:val>
            <c:numRef>
              <c:f>_RURALIDAD_INT_!$E$27:$E$32</c:f>
              <c:numCache>
                <c:formatCode>General</c:formatCode>
                <c:ptCount val="6"/>
                <c:pt idx="0">
                  <c:v>504.96499999999997</c:v>
                </c:pt>
                <c:pt idx="1">
                  <c:v>503.96</c:v>
                </c:pt>
                <c:pt idx="2">
                  <c:v>505.56200000000001</c:v>
                </c:pt>
                <c:pt idx="3">
                  <c:v>506.75599999999997</c:v>
                </c:pt>
                <c:pt idx="4">
                  <c:v>516.68600000000004</c:v>
                </c:pt>
                <c:pt idx="5">
                  <c:v>496.71600000000001</c:v>
                </c:pt>
              </c:numCache>
            </c:numRef>
          </c:val>
          <c:smooth val="0"/>
          <c:extLst>
            <c:ext xmlns:c16="http://schemas.microsoft.com/office/drawing/2014/chart" uri="{C3380CC4-5D6E-409C-BE32-E72D297353CC}">
              <c16:uniqueId val="{00000007-9B14-423B-BB53-7DBFFF361CC3}"/>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9B14-423B-BB53-7DBFFF361CC3}"/>
              </c:ext>
            </c:extLst>
          </c:dPt>
          <c:dPt>
            <c:idx val="3"/>
            <c:marker>
              <c:spPr>
                <a:solidFill>
                  <a:srgbClr val="002060"/>
                </a:solidFill>
                <a:ln>
                  <a:noFill/>
                </a:ln>
              </c:spPr>
            </c:marker>
            <c:bubble3D val="0"/>
            <c:extLst>
              <c:ext xmlns:c16="http://schemas.microsoft.com/office/drawing/2014/chart" uri="{C3380CC4-5D6E-409C-BE32-E72D297353CC}">
                <c16:uniqueId val="{00000009-9B14-423B-BB53-7DBFFF361CC3}"/>
              </c:ext>
            </c:extLst>
          </c:dPt>
          <c:dPt>
            <c:idx val="5"/>
            <c:marker>
              <c:spPr>
                <a:solidFill>
                  <a:srgbClr val="002060"/>
                </a:solidFill>
                <a:ln>
                  <a:noFill/>
                </a:ln>
              </c:spPr>
            </c:marker>
            <c:bubble3D val="0"/>
            <c:extLst>
              <c:ext xmlns:c16="http://schemas.microsoft.com/office/drawing/2014/chart" uri="{C3380CC4-5D6E-409C-BE32-E72D297353CC}">
                <c16:uniqueId val="{0000000A-9B14-423B-BB53-7DBFFF361CC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B14-423B-BB53-7DBFFF361CC3}"/>
                </c:ext>
              </c:extLst>
            </c:dLbl>
            <c:dLbl>
              <c:idx val="2"/>
              <c:layout>
                <c:manualLayout>
                  <c:x val="0"/>
                  <c:y val="-3.0379746835443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14-423B-BB53-7DBFFF361CC3}"/>
                </c:ext>
              </c:extLst>
            </c:dLbl>
            <c:dLbl>
              <c:idx val="3"/>
              <c:layout>
                <c:manualLayout>
                  <c:x val="0"/>
                  <c:y val="-3.0379746835443037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B14-423B-BB53-7DBFFF361CC3}"/>
                </c:ext>
              </c:extLst>
            </c:dLbl>
            <c:dLbl>
              <c:idx val="4"/>
              <c:layout>
                <c:manualLayout>
                  <c:x val="0"/>
                  <c:y val="3.797468354430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14-423B-BB53-7DBFFF361CC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B14-423B-BB53-7DBFFF361CC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Baja California</c:v>
                  </c:pt>
                  <c:pt idx="2">
                    <c:v>Urbana</c:v>
                  </c:pt>
                  <c:pt idx="4">
                    <c:v>Rural</c:v>
                  </c:pt>
                </c:lvl>
              </c:multiLvlStrCache>
            </c:multiLvlStrRef>
          </c:cat>
          <c:val>
            <c:numRef>
              <c:f>_RURALIDAD_INT_!$F$27:$F$32</c:f>
              <c:numCache>
                <c:formatCode>General</c:formatCode>
                <c:ptCount val="6"/>
                <c:pt idx="0">
                  <c:v>498</c:v>
                </c:pt>
                <c:pt idx="1">
                  <c:v>496</c:v>
                </c:pt>
                <c:pt idx="2">
                  <c:v>498</c:v>
                </c:pt>
                <c:pt idx="3">
                  <c:v>498</c:v>
                </c:pt>
                <c:pt idx="4">
                  <c:v>494</c:v>
                </c:pt>
                <c:pt idx="5">
                  <c:v>480</c:v>
                </c:pt>
              </c:numCache>
            </c:numRef>
          </c:val>
          <c:smooth val="0"/>
          <c:extLst>
            <c:ext xmlns:c16="http://schemas.microsoft.com/office/drawing/2014/chart" uri="{C3380CC4-5D6E-409C-BE32-E72D297353CC}">
              <c16:uniqueId val="{0000000D-9B14-423B-BB53-7DBFFF361CC3}"/>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_REGION_NOROESTE_!$E$1</c:f>
              <c:strCache>
                <c:ptCount val="1"/>
                <c:pt idx="0">
                  <c:v>NI</c:v>
                </c:pt>
              </c:strCache>
            </c:strRef>
          </c:tx>
          <c:spPr>
            <a:solidFill>
              <a:srgbClr val="C8A8C8"/>
            </a:solidFill>
          </c:spPr>
          <c:invertIfNegative val="0"/>
          <c:dLbls>
            <c:dLbl>
              <c:idx val="0"/>
              <c:tx>
                <c:rich>
                  <a:bodyPr/>
                  <a:lstStyle/>
                  <a:p>
                    <a:fld id="{96624701-D6FC-4674-B4B5-6880731B39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219-4ED8-AF5E-AFDDFB0F7508}"/>
                </c:ext>
              </c:extLst>
            </c:dLbl>
            <c:dLbl>
              <c:idx val="1"/>
              <c:tx>
                <c:rich>
                  <a:bodyPr/>
                  <a:lstStyle/>
                  <a:p>
                    <a:fld id="{4BFCC8F9-C27E-4ADB-94AD-E817979069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219-4ED8-AF5E-AFDDFB0F7508}"/>
                </c:ext>
              </c:extLst>
            </c:dLbl>
            <c:dLbl>
              <c:idx val="2"/>
              <c:tx>
                <c:rich>
                  <a:bodyPr/>
                  <a:lstStyle/>
                  <a:p>
                    <a:fld id="{6D1C28F6-E18E-491D-8A62-B54475F3DE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219-4ED8-AF5E-AFDDFB0F7508}"/>
                </c:ext>
              </c:extLst>
            </c:dLbl>
            <c:dLbl>
              <c:idx val="3"/>
              <c:tx>
                <c:rich>
                  <a:bodyPr/>
                  <a:lstStyle/>
                  <a:p>
                    <a:fld id="{62518AB9-4A29-45F1-B852-AE186909B23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219-4ED8-AF5E-AFDDFB0F7508}"/>
                </c:ext>
              </c:extLst>
            </c:dLbl>
            <c:dLbl>
              <c:idx val="4"/>
              <c:tx>
                <c:rich>
                  <a:bodyPr/>
                  <a:lstStyle/>
                  <a:p>
                    <a:fld id="{B9295B34-CBFB-4CB0-8924-852B7C79FF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19-4ED8-AF5E-AFDDFB0F7508}"/>
                </c:ext>
              </c:extLst>
            </c:dLbl>
            <c:dLbl>
              <c:idx val="6"/>
              <c:tx>
                <c:rich>
                  <a:bodyPr/>
                  <a:lstStyle/>
                  <a:p>
                    <a:fld id="{062A6327-CA0D-4AB6-9A87-C9EE2CD14AB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_REGION_NOROESTE_!$E$2:$E$8</c:f>
              <c:numCache>
                <c:formatCode>General</c:formatCode>
                <c:ptCount val="7"/>
                <c:pt idx="0">
                  <c:v>-52.1</c:v>
                </c:pt>
                <c:pt idx="1">
                  <c:v>-50.9</c:v>
                </c:pt>
                <c:pt idx="2">
                  <c:v>-48.7</c:v>
                </c:pt>
                <c:pt idx="3">
                  <c:v>-44.1</c:v>
                </c:pt>
                <c:pt idx="4">
                  <c:v>-43.8</c:v>
                </c:pt>
                <c:pt idx="6">
                  <c:v>-49.1</c:v>
                </c:pt>
              </c:numCache>
            </c:numRef>
          </c:val>
          <c:extLst>
            <c:ext xmlns:c15="http://schemas.microsoft.com/office/drawing/2012/chart" uri="{02D57815-91ED-43cb-92C2-25804820EDAC}">
              <c15:datalabelsRange>
                <c15:f>_REGION_NOROESTE_!$I$2:$I$8</c15:f>
                <c15:dlblRangeCache>
                  <c:ptCount val="7"/>
                  <c:pt idx="0">
                    <c:v>52.1</c:v>
                  </c:pt>
                  <c:pt idx="1">
                    <c:v>50.9</c:v>
                  </c:pt>
                  <c:pt idx="2">
                    <c:v>48.7</c:v>
                  </c:pt>
                  <c:pt idx="3">
                    <c:v>44.1</c:v>
                  </c:pt>
                  <c:pt idx="4">
                    <c:v>43.8</c:v>
                  </c:pt>
                  <c:pt idx="6">
                    <c:v>49.1</c:v>
                  </c:pt>
                </c15:dlblRangeCache>
              </c15:datalabelsRange>
            </c:ext>
            <c:ext xmlns:c16="http://schemas.microsoft.com/office/drawing/2014/chart" uri="{C3380CC4-5D6E-409C-BE32-E72D297353CC}">
              <c16:uniqueId val="{00000007-8219-4ED8-AF5E-AFDDFB0F7508}"/>
            </c:ext>
          </c:extLst>
        </c:ser>
        <c:ser>
          <c:idx val="1"/>
          <c:order val="1"/>
          <c:tx>
            <c:strRef>
              <c:f>_REGION_NOROESTE_!$F$1</c:f>
              <c:strCache>
                <c:ptCount val="1"/>
                <c:pt idx="0">
                  <c:v>NII</c:v>
                </c:pt>
              </c:strCache>
            </c:strRef>
          </c:tx>
          <c:spPr>
            <a:solidFill>
              <a:srgbClr val="B07CAA"/>
            </a:solidFill>
          </c:spPr>
          <c:invertIfNegative val="0"/>
          <c:dLbls>
            <c:dLbl>
              <c:idx val="0"/>
              <c:tx>
                <c:rich>
                  <a:bodyPr/>
                  <a:lstStyle/>
                  <a:p>
                    <a:fld id="{2BB6DA83-7384-4633-89DA-9EB402E5E2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219-4ED8-AF5E-AFDDFB0F7508}"/>
                </c:ext>
              </c:extLst>
            </c:dLbl>
            <c:dLbl>
              <c:idx val="1"/>
              <c:tx>
                <c:rich>
                  <a:bodyPr/>
                  <a:lstStyle/>
                  <a:p>
                    <a:fld id="{77FC728D-7B52-4092-B5D4-D6F0BADA81C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219-4ED8-AF5E-AFDDFB0F7508}"/>
                </c:ext>
              </c:extLst>
            </c:dLbl>
            <c:dLbl>
              <c:idx val="2"/>
              <c:tx>
                <c:rich>
                  <a:bodyPr/>
                  <a:lstStyle/>
                  <a:p>
                    <a:fld id="{1B62E660-1261-4D72-9ED1-964BB71F98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219-4ED8-AF5E-AFDDFB0F7508}"/>
                </c:ext>
              </c:extLst>
            </c:dLbl>
            <c:dLbl>
              <c:idx val="3"/>
              <c:tx>
                <c:rich>
                  <a:bodyPr/>
                  <a:lstStyle/>
                  <a:p>
                    <a:fld id="{C78DCBC2-A153-46D0-8CFC-737B394FA1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219-4ED8-AF5E-AFDDFB0F7508}"/>
                </c:ext>
              </c:extLst>
            </c:dLbl>
            <c:dLbl>
              <c:idx val="4"/>
              <c:tx>
                <c:rich>
                  <a:bodyPr/>
                  <a:lstStyle/>
                  <a:p>
                    <a:fld id="{01361469-6E9B-4D07-B53B-9A7AC17E37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19-4ED8-AF5E-AFDDFB0F7508}"/>
                </c:ext>
              </c:extLst>
            </c:dLbl>
            <c:dLbl>
              <c:idx val="6"/>
              <c:tx>
                <c:rich>
                  <a:bodyPr/>
                  <a:lstStyle/>
                  <a:p>
                    <a:fld id="{2B97F68D-FA90-4DAB-BBE6-A8560534881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_REGION_NOROESTE_!$F$2:$F$8</c:f>
              <c:numCache>
                <c:formatCode>General</c:formatCode>
                <c:ptCount val="7"/>
                <c:pt idx="0">
                  <c:v>32</c:v>
                </c:pt>
                <c:pt idx="1">
                  <c:v>32.1</c:v>
                </c:pt>
                <c:pt idx="2">
                  <c:v>32.6</c:v>
                </c:pt>
                <c:pt idx="3">
                  <c:v>37.5</c:v>
                </c:pt>
                <c:pt idx="4">
                  <c:v>35.200000000000003</c:v>
                </c:pt>
                <c:pt idx="6">
                  <c:v>32.9</c:v>
                </c:pt>
              </c:numCache>
            </c:numRef>
          </c:val>
          <c:extLst>
            <c:ext xmlns:c15="http://schemas.microsoft.com/office/drawing/2012/chart" uri="{02D57815-91ED-43cb-92C2-25804820EDAC}">
              <c15:datalabelsRange>
                <c15:f>_REGION_NOROESTE_!$J$2:$J$8</c15:f>
                <c15:dlblRangeCache>
                  <c:ptCount val="7"/>
                  <c:pt idx="0">
                    <c:v>32.0</c:v>
                  </c:pt>
                  <c:pt idx="1">
                    <c:v>32.1</c:v>
                  </c:pt>
                  <c:pt idx="2">
                    <c:v>32.6</c:v>
                  </c:pt>
                  <c:pt idx="3">
                    <c:v>37.5</c:v>
                  </c:pt>
                  <c:pt idx="4">
                    <c:v>35.2</c:v>
                  </c:pt>
                  <c:pt idx="6">
                    <c:v>32.9</c:v>
                  </c:pt>
                </c15:dlblRangeCache>
              </c15:datalabelsRange>
            </c:ext>
            <c:ext xmlns:c16="http://schemas.microsoft.com/office/drawing/2014/chart" uri="{C3380CC4-5D6E-409C-BE32-E72D297353CC}">
              <c16:uniqueId val="{0000000F-8219-4ED8-AF5E-AFDDFB0F7508}"/>
            </c:ext>
          </c:extLst>
        </c:ser>
        <c:ser>
          <c:idx val="2"/>
          <c:order val="2"/>
          <c:tx>
            <c:strRef>
              <c:f>_REGION_NOROESTE_!$G$1</c:f>
              <c:strCache>
                <c:ptCount val="1"/>
                <c:pt idx="0">
                  <c:v>NIII</c:v>
                </c:pt>
              </c:strCache>
            </c:strRef>
          </c:tx>
          <c:spPr>
            <a:solidFill>
              <a:srgbClr val="9A528E"/>
            </a:solidFill>
          </c:spPr>
          <c:invertIfNegative val="0"/>
          <c:dLbls>
            <c:dLbl>
              <c:idx val="0"/>
              <c:tx>
                <c:rich>
                  <a:bodyPr/>
                  <a:lstStyle/>
                  <a:p>
                    <a:fld id="{7AFF355B-2442-4FB0-B2D0-254517AD71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219-4ED8-AF5E-AFDDFB0F7508}"/>
                </c:ext>
              </c:extLst>
            </c:dLbl>
            <c:dLbl>
              <c:idx val="1"/>
              <c:tx>
                <c:rich>
                  <a:bodyPr/>
                  <a:lstStyle/>
                  <a:p>
                    <a:fld id="{09341D99-52E6-42E1-8F33-13F9FECA0D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219-4ED8-AF5E-AFDDFB0F7508}"/>
                </c:ext>
              </c:extLst>
            </c:dLbl>
            <c:dLbl>
              <c:idx val="2"/>
              <c:tx>
                <c:rich>
                  <a:bodyPr/>
                  <a:lstStyle/>
                  <a:p>
                    <a:fld id="{044ED7D9-9B38-49EE-A738-B6762A7B76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219-4ED8-AF5E-AFDDFB0F7508}"/>
                </c:ext>
              </c:extLst>
            </c:dLbl>
            <c:dLbl>
              <c:idx val="3"/>
              <c:tx>
                <c:rich>
                  <a:bodyPr/>
                  <a:lstStyle/>
                  <a:p>
                    <a:fld id="{90EBC6DB-A745-44FB-92AA-589B8F26FD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219-4ED8-AF5E-AFDDFB0F7508}"/>
                </c:ext>
              </c:extLst>
            </c:dLbl>
            <c:dLbl>
              <c:idx val="4"/>
              <c:tx>
                <c:rich>
                  <a:bodyPr/>
                  <a:lstStyle/>
                  <a:p>
                    <a:fld id="{F2C578A1-00F7-487E-A976-9C714414E07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219-4ED8-AF5E-AFDDFB0F7508}"/>
                </c:ext>
              </c:extLst>
            </c:dLbl>
            <c:dLbl>
              <c:idx val="6"/>
              <c:tx>
                <c:rich>
                  <a:bodyPr/>
                  <a:lstStyle/>
                  <a:p>
                    <a:fld id="{A152E388-3D1F-4AD3-A813-E79CEB01D3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_REGION_NOROESTE_!$G$2:$G$8</c:f>
              <c:numCache>
                <c:formatCode>General</c:formatCode>
                <c:ptCount val="7"/>
                <c:pt idx="0">
                  <c:v>13.9</c:v>
                </c:pt>
                <c:pt idx="1">
                  <c:v>14.4</c:v>
                </c:pt>
                <c:pt idx="2">
                  <c:v>15.7</c:v>
                </c:pt>
                <c:pt idx="3">
                  <c:v>15.7</c:v>
                </c:pt>
                <c:pt idx="4">
                  <c:v>17.3</c:v>
                </c:pt>
                <c:pt idx="6">
                  <c:v>15.1</c:v>
                </c:pt>
              </c:numCache>
            </c:numRef>
          </c:val>
          <c:extLst>
            <c:ext xmlns:c15="http://schemas.microsoft.com/office/drawing/2012/chart" uri="{02D57815-91ED-43cb-92C2-25804820EDAC}">
              <c15:datalabelsRange>
                <c15:f>_REGION_NOROESTE_!$K$2:$K$8</c15:f>
                <c15:dlblRangeCache>
                  <c:ptCount val="7"/>
                  <c:pt idx="0">
                    <c:v>13.9</c:v>
                  </c:pt>
                  <c:pt idx="1">
                    <c:v>14.4</c:v>
                  </c:pt>
                  <c:pt idx="2">
                    <c:v>15.7</c:v>
                  </c:pt>
                  <c:pt idx="3">
                    <c:v>15.7</c:v>
                  </c:pt>
                  <c:pt idx="4">
                    <c:v>17.3</c:v>
                  </c:pt>
                  <c:pt idx="6">
                    <c:v>15.1</c:v>
                  </c:pt>
                </c15:dlblRangeCache>
              </c15:datalabelsRange>
            </c:ext>
            <c:ext xmlns:c16="http://schemas.microsoft.com/office/drawing/2014/chart" uri="{C3380CC4-5D6E-409C-BE32-E72D297353CC}">
              <c16:uniqueId val="{00000017-8219-4ED8-AF5E-AFDDFB0F7508}"/>
            </c:ext>
          </c:extLst>
        </c:ser>
        <c:ser>
          <c:idx val="3"/>
          <c:order val="3"/>
          <c:tx>
            <c:strRef>
              <c:f>_REGION_NOROESTE_!$H$1</c:f>
              <c:strCache>
                <c:ptCount val="1"/>
                <c:pt idx="0">
                  <c:v>NIV</c:v>
                </c:pt>
              </c:strCache>
            </c:strRef>
          </c:tx>
          <c:spPr>
            <a:solidFill>
              <a:srgbClr val="862A77"/>
            </a:solidFill>
          </c:spPr>
          <c:invertIfNegative val="0"/>
          <c:dLbls>
            <c:dLbl>
              <c:idx val="0"/>
              <c:layout>
                <c:manualLayout>
                  <c:x val="2.9645191409897183E-2"/>
                  <c:y val="0"/>
                </c:manualLayout>
              </c:layout>
              <c:tx>
                <c:rich>
                  <a:bodyPr/>
                  <a:lstStyle/>
                  <a:p>
                    <a:fld id="{07570AF6-D5E1-4BA3-AC55-31CB0CA4BB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8219-4ED8-AF5E-AFDDFB0F7508}"/>
                </c:ext>
              </c:extLst>
            </c:dLbl>
            <c:dLbl>
              <c:idx val="1"/>
              <c:layout>
                <c:manualLayout>
                  <c:x val="4.1503267973856207E-2"/>
                  <c:y val="0"/>
                </c:manualLayout>
              </c:layout>
              <c:tx>
                <c:rich>
                  <a:bodyPr/>
                  <a:lstStyle/>
                  <a:p>
                    <a:fld id="{14DCEDE3-0DBA-4B1A-8AC1-9019FC4E7B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8219-4ED8-AF5E-AFDDFB0F7508}"/>
                </c:ext>
              </c:extLst>
            </c:dLbl>
            <c:dLbl>
              <c:idx val="2"/>
              <c:layout>
                <c:manualLayout>
                  <c:x val="2.9645191409897291E-2"/>
                  <c:y val="0"/>
                </c:manualLayout>
              </c:layout>
              <c:tx>
                <c:rich>
                  <a:bodyPr/>
                  <a:lstStyle/>
                  <a:p>
                    <a:fld id="{925A210C-0745-4780-A338-4C9B127D24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8219-4ED8-AF5E-AFDDFB0F7508}"/>
                </c:ext>
              </c:extLst>
            </c:dLbl>
            <c:dLbl>
              <c:idx val="3"/>
              <c:layout>
                <c:manualLayout>
                  <c:x val="3.8538748832866482E-2"/>
                  <c:y val="0"/>
                </c:manualLayout>
              </c:layout>
              <c:tx>
                <c:rich>
                  <a:bodyPr/>
                  <a:lstStyle/>
                  <a:p>
                    <a:fld id="{E5A12F64-2B76-4A87-AA4C-500CF0ED04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219-4ED8-AF5E-AFDDFB0F7508}"/>
                </c:ext>
              </c:extLst>
            </c:dLbl>
            <c:dLbl>
              <c:idx val="4"/>
              <c:layout>
                <c:manualLayout>
                  <c:x val="3.2609710550887128E-2"/>
                  <c:y val="-5.9118079335229948E-17"/>
                </c:manualLayout>
              </c:layout>
              <c:tx>
                <c:rich>
                  <a:bodyPr/>
                  <a:lstStyle/>
                  <a:p>
                    <a:fld id="{D4DD7D97-4564-4345-8701-4731922442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219-4ED8-AF5E-AFDDFB0F7508}"/>
                </c:ext>
              </c:extLst>
            </c:dLbl>
            <c:dLbl>
              <c:idx val="6"/>
              <c:layout>
                <c:manualLayout>
                  <c:x val="2.6680672268907454E-2"/>
                  <c:y val="-2.9559039667614974E-17"/>
                </c:manualLayout>
              </c:layout>
              <c:tx>
                <c:rich>
                  <a:bodyPr/>
                  <a:lstStyle/>
                  <a:p>
                    <a:fld id="{8BC1A61B-AF9F-40C0-B26D-C2D2C17883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219-4ED8-AF5E-AFDDFB0F7508}"/>
                </c:ext>
              </c:extLst>
            </c:dLbl>
            <c:dLbl>
              <c:idx val="7"/>
              <c:layout>
                <c:manualLayout>
                  <c:x val="2.6680672268907454E-2"/>
                  <c:y val="0"/>
                </c:manualLayout>
              </c:layout>
              <c:tx>
                <c:rich>
                  <a:bodyPr/>
                  <a:lstStyle/>
                  <a:p>
                    <a:fld id="{EE77A2A6-552C-4F48-A378-3CFC086DD5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219-4ED8-AF5E-AFDDFB0F7508}"/>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_REGION_NOROESTE_!$H$2:$H$8</c:f>
              <c:numCache>
                <c:formatCode>General</c:formatCode>
                <c:ptCount val="7"/>
                <c:pt idx="0">
                  <c:v>2</c:v>
                </c:pt>
                <c:pt idx="1">
                  <c:v>2.7</c:v>
                </c:pt>
                <c:pt idx="2">
                  <c:v>3</c:v>
                </c:pt>
                <c:pt idx="3">
                  <c:v>2.7</c:v>
                </c:pt>
                <c:pt idx="4">
                  <c:v>3.7</c:v>
                </c:pt>
                <c:pt idx="6">
                  <c:v>2.8</c:v>
                </c:pt>
              </c:numCache>
            </c:numRef>
          </c:val>
          <c:extLst>
            <c:ext xmlns:c15="http://schemas.microsoft.com/office/drawing/2012/chart" uri="{02D57815-91ED-43cb-92C2-25804820EDAC}">
              <c15:datalabelsRange>
                <c15:f>_REGION_NOROESTE_!$L$2:$L$8</c15:f>
                <c15:dlblRangeCache>
                  <c:ptCount val="7"/>
                  <c:pt idx="0">
                    <c:v>2.0˟</c:v>
                  </c:pt>
                  <c:pt idx="1">
                    <c:v>2.7</c:v>
                  </c:pt>
                  <c:pt idx="2">
                    <c:v>3.0</c:v>
                  </c:pt>
                  <c:pt idx="3">
                    <c:v>2.7</c:v>
                  </c:pt>
                  <c:pt idx="4">
                    <c:v>3.7</c:v>
                  </c:pt>
                  <c:pt idx="6">
                    <c:v>2.8</c:v>
                  </c:pt>
                </c15:dlblRangeCache>
              </c15:datalabelsRange>
            </c:ext>
            <c:ext xmlns:c16="http://schemas.microsoft.com/office/drawing/2014/chart" uri="{C3380CC4-5D6E-409C-BE32-E72D297353CC}">
              <c16:uniqueId val="{00000020-8219-4ED8-AF5E-AFDDFB0F7508}"/>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_REGION_NOROESTE_!$E$24</c:f>
              <c:strCache>
                <c:ptCount val="1"/>
                <c:pt idx="0">
                  <c:v>NI</c:v>
                </c:pt>
              </c:strCache>
            </c:strRef>
          </c:tx>
          <c:spPr>
            <a:solidFill>
              <a:srgbClr val="C8A8C8"/>
            </a:solidFill>
          </c:spPr>
          <c:invertIfNegative val="0"/>
          <c:dLbls>
            <c:dLbl>
              <c:idx val="0"/>
              <c:tx>
                <c:rich>
                  <a:bodyPr/>
                  <a:lstStyle/>
                  <a:p>
                    <a:fld id="{54EA205E-BF9E-4520-A764-51DE8B090C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0EC-4F6D-9B1F-E8E0C9C13E5F}"/>
                </c:ext>
              </c:extLst>
            </c:dLbl>
            <c:dLbl>
              <c:idx val="1"/>
              <c:tx>
                <c:rich>
                  <a:bodyPr/>
                  <a:lstStyle/>
                  <a:p>
                    <a:fld id="{4B0E0F49-F52F-4851-B203-F04E2955E1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EC-4F6D-9B1F-E8E0C9C13E5F}"/>
                </c:ext>
              </c:extLst>
            </c:dLbl>
            <c:dLbl>
              <c:idx val="2"/>
              <c:tx>
                <c:rich>
                  <a:bodyPr/>
                  <a:lstStyle/>
                  <a:p>
                    <a:fld id="{D4530A36-F4FB-45C0-9400-E321AD7AF9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EC-4F6D-9B1F-E8E0C9C13E5F}"/>
                </c:ext>
              </c:extLst>
            </c:dLbl>
            <c:dLbl>
              <c:idx val="3"/>
              <c:tx>
                <c:rich>
                  <a:bodyPr/>
                  <a:lstStyle/>
                  <a:p>
                    <a:fld id="{D27E0D50-BF9B-40FE-9FFF-B4D4D71CA2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EC-4F6D-9B1F-E8E0C9C13E5F}"/>
                </c:ext>
              </c:extLst>
            </c:dLbl>
            <c:dLbl>
              <c:idx val="4"/>
              <c:tx>
                <c:rich>
                  <a:bodyPr/>
                  <a:lstStyle/>
                  <a:p>
                    <a:fld id="{5C927C48-6D90-47F4-828F-2D87CDA552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EC-4F6D-9B1F-E8E0C9C13E5F}"/>
                </c:ext>
              </c:extLst>
            </c:dLbl>
            <c:dLbl>
              <c:idx val="6"/>
              <c:tx>
                <c:rich>
                  <a:bodyPr/>
                  <a:lstStyle/>
                  <a:p>
                    <a:fld id="{07C426D5-59F3-4072-9C8C-C2A642BD5F3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_REGION_NOROESTE_!$E$25:$E$31</c:f>
              <c:numCache>
                <c:formatCode>General</c:formatCode>
                <c:ptCount val="7"/>
                <c:pt idx="0">
                  <c:v>-64.7</c:v>
                </c:pt>
                <c:pt idx="1">
                  <c:v>-63.7</c:v>
                </c:pt>
                <c:pt idx="2">
                  <c:v>-62.3</c:v>
                </c:pt>
                <c:pt idx="3">
                  <c:v>-58.2</c:v>
                </c:pt>
                <c:pt idx="4">
                  <c:v>-55.2</c:v>
                </c:pt>
                <c:pt idx="6">
                  <c:v>-59.1</c:v>
                </c:pt>
              </c:numCache>
            </c:numRef>
          </c:val>
          <c:extLst>
            <c:ext xmlns:c15="http://schemas.microsoft.com/office/drawing/2012/chart" uri="{02D57815-91ED-43cb-92C2-25804820EDAC}">
              <c15:datalabelsRange>
                <c15:f>_REGION_NOROESTE_!$I$25:$I$31</c15:f>
                <c15:dlblRangeCache>
                  <c:ptCount val="7"/>
                  <c:pt idx="0">
                    <c:v>64.7</c:v>
                  </c:pt>
                  <c:pt idx="1">
                    <c:v>63.7</c:v>
                  </c:pt>
                  <c:pt idx="2">
                    <c:v>62.3</c:v>
                  </c:pt>
                  <c:pt idx="3">
                    <c:v>58.2</c:v>
                  </c:pt>
                  <c:pt idx="4">
                    <c:v>55.2</c:v>
                  </c:pt>
                  <c:pt idx="6">
                    <c:v>59.1</c:v>
                  </c:pt>
                </c15:dlblRangeCache>
              </c15:datalabelsRange>
            </c:ext>
            <c:ext xmlns:c16="http://schemas.microsoft.com/office/drawing/2014/chart" uri="{C3380CC4-5D6E-409C-BE32-E72D297353CC}">
              <c16:uniqueId val="{00000007-10EC-4F6D-9B1F-E8E0C9C13E5F}"/>
            </c:ext>
          </c:extLst>
        </c:ser>
        <c:ser>
          <c:idx val="1"/>
          <c:order val="1"/>
          <c:tx>
            <c:strRef>
              <c:f>_REGION_NOROESTE_!$F$24</c:f>
              <c:strCache>
                <c:ptCount val="1"/>
                <c:pt idx="0">
                  <c:v>NII</c:v>
                </c:pt>
              </c:strCache>
            </c:strRef>
          </c:tx>
          <c:spPr>
            <a:solidFill>
              <a:srgbClr val="B07CAA"/>
            </a:solidFill>
          </c:spPr>
          <c:invertIfNegative val="0"/>
          <c:dLbls>
            <c:dLbl>
              <c:idx val="0"/>
              <c:tx>
                <c:rich>
                  <a:bodyPr/>
                  <a:lstStyle/>
                  <a:p>
                    <a:fld id="{F45DAB20-4440-4573-AFF3-712F0027C1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0EC-4F6D-9B1F-E8E0C9C13E5F}"/>
                </c:ext>
              </c:extLst>
            </c:dLbl>
            <c:dLbl>
              <c:idx val="1"/>
              <c:tx>
                <c:rich>
                  <a:bodyPr/>
                  <a:lstStyle/>
                  <a:p>
                    <a:fld id="{91BAFDCB-03C4-40FC-964A-B23D8D92DC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0EC-4F6D-9B1F-E8E0C9C13E5F}"/>
                </c:ext>
              </c:extLst>
            </c:dLbl>
            <c:dLbl>
              <c:idx val="2"/>
              <c:tx>
                <c:rich>
                  <a:bodyPr/>
                  <a:lstStyle/>
                  <a:p>
                    <a:fld id="{4EC6D6CB-5EFC-40FE-872E-0AA1581269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0EC-4F6D-9B1F-E8E0C9C13E5F}"/>
                </c:ext>
              </c:extLst>
            </c:dLbl>
            <c:dLbl>
              <c:idx val="3"/>
              <c:tx>
                <c:rich>
                  <a:bodyPr/>
                  <a:lstStyle/>
                  <a:p>
                    <a:fld id="{D03F9BE8-AA79-485B-B256-745D54C3407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0EC-4F6D-9B1F-E8E0C9C13E5F}"/>
                </c:ext>
              </c:extLst>
            </c:dLbl>
            <c:dLbl>
              <c:idx val="4"/>
              <c:tx>
                <c:rich>
                  <a:bodyPr/>
                  <a:lstStyle/>
                  <a:p>
                    <a:fld id="{3A1717F0-5AAB-4DED-A446-4D9938501AE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EC-4F6D-9B1F-E8E0C9C13E5F}"/>
                </c:ext>
              </c:extLst>
            </c:dLbl>
            <c:dLbl>
              <c:idx val="6"/>
              <c:tx>
                <c:rich>
                  <a:bodyPr/>
                  <a:lstStyle/>
                  <a:p>
                    <a:fld id="{4D2DC4A7-80FC-4B63-850E-17581265E42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_REGION_NOROESTE_!$F$25:$F$31</c:f>
              <c:numCache>
                <c:formatCode>General</c:formatCode>
                <c:ptCount val="7"/>
                <c:pt idx="0">
                  <c:v>16.399999999999999</c:v>
                </c:pt>
                <c:pt idx="1">
                  <c:v>16.899999999999999</c:v>
                </c:pt>
                <c:pt idx="2">
                  <c:v>18</c:v>
                </c:pt>
                <c:pt idx="3">
                  <c:v>18.2</c:v>
                </c:pt>
                <c:pt idx="4">
                  <c:v>19.2</c:v>
                </c:pt>
                <c:pt idx="6">
                  <c:v>17.899999999999999</c:v>
                </c:pt>
              </c:numCache>
            </c:numRef>
          </c:val>
          <c:extLst>
            <c:ext xmlns:c15="http://schemas.microsoft.com/office/drawing/2012/chart" uri="{02D57815-91ED-43cb-92C2-25804820EDAC}">
              <c15:datalabelsRange>
                <c15:f>_REGION_NOROESTE_!$J$25:$J$31</c15:f>
                <c15:dlblRangeCache>
                  <c:ptCount val="7"/>
                  <c:pt idx="0">
                    <c:v>16.4</c:v>
                  </c:pt>
                  <c:pt idx="1">
                    <c:v>16.9</c:v>
                  </c:pt>
                  <c:pt idx="2">
                    <c:v>18.0</c:v>
                  </c:pt>
                  <c:pt idx="3">
                    <c:v>18.2</c:v>
                  </c:pt>
                  <c:pt idx="4">
                    <c:v>19.2</c:v>
                  </c:pt>
                  <c:pt idx="6">
                    <c:v>17.9</c:v>
                  </c:pt>
                </c15:dlblRangeCache>
              </c15:datalabelsRange>
            </c:ext>
            <c:ext xmlns:c16="http://schemas.microsoft.com/office/drawing/2014/chart" uri="{C3380CC4-5D6E-409C-BE32-E72D297353CC}">
              <c16:uniqueId val="{0000000F-10EC-4F6D-9B1F-E8E0C9C13E5F}"/>
            </c:ext>
          </c:extLst>
        </c:ser>
        <c:ser>
          <c:idx val="2"/>
          <c:order val="2"/>
          <c:tx>
            <c:strRef>
              <c:f>_REGION_NOROESTE_!$G$24</c:f>
              <c:strCache>
                <c:ptCount val="1"/>
                <c:pt idx="0">
                  <c:v>NIII</c:v>
                </c:pt>
              </c:strCache>
            </c:strRef>
          </c:tx>
          <c:spPr>
            <a:solidFill>
              <a:srgbClr val="9A528E"/>
            </a:solidFill>
          </c:spPr>
          <c:invertIfNegative val="0"/>
          <c:dLbls>
            <c:dLbl>
              <c:idx val="0"/>
              <c:tx>
                <c:rich>
                  <a:bodyPr/>
                  <a:lstStyle/>
                  <a:p>
                    <a:fld id="{4230736F-10A2-43D3-8DC9-ED38F57E5B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0EC-4F6D-9B1F-E8E0C9C13E5F}"/>
                </c:ext>
              </c:extLst>
            </c:dLbl>
            <c:dLbl>
              <c:idx val="1"/>
              <c:tx>
                <c:rich>
                  <a:bodyPr/>
                  <a:lstStyle/>
                  <a:p>
                    <a:fld id="{D6C5EA95-EFE9-4EE4-99EA-2502915131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0EC-4F6D-9B1F-E8E0C9C13E5F}"/>
                </c:ext>
              </c:extLst>
            </c:dLbl>
            <c:dLbl>
              <c:idx val="2"/>
              <c:tx>
                <c:rich>
                  <a:bodyPr/>
                  <a:lstStyle/>
                  <a:p>
                    <a:fld id="{3132D7B3-FDD5-4834-9F2F-0D3A2E38EB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0EC-4F6D-9B1F-E8E0C9C13E5F}"/>
                </c:ext>
              </c:extLst>
            </c:dLbl>
            <c:dLbl>
              <c:idx val="3"/>
              <c:tx>
                <c:rich>
                  <a:bodyPr/>
                  <a:lstStyle/>
                  <a:p>
                    <a:fld id="{06CEF3EF-D1EF-4388-9858-AF40A9B5C5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0EC-4F6D-9B1F-E8E0C9C13E5F}"/>
                </c:ext>
              </c:extLst>
            </c:dLbl>
            <c:dLbl>
              <c:idx val="4"/>
              <c:tx>
                <c:rich>
                  <a:bodyPr/>
                  <a:lstStyle/>
                  <a:p>
                    <a:fld id="{C57E0A17-28AD-4C0E-9388-2E25D8B6BFF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0EC-4F6D-9B1F-E8E0C9C13E5F}"/>
                </c:ext>
              </c:extLst>
            </c:dLbl>
            <c:dLbl>
              <c:idx val="6"/>
              <c:tx>
                <c:rich>
                  <a:bodyPr/>
                  <a:lstStyle/>
                  <a:p>
                    <a:fld id="{39E4C9E0-A3CF-4C62-808F-3DA2FECFDA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_REGION_NOROESTE_!$G$25:$G$31</c:f>
              <c:numCache>
                <c:formatCode>General</c:formatCode>
                <c:ptCount val="7"/>
                <c:pt idx="0">
                  <c:v>12.2</c:v>
                </c:pt>
                <c:pt idx="1">
                  <c:v>13</c:v>
                </c:pt>
                <c:pt idx="2">
                  <c:v>13.3</c:v>
                </c:pt>
                <c:pt idx="3">
                  <c:v>15.3</c:v>
                </c:pt>
                <c:pt idx="4">
                  <c:v>16</c:v>
                </c:pt>
                <c:pt idx="6">
                  <c:v>14.8</c:v>
                </c:pt>
              </c:numCache>
            </c:numRef>
          </c:val>
          <c:extLst>
            <c:ext xmlns:c15="http://schemas.microsoft.com/office/drawing/2012/chart" uri="{02D57815-91ED-43cb-92C2-25804820EDAC}">
              <c15:datalabelsRange>
                <c15:f>_REGION_NOROESTE_!$K$25:$K$31</c15:f>
                <c15:dlblRangeCache>
                  <c:ptCount val="7"/>
                  <c:pt idx="0">
                    <c:v>12.2</c:v>
                  </c:pt>
                  <c:pt idx="1">
                    <c:v>13.0</c:v>
                  </c:pt>
                  <c:pt idx="2">
                    <c:v>13.3</c:v>
                  </c:pt>
                  <c:pt idx="3">
                    <c:v>15.3</c:v>
                  </c:pt>
                  <c:pt idx="4">
                    <c:v>16.0</c:v>
                  </c:pt>
                  <c:pt idx="6">
                    <c:v>14.8</c:v>
                  </c:pt>
                </c15:dlblRangeCache>
              </c15:datalabelsRange>
            </c:ext>
            <c:ext xmlns:c16="http://schemas.microsoft.com/office/drawing/2014/chart" uri="{C3380CC4-5D6E-409C-BE32-E72D297353CC}">
              <c16:uniqueId val="{00000017-10EC-4F6D-9B1F-E8E0C9C13E5F}"/>
            </c:ext>
          </c:extLst>
        </c:ser>
        <c:ser>
          <c:idx val="3"/>
          <c:order val="3"/>
          <c:tx>
            <c:strRef>
              <c:f>_REGION_NOROESTE_!$H$24</c:f>
              <c:strCache>
                <c:ptCount val="1"/>
                <c:pt idx="0">
                  <c:v>NIV</c:v>
                </c:pt>
              </c:strCache>
            </c:strRef>
          </c:tx>
          <c:spPr>
            <a:solidFill>
              <a:srgbClr val="862A77"/>
            </a:solidFill>
          </c:spPr>
          <c:invertIfNegative val="0"/>
          <c:dLbls>
            <c:dLbl>
              <c:idx val="0"/>
              <c:layout>
                <c:manualLayout>
                  <c:x val="4.4467787114845829E-2"/>
                  <c:y val="0"/>
                </c:manualLayout>
              </c:layout>
              <c:tx>
                <c:rich>
                  <a:bodyPr wrap="square" lIns="38100" tIns="19050" rIns="38100" bIns="19050" anchor="ctr">
                    <a:spAutoFit/>
                  </a:bodyPr>
                  <a:lstStyle/>
                  <a:p>
                    <a:pPr>
                      <a:defRPr b="1">
                        <a:solidFill>
                          <a:srgbClr val="9A2A77"/>
                        </a:solidFill>
                      </a:defRPr>
                    </a:pPr>
                    <a:fld id="{59B3ED26-B7E2-4197-8C2B-0A68BFFF1EF0}"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0EC-4F6D-9B1F-E8E0C9C13E5F}"/>
                </c:ext>
              </c:extLst>
            </c:dLbl>
            <c:dLbl>
              <c:idx val="1"/>
              <c:layout>
                <c:manualLayout>
                  <c:x val="3.5574229691876749E-2"/>
                  <c:y val="0"/>
                </c:manualLayout>
              </c:layout>
              <c:tx>
                <c:rich>
                  <a:bodyPr wrap="square" lIns="38100" tIns="19050" rIns="38100" bIns="19050" anchor="ctr">
                    <a:spAutoFit/>
                  </a:bodyPr>
                  <a:lstStyle/>
                  <a:p>
                    <a:pPr>
                      <a:defRPr b="1">
                        <a:solidFill>
                          <a:srgbClr val="9A2A77"/>
                        </a:solidFill>
                      </a:defRPr>
                    </a:pPr>
                    <a:fld id="{BFC7A4DA-BAD9-4D05-95B4-059822CAD48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10EC-4F6D-9B1F-E8E0C9C13E5F}"/>
                </c:ext>
              </c:extLst>
            </c:dLbl>
            <c:dLbl>
              <c:idx val="2"/>
              <c:layout>
                <c:manualLayout>
                  <c:x val="3.8538748832866482E-2"/>
                  <c:y val="0"/>
                </c:manualLayout>
              </c:layout>
              <c:tx>
                <c:rich>
                  <a:bodyPr wrap="square" lIns="38100" tIns="19050" rIns="38100" bIns="19050" anchor="ctr">
                    <a:spAutoFit/>
                  </a:bodyPr>
                  <a:lstStyle/>
                  <a:p>
                    <a:pPr>
                      <a:defRPr b="1">
                        <a:solidFill>
                          <a:srgbClr val="9A2A77"/>
                        </a:solidFill>
                      </a:defRPr>
                    </a:pPr>
                    <a:fld id="{F7C0C04B-E42C-4F38-9802-60009CC2CB0E}"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10EC-4F6D-9B1F-E8E0C9C13E5F}"/>
                </c:ext>
              </c:extLst>
            </c:dLbl>
            <c:dLbl>
              <c:idx val="3"/>
              <c:tx>
                <c:rich>
                  <a:bodyPr/>
                  <a:lstStyle/>
                  <a:p>
                    <a:fld id="{5C3D6636-6019-4807-859F-52D637AAB25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0EC-4F6D-9B1F-E8E0C9C13E5F}"/>
                </c:ext>
              </c:extLst>
            </c:dLbl>
            <c:dLbl>
              <c:idx val="4"/>
              <c:tx>
                <c:rich>
                  <a:bodyPr/>
                  <a:lstStyle/>
                  <a:p>
                    <a:fld id="{A244CDD9-03E1-4066-8C49-4EF008DAE9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0EC-4F6D-9B1F-E8E0C9C13E5F}"/>
                </c:ext>
              </c:extLst>
            </c:dLbl>
            <c:dLbl>
              <c:idx val="6"/>
              <c:tx>
                <c:rich>
                  <a:bodyPr/>
                  <a:lstStyle/>
                  <a:p>
                    <a:fld id="{7FAB768C-BBBD-471A-8179-922790CE14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_REGION_NOROESTE_!$H$25:$H$31</c:f>
              <c:numCache>
                <c:formatCode>General</c:formatCode>
                <c:ptCount val="7"/>
                <c:pt idx="0">
                  <c:v>6.6</c:v>
                </c:pt>
                <c:pt idx="1">
                  <c:v>6.3</c:v>
                </c:pt>
                <c:pt idx="2">
                  <c:v>6.3</c:v>
                </c:pt>
                <c:pt idx="3">
                  <c:v>8.4</c:v>
                </c:pt>
                <c:pt idx="4">
                  <c:v>9.6</c:v>
                </c:pt>
                <c:pt idx="6">
                  <c:v>8.1999999999999993</c:v>
                </c:pt>
              </c:numCache>
            </c:numRef>
          </c:val>
          <c:extLst>
            <c:ext xmlns:c15="http://schemas.microsoft.com/office/drawing/2012/chart" uri="{02D57815-91ED-43cb-92C2-25804820EDAC}">
              <c15:datalabelsRange>
                <c15:f>_REGION_NOROESTE_!$L$25:$L$31</c15:f>
                <c15:dlblRangeCache>
                  <c:ptCount val="7"/>
                  <c:pt idx="0">
                    <c:v>6.6</c:v>
                  </c:pt>
                  <c:pt idx="1">
                    <c:v>6.3</c:v>
                  </c:pt>
                  <c:pt idx="2">
                    <c:v>6.3</c:v>
                  </c:pt>
                  <c:pt idx="3">
                    <c:v>8.4</c:v>
                  </c:pt>
                  <c:pt idx="4">
                    <c:v>9.6</c:v>
                  </c:pt>
                  <c:pt idx="6">
                    <c:v>8.2</c:v>
                  </c:pt>
                </c15:dlblRangeCache>
              </c15:datalabelsRange>
            </c:ext>
            <c:ext xmlns:c16="http://schemas.microsoft.com/office/drawing/2014/chart" uri="{C3380CC4-5D6E-409C-BE32-E72D297353CC}">
              <c16:uniqueId val="{0000001F-10EC-4F6D-9B1F-E8E0C9C13E5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466</c:v>
                </c:pt>
                <c:pt idx="1">
                  <c:v>494</c:v>
                </c:pt>
                <c:pt idx="2">
                  <c:v>529</c:v>
                </c:pt>
                <c:pt idx="3">
                  <c:v>545</c:v>
                </c:pt>
              </c:numCache>
            </c:numRef>
          </c:val>
          <c:smooth val="0"/>
          <c:extLst>
            <c:ext xmlns:c16="http://schemas.microsoft.com/office/drawing/2014/chart" uri="{C3380CC4-5D6E-409C-BE32-E72D297353CC}">
              <c16:uniqueId val="{00000000-CF8D-4957-AB58-3FAFCF9071BA}"/>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456</c:v>
                </c:pt>
                <c:pt idx="1">
                  <c:v>481</c:v>
                </c:pt>
                <c:pt idx="2">
                  <c:v>513</c:v>
                </c:pt>
                <c:pt idx="3">
                  <c:v>526</c:v>
                </c:pt>
              </c:numCache>
            </c:numRef>
          </c:val>
          <c:smooth val="0"/>
          <c:extLst>
            <c:ext xmlns:c16="http://schemas.microsoft.com/office/drawing/2014/chart" uri="{C3380CC4-5D6E-409C-BE32-E72D297353CC}">
              <c16:uniqueId val="{00000000-B08A-4867-9B23-7042CB372D61}"/>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437</c:v>
                </c:pt>
                <c:pt idx="1">
                  <c:v>480</c:v>
                </c:pt>
                <c:pt idx="2">
                  <c:v>507</c:v>
                </c:pt>
                <c:pt idx="3">
                  <c:v>539</c:v>
                </c:pt>
              </c:numCache>
            </c:numRef>
          </c:val>
          <c:smooth val="0"/>
          <c:extLst>
            <c:ext xmlns:c16="http://schemas.microsoft.com/office/drawing/2014/chart" uri="{C3380CC4-5D6E-409C-BE32-E72D297353CC}">
              <c16:uniqueId val="{00000000-3D28-4948-B9A4-2DE82BAE6389}"/>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426</c:v>
                </c:pt>
                <c:pt idx="1">
                  <c:v>468</c:v>
                </c:pt>
                <c:pt idx="2">
                  <c:v>493</c:v>
                </c:pt>
                <c:pt idx="3">
                  <c:v>521</c:v>
                </c:pt>
              </c:numCache>
            </c:numRef>
          </c:val>
          <c:smooth val="0"/>
          <c:extLst>
            <c:ext xmlns:c16="http://schemas.microsoft.com/office/drawing/2014/chart" uri="{C3380CC4-5D6E-409C-BE32-E72D297353CC}">
              <c16:uniqueId val="{00000000-88E9-4762-9183-0937EE4421C2}"/>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470</c:v>
                </c:pt>
                <c:pt idx="1">
                  <c:v>496</c:v>
                </c:pt>
                <c:pt idx="2">
                  <c:v>519</c:v>
                </c:pt>
                <c:pt idx="3">
                  <c:v>542</c:v>
                </c:pt>
              </c:numCache>
            </c:numRef>
          </c:val>
          <c:smooth val="0"/>
          <c:extLst>
            <c:ext xmlns:c16="http://schemas.microsoft.com/office/drawing/2014/chart" uri="{C3380CC4-5D6E-409C-BE32-E72D297353CC}">
              <c16:uniqueId val="{00000000-525E-4644-8789-CA6F9E5C049F}"/>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459</c:v>
                </c:pt>
                <c:pt idx="1">
                  <c:v>481</c:v>
                </c:pt>
                <c:pt idx="2">
                  <c:v>502</c:v>
                </c:pt>
                <c:pt idx="3">
                  <c:v>526</c:v>
                </c:pt>
              </c:numCache>
            </c:numRef>
          </c:val>
          <c:smooth val="0"/>
          <c:extLst>
            <c:ext xmlns:c16="http://schemas.microsoft.com/office/drawing/2014/chart" uri="{C3380CC4-5D6E-409C-BE32-E72D297353CC}">
              <c16:uniqueId val="{00000000-47C3-4A71-99F5-1D639814C797}"/>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81465D7-AF32-4507-B593-501BC14238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9C8-425C-94B4-8F0A2BD0743B}"/>
                </c:ext>
              </c:extLst>
            </c:dLbl>
            <c:dLbl>
              <c:idx val="1"/>
              <c:tx>
                <c:rich>
                  <a:bodyPr/>
                  <a:lstStyle/>
                  <a:p>
                    <a:fld id="{2C8060AC-5A3D-4BE2-864C-BFB0503EAC8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9C8-425C-94B4-8F0A2BD074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C8-425C-94B4-8F0A2BD0743B}"/>
                </c:ext>
              </c:extLst>
            </c:dLbl>
            <c:dLbl>
              <c:idx val="3"/>
              <c:tx>
                <c:rich>
                  <a:bodyPr/>
                  <a:lstStyle/>
                  <a:p>
                    <a:fld id="{15FD5BF6-D859-493F-B81C-65E8CB366D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9C8-425C-94B4-8F0A2BD0743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Baja California</c:v>
                </c:pt>
              </c:strCache>
            </c:strRef>
          </c:cat>
          <c:val>
            <c:numRef>
              <c:f>_SEXO_!$C$2:$C$5</c:f>
              <c:numCache>
                <c:formatCode>General</c:formatCode>
                <c:ptCount val="4"/>
                <c:pt idx="0">
                  <c:v>-51</c:v>
                </c:pt>
                <c:pt idx="1">
                  <c:v>-37.1</c:v>
                </c:pt>
                <c:pt idx="3">
                  <c:v>-44.1</c:v>
                </c:pt>
              </c:numCache>
            </c:numRef>
          </c:val>
          <c:extLst>
            <c:ext xmlns:c15="http://schemas.microsoft.com/office/drawing/2012/chart" uri="{02D57815-91ED-43cb-92C2-25804820EDAC}">
              <c15:datalabelsRange>
                <c15:f>_SEXO_!$G$2:$G$5</c15:f>
                <c15:dlblRangeCache>
                  <c:ptCount val="4"/>
                  <c:pt idx="0">
                    <c:v>51.0</c:v>
                  </c:pt>
                  <c:pt idx="1">
                    <c:v>37.1</c:v>
                  </c:pt>
                  <c:pt idx="3">
                    <c:v>44.1</c:v>
                  </c:pt>
                </c15:dlblRangeCache>
              </c15:datalabelsRange>
            </c:ext>
            <c:ext xmlns:c16="http://schemas.microsoft.com/office/drawing/2014/chart" uri="{C3380CC4-5D6E-409C-BE32-E72D297353CC}">
              <c16:uniqueId val="{00000004-E9C8-425C-94B4-8F0A2BD0743B}"/>
            </c:ext>
          </c:extLst>
        </c:ser>
        <c:ser>
          <c:idx val="1"/>
          <c:order val="1"/>
          <c:tx>
            <c:v>NII</c:v>
          </c:tx>
          <c:spPr>
            <a:solidFill>
              <a:srgbClr val="B07CAA"/>
            </a:solidFill>
          </c:spPr>
          <c:invertIfNegative val="0"/>
          <c:dLbls>
            <c:dLbl>
              <c:idx val="0"/>
              <c:tx>
                <c:rich>
                  <a:bodyPr/>
                  <a:lstStyle/>
                  <a:p>
                    <a:fld id="{1005E92E-72F8-45C7-96A4-5C486A5F75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9C8-425C-94B4-8F0A2BD0743B}"/>
                </c:ext>
              </c:extLst>
            </c:dLbl>
            <c:dLbl>
              <c:idx val="1"/>
              <c:tx>
                <c:rich>
                  <a:bodyPr/>
                  <a:lstStyle/>
                  <a:p>
                    <a:fld id="{73143FEF-EAD3-4311-B8C2-61CC8D17AC0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9C8-425C-94B4-8F0A2BD074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C8-425C-94B4-8F0A2BD0743B}"/>
                </c:ext>
              </c:extLst>
            </c:dLbl>
            <c:dLbl>
              <c:idx val="3"/>
              <c:tx>
                <c:rich>
                  <a:bodyPr/>
                  <a:lstStyle/>
                  <a:p>
                    <a:fld id="{A6EF0479-31C1-4560-8F51-994C8B09E9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9C8-425C-94B4-8F0A2BD0743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Baja California</c:v>
                </c:pt>
              </c:strCache>
            </c:strRef>
          </c:cat>
          <c:val>
            <c:numRef>
              <c:f>_SEXO_!$D$2:$D$5</c:f>
              <c:numCache>
                <c:formatCode>General</c:formatCode>
                <c:ptCount val="4"/>
                <c:pt idx="0">
                  <c:v>34.200000000000003</c:v>
                </c:pt>
                <c:pt idx="1">
                  <c:v>40.799999999999997</c:v>
                </c:pt>
                <c:pt idx="3">
                  <c:v>37.5</c:v>
                </c:pt>
              </c:numCache>
            </c:numRef>
          </c:val>
          <c:extLst>
            <c:ext xmlns:c15="http://schemas.microsoft.com/office/drawing/2012/chart" uri="{02D57815-91ED-43cb-92C2-25804820EDAC}">
              <c15:datalabelsRange>
                <c15:f>_SEXO_!$H$2:$H$5</c15:f>
                <c15:dlblRangeCache>
                  <c:ptCount val="4"/>
                  <c:pt idx="0">
                    <c:v>34.2</c:v>
                  </c:pt>
                  <c:pt idx="1">
                    <c:v>40.8</c:v>
                  </c:pt>
                  <c:pt idx="3">
                    <c:v>37.5</c:v>
                  </c:pt>
                </c15:dlblRangeCache>
              </c15:datalabelsRange>
            </c:ext>
            <c:ext xmlns:c16="http://schemas.microsoft.com/office/drawing/2014/chart" uri="{C3380CC4-5D6E-409C-BE32-E72D297353CC}">
              <c16:uniqueId val="{00000009-E9C8-425C-94B4-8F0A2BD0743B}"/>
            </c:ext>
          </c:extLst>
        </c:ser>
        <c:ser>
          <c:idx val="2"/>
          <c:order val="2"/>
          <c:tx>
            <c:v>NIII</c:v>
          </c:tx>
          <c:spPr>
            <a:solidFill>
              <a:srgbClr val="9A528E"/>
            </a:solidFill>
          </c:spPr>
          <c:invertIfNegative val="0"/>
          <c:dLbls>
            <c:dLbl>
              <c:idx val="0"/>
              <c:tx>
                <c:rich>
                  <a:bodyPr/>
                  <a:lstStyle/>
                  <a:p>
                    <a:fld id="{13E056D6-384D-4DE1-8ED6-2ADECF338B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9C8-425C-94B4-8F0A2BD0743B}"/>
                </c:ext>
              </c:extLst>
            </c:dLbl>
            <c:dLbl>
              <c:idx val="1"/>
              <c:tx>
                <c:rich>
                  <a:bodyPr/>
                  <a:lstStyle/>
                  <a:p>
                    <a:fld id="{947429D5-A23B-442F-8A3A-EF6B170F68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9C8-425C-94B4-8F0A2BD074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C8-425C-94B4-8F0A2BD0743B}"/>
                </c:ext>
              </c:extLst>
            </c:dLbl>
            <c:dLbl>
              <c:idx val="3"/>
              <c:tx>
                <c:rich>
                  <a:bodyPr/>
                  <a:lstStyle/>
                  <a:p>
                    <a:fld id="{14A5BE2A-3935-488D-8643-93D927CC00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9C8-425C-94B4-8F0A2BD0743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Baja California</c:v>
                </c:pt>
              </c:strCache>
            </c:strRef>
          </c:cat>
          <c:val>
            <c:numRef>
              <c:f>_SEXO_!$E$2:$E$5</c:f>
              <c:numCache>
                <c:formatCode>General</c:formatCode>
                <c:ptCount val="4"/>
                <c:pt idx="0">
                  <c:v>12.8</c:v>
                </c:pt>
                <c:pt idx="1">
                  <c:v>18.7</c:v>
                </c:pt>
                <c:pt idx="3">
                  <c:v>15.7</c:v>
                </c:pt>
              </c:numCache>
            </c:numRef>
          </c:val>
          <c:extLst>
            <c:ext xmlns:c15="http://schemas.microsoft.com/office/drawing/2012/chart" uri="{02D57815-91ED-43cb-92C2-25804820EDAC}">
              <c15:datalabelsRange>
                <c15:f>_SEXO_!$I$2:$I$5</c15:f>
                <c15:dlblRangeCache>
                  <c:ptCount val="4"/>
                  <c:pt idx="0">
                    <c:v>12.8</c:v>
                  </c:pt>
                  <c:pt idx="1">
                    <c:v>18.7</c:v>
                  </c:pt>
                  <c:pt idx="3">
                    <c:v>15.7</c:v>
                  </c:pt>
                </c15:dlblRangeCache>
              </c15:datalabelsRange>
            </c:ext>
            <c:ext xmlns:c16="http://schemas.microsoft.com/office/drawing/2014/chart" uri="{C3380CC4-5D6E-409C-BE32-E72D297353CC}">
              <c16:uniqueId val="{0000000E-E9C8-425C-94B4-8F0A2BD0743B}"/>
            </c:ext>
          </c:extLst>
        </c:ser>
        <c:ser>
          <c:idx val="3"/>
          <c:order val="3"/>
          <c:tx>
            <c:v>NIV</c:v>
          </c:tx>
          <c:spPr>
            <a:solidFill>
              <a:srgbClr val="862A77"/>
            </a:solidFill>
          </c:spPr>
          <c:invertIfNegative val="0"/>
          <c:dLbls>
            <c:dLbl>
              <c:idx val="0"/>
              <c:layout>
                <c:manualLayout>
                  <c:x val="2.727272727272716E-2"/>
                  <c:y val="0"/>
                </c:manualLayout>
              </c:layout>
              <c:tx>
                <c:rich>
                  <a:bodyPr/>
                  <a:lstStyle/>
                  <a:p>
                    <a:fld id="{A2B7F1C5-1125-4EC0-850C-C0DAFF2FBD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E9C8-425C-94B4-8F0A2BD0743B}"/>
                </c:ext>
              </c:extLst>
            </c:dLbl>
            <c:dLbl>
              <c:idx val="1"/>
              <c:layout>
                <c:manualLayout>
                  <c:x val="2.5757575757575757E-2"/>
                  <c:y val="0"/>
                </c:manualLayout>
              </c:layout>
              <c:tx>
                <c:rich>
                  <a:bodyPr/>
                  <a:lstStyle/>
                  <a:p>
                    <a:fld id="{759DE3B0-962A-46E6-8138-6381AF710E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E9C8-425C-94B4-8F0A2BD074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9C8-425C-94B4-8F0A2BD0743B}"/>
                </c:ext>
              </c:extLst>
            </c:dLbl>
            <c:dLbl>
              <c:idx val="3"/>
              <c:layout>
                <c:manualLayout>
                  <c:x val="2.5757575757575757E-2"/>
                  <c:y val="0"/>
                </c:manualLayout>
              </c:layout>
              <c:tx>
                <c:rich>
                  <a:bodyPr/>
                  <a:lstStyle/>
                  <a:p>
                    <a:fld id="{9570151E-4EFE-47E6-B314-6EBA49AE3C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E9C8-425C-94B4-8F0A2BD0743B}"/>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Baja California</c:v>
                </c:pt>
              </c:strCache>
            </c:strRef>
          </c:cat>
          <c:val>
            <c:numRef>
              <c:f>_SEXO_!$F$2:$F$5</c:f>
              <c:numCache>
                <c:formatCode>General</c:formatCode>
                <c:ptCount val="4"/>
                <c:pt idx="0">
                  <c:v>1.9</c:v>
                </c:pt>
                <c:pt idx="1">
                  <c:v>3.4</c:v>
                </c:pt>
                <c:pt idx="3">
                  <c:v>2.7</c:v>
                </c:pt>
              </c:numCache>
            </c:numRef>
          </c:val>
          <c:extLst>
            <c:ext xmlns:c15="http://schemas.microsoft.com/office/drawing/2012/chart" uri="{02D57815-91ED-43cb-92C2-25804820EDAC}">
              <c15:datalabelsRange>
                <c15:f>_SEXO_!$J$2:$J$5</c15:f>
                <c15:dlblRangeCache>
                  <c:ptCount val="4"/>
                  <c:pt idx="0">
                    <c:v>1.9˟</c:v>
                  </c:pt>
                  <c:pt idx="1">
                    <c:v>3.4</c:v>
                  </c:pt>
                  <c:pt idx="3">
                    <c:v>2.7</c:v>
                  </c:pt>
                </c15:dlblRangeCache>
              </c15:datalabelsRange>
            </c:ext>
            <c:ext xmlns:c16="http://schemas.microsoft.com/office/drawing/2014/chart" uri="{C3380CC4-5D6E-409C-BE32-E72D297353CC}">
              <c16:uniqueId val="{00000013-E9C8-425C-94B4-8F0A2BD0743B}"/>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CCCA341-2953-4308-A0D1-F481C92C82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00B-46DE-A4A0-60817996B838}"/>
                </c:ext>
              </c:extLst>
            </c:dLbl>
            <c:dLbl>
              <c:idx val="1"/>
              <c:tx>
                <c:rich>
                  <a:bodyPr/>
                  <a:lstStyle/>
                  <a:p>
                    <a:fld id="{BFE99CCA-9689-44AA-BD2E-27AB7C901A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00B-46DE-A4A0-60817996B83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0B-46DE-A4A0-60817996B838}"/>
                </c:ext>
              </c:extLst>
            </c:dLbl>
            <c:dLbl>
              <c:idx val="3"/>
              <c:tx>
                <c:rich>
                  <a:bodyPr/>
                  <a:lstStyle/>
                  <a:p>
                    <a:fld id="{7463D28F-8973-4272-82E5-3B5C255532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00B-46DE-A4A0-60817996B83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Baja California</c:v>
                </c:pt>
              </c:strCache>
            </c:strRef>
          </c:cat>
          <c:val>
            <c:numRef>
              <c:f>_SEXO_!$C$28:$C$31</c:f>
              <c:numCache>
                <c:formatCode>General</c:formatCode>
                <c:ptCount val="4"/>
                <c:pt idx="0">
                  <c:v>-63.5</c:v>
                </c:pt>
                <c:pt idx="1">
                  <c:v>-61.1</c:v>
                </c:pt>
                <c:pt idx="3">
                  <c:v>-62.3</c:v>
                </c:pt>
              </c:numCache>
            </c:numRef>
          </c:val>
          <c:extLst>
            <c:ext xmlns:c15="http://schemas.microsoft.com/office/drawing/2012/chart" uri="{02D57815-91ED-43cb-92C2-25804820EDAC}">
              <c15:datalabelsRange>
                <c15:f>_SEXO_!$G$28:$G$31</c15:f>
                <c15:dlblRangeCache>
                  <c:ptCount val="4"/>
                  <c:pt idx="0">
                    <c:v>63.5</c:v>
                  </c:pt>
                  <c:pt idx="1">
                    <c:v>61.1</c:v>
                  </c:pt>
                  <c:pt idx="3">
                    <c:v>62.3</c:v>
                  </c:pt>
                </c15:dlblRangeCache>
              </c15:datalabelsRange>
            </c:ext>
            <c:ext xmlns:c16="http://schemas.microsoft.com/office/drawing/2014/chart" uri="{C3380CC4-5D6E-409C-BE32-E72D297353CC}">
              <c16:uniqueId val="{00000004-700B-46DE-A4A0-60817996B838}"/>
            </c:ext>
          </c:extLst>
        </c:ser>
        <c:ser>
          <c:idx val="1"/>
          <c:order val="1"/>
          <c:tx>
            <c:v>NII</c:v>
          </c:tx>
          <c:spPr>
            <a:solidFill>
              <a:srgbClr val="B07CAA"/>
            </a:solidFill>
          </c:spPr>
          <c:invertIfNegative val="0"/>
          <c:dLbls>
            <c:dLbl>
              <c:idx val="0"/>
              <c:tx>
                <c:rich>
                  <a:bodyPr/>
                  <a:lstStyle/>
                  <a:p>
                    <a:fld id="{663581D4-2B5B-4BF1-9D33-C1681C2197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00B-46DE-A4A0-60817996B838}"/>
                </c:ext>
              </c:extLst>
            </c:dLbl>
            <c:dLbl>
              <c:idx val="1"/>
              <c:tx>
                <c:rich>
                  <a:bodyPr/>
                  <a:lstStyle/>
                  <a:p>
                    <a:fld id="{55F6B38C-514F-49D5-8ABE-0843F45B8A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00B-46DE-A4A0-60817996B83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0B-46DE-A4A0-60817996B838}"/>
                </c:ext>
              </c:extLst>
            </c:dLbl>
            <c:dLbl>
              <c:idx val="3"/>
              <c:tx>
                <c:rich>
                  <a:bodyPr/>
                  <a:lstStyle/>
                  <a:p>
                    <a:fld id="{4FCF7E33-8C7A-46D4-AA54-167425EC2B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00B-46DE-A4A0-60817996B83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Baja California</c:v>
                </c:pt>
              </c:strCache>
            </c:strRef>
          </c:cat>
          <c:val>
            <c:numRef>
              <c:f>_SEXO_!$D$28:$D$31</c:f>
              <c:numCache>
                <c:formatCode>General</c:formatCode>
                <c:ptCount val="4"/>
                <c:pt idx="0">
                  <c:v>17.7</c:v>
                </c:pt>
                <c:pt idx="1">
                  <c:v>18.399999999999999</c:v>
                </c:pt>
                <c:pt idx="3">
                  <c:v>18</c:v>
                </c:pt>
              </c:numCache>
            </c:numRef>
          </c:val>
          <c:extLst>
            <c:ext xmlns:c15="http://schemas.microsoft.com/office/drawing/2012/chart" uri="{02D57815-91ED-43cb-92C2-25804820EDAC}">
              <c15:datalabelsRange>
                <c15:f>_SEXO_!$H$28:$H$31</c15:f>
                <c15:dlblRangeCache>
                  <c:ptCount val="4"/>
                  <c:pt idx="0">
                    <c:v>17.7</c:v>
                  </c:pt>
                  <c:pt idx="1">
                    <c:v>18.4</c:v>
                  </c:pt>
                  <c:pt idx="3">
                    <c:v>18.0</c:v>
                  </c:pt>
                </c15:dlblRangeCache>
              </c15:datalabelsRange>
            </c:ext>
            <c:ext xmlns:c16="http://schemas.microsoft.com/office/drawing/2014/chart" uri="{C3380CC4-5D6E-409C-BE32-E72D297353CC}">
              <c16:uniqueId val="{00000009-700B-46DE-A4A0-60817996B838}"/>
            </c:ext>
          </c:extLst>
        </c:ser>
        <c:ser>
          <c:idx val="2"/>
          <c:order val="2"/>
          <c:tx>
            <c:v>NIII</c:v>
          </c:tx>
          <c:spPr>
            <a:solidFill>
              <a:srgbClr val="9A528E"/>
            </a:solidFill>
          </c:spPr>
          <c:invertIfNegative val="0"/>
          <c:dLbls>
            <c:dLbl>
              <c:idx val="0"/>
              <c:tx>
                <c:rich>
                  <a:bodyPr/>
                  <a:lstStyle/>
                  <a:p>
                    <a:fld id="{274E9B2D-8682-45E2-AF58-0DBB9D1B32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00B-46DE-A4A0-60817996B838}"/>
                </c:ext>
              </c:extLst>
            </c:dLbl>
            <c:dLbl>
              <c:idx val="1"/>
              <c:tx>
                <c:rich>
                  <a:bodyPr/>
                  <a:lstStyle/>
                  <a:p>
                    <a:fld id="{754ED5DD-3A07-4851-B716-F676384AE5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00B-46DE-A4A0-60817996B83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0B-46DE-A4A0-60817996B838}"/>
                </c:ext>
              </c:extLst>
            </c:dLbl>
            <c:dLbl>
              <c:idx val="3"/>
              <c:tx>
                <c:rich>
                  <a:bodyPr/>
                  <a:lstStyle/>
                  <a:p>
                    <a:fld id="{0B9DD664-3FF1-4C46-B6BC-44315B6B52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00B-46DE-A4A0-60817996B83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Baja California</c:v>
                </c:pt>
              </c:strCache>
            </c:strRef>
          </c:cat>
          <c:val>
            <c:numRef>
              <c:f>_SEXO_!$E$28:$E$31</c:f>
              <c:numCache>
                <c:formatCode>General</c:formatCode>
                <c:ptCount val="4"/>
                <c:pt idx="0">
                  <c:v>12.8</c:v>
                </c:pt>
                <c:pt idx="1">
                  <c:v>13.8</c:v>
                </c:pt>
                <c:pt idx="3">
                  <c:v>13.3</c:v>
                </c:pt>
              </c:numCache>
            </c:numRef>
          </c:val>
          <c:extLst>
            <c:ext xmlns:c15="http://schemas.microsoft.com/office/drawing/2012/chart" uri="{02D57815-91ED-43cb-92C2-25804820EDAC}">
              <c15:datalabelsRange>
                <c15:f>_SEXO_!$I$28:$I$31</c15:f>
                <c15:dlblRangeCache>
                  <c:ptCount val="4"/>
                  <c:pt idx="0">
                    <c:v>12.8</c:v>
                  </c:pt>
                  <c:pt idx="1">
                    <c:v>13.8</c:v>
                  </c:pt>
                  <c:pt idx="3">
                    <c:v>13.3</c:v>
                  </c:pt>
                </c15:dlblRangeCache>
              </c15:datalabelsRange>
            </c:ext>
            <c:ext xmlns:c16="http://schemas.microsoft.com/office/drawing/2014/chart" uri="{C3380CC4-5D6E-409C-BE32-E72D297353CC}">
              <c16:uniqueId val="{0000000E-700B-46DE-A4A0-60817996B838}"/>
            </c:ext>
          </c:extLst>
        </c:ser>
        <c:ser>
          <c:idx val="3"/>
          <c:order val="3"/>
          <c:tx>
            <c:v>NIV</c:v>
          </c:tx>
          <c:spPr>
            <a:solidFill>
              <a:srgbClr val="862A77"/>
            </a:solidFill>
          </c:spPr>
          <c:invertIfNegative val="0"/>
          <c:dLbls>
            <c:dLbl>
              <c:idx val="0"/>
              <c:tx>
                <c:rich>
                  <a:bodyPr/>
                  <a:lstStyle/>
                  <a:p>
                    <a:fld id="{9E625802-0FF5-4B76-A662-7E75305685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00B-46DE-A4A0-60817996B838}"/>
                </c:ext>
              </c:extLst>
            </c:dLbl>
            <c:dLbl>
              <c:idx val="1"/>
              <c:tx>
                <c:rich>
                  <a:bodyPr/>
                  <a:lstStyle/>
                  <a:p>
                    <a:fld id="{ABCD05CF-D810-4AF0-AA74-D9D5FF3E6CB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00B-46DE-A4A0-60817996B83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0B-46DE-A4A0-60817996B838}"/>
                </c:ext>
              </c:extLst>
            </c:dLbl>
            <c:dLbl>
              <c:idx val="3"/>
              <c:tx>
                <c:rich>
                  <a:bodyPr/>
                  <a:lstStyle/>
                  <a:p>
                    <a:fld id="{8D145B93-CE77-4126-8E99-DCFF693859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700B-46DE-A4A0-60817996B83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Baja California</c:v>
                </c:pt>
              </c:strCache>
            </c:strRef>
          </c:cat>
          <c:val>
            <c:numRef>
              <c:f>_SEXO_!$F$28:$F$31</c:f>
              <c:numCache>
                <c:formatCode>General</c:formatCode>
                <c:ptCount val="4"/>
                <c:pt idx="0">
                  <c:v>6</c:v>
                </c:pt>
                <c:pt idx="1">
                  <c:v>6.7</c:v>
                </c:pt>
                <c:pt idx="3">
                  <c:v>6.3</c:v>
                </c:pt>
              </c:numCache>
            </c:numRef>
          </c:val>
          <c:extLst>
            <c:ext xmlns:c15="http://schemas.microsoft.com/office/drawing/2012/chart" uri="{02D57815-91ED-43cb-92C2-25804820EDAC}">
              <c15:datalabelsRange>
                <c15:f>_SEXO_!$J$28:$J$31</c15:f>
                <c15:dlblRangeCache>
                  <c:ptCount val="4"/>
                  <c:pt idx="0">
                    <c:v>6.0</c:v>
                  </c:pt>
                  <c:pt idx="1">
                    <c:v>6.7</c:v>
                  </c:pt>
                  <c:pt idx="3">
                    <c:v>6.3</c:v>
                  </c:pt>
                </c15:dlblRangeCache>
              </c15:datalabelsRange>
            </c:ext>
            <c:ext xmlns:c16="http://schemas.microsoft.com/office/drawing/2014/chart" uri="{C3380CC4-5D6E-409C-BE32-E72D297353CC}">
              <c16:uniqueId val="{00000013-700B-46DE-A4A0-60817996B838}"/>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310-42E9-BC8D-9BA71A6A0246}"/>
              </c:ext>
            </c:extLst>
          </c:dPt>
          <c:dPt>
            <c:idx val="3"/>
            <c:marker>
              <c:spPr>
                <a:solidFill>
                  <a:srgbClr val="002060"/>
                </a:solidFill>
                <a:ln>
                  <a:noFill/>
                </a:ln>
              </c:spPr>
            </c:marker>
            <c:bubble3D val="0"/>
            <c:extLst>
              <c:ext xmlns:c16="http://schemas.microsoft.com/office/drawing/2014/chart" uri="{C3380CC4-5D6E-409C-BE32-E72D297353CC}">
                <c16:uniqueId val="{00000001-6310-42E9-BC8D-9BA71A6A0246}"/>
              </c:ext>
            </c:extLst>
          </c:dPt>
          <c:dPt>
            <c:idx val="5"/>
            <c:marker>
              <c:spPr>
                <a:solidFill>
                  <a:srgbClr val="002060"/>
                </a:solidFill>
                <a:ln>
                  <a:noFill/>
                </a:ln>
              </c:spPr>
            </c:marker>
            <c:bubble3D val="0"/>
            <c:extLst>
              <c:ext xmlns:c16="http://schemas.microsoft.com/office/drawing/2014/chart" uri="{C3380CC4-5D6E-409C-BE32-E72D297353CC}">
                <c16:uniqueId val="{00000002-6310-42E9-BC8D-9BA71A6A0246}"/>
              </c:ext>
            </c:extLst>
          </c:dPt>
          <c:cat>
            <c:multiLvlStrRef>
              <c:f>_SEXO_INT_!$B$2:$C$7</c:f>
              <c:multiLvlStrCache>
                <c:ptCount val="6"/>
                <c:lvl>
                  <c:pt idx="0">
                    <c:v>2015</c:v>
                  </c:pt>
                  <c:pt idx="1">
                    <c:v>2018</c:v>
                  </c:pt>
                  <c:pt idx="2">
                    <c:v>2015</c:v>
                  </c:pt>
                  <c:pt idx="3">
                    <c:v>2018</c:v>
                  </c:pt>
                  <c:pt idx="4">
                    <c:v>2015</c:v>
                  </c:pt>
                  <c:pt idx="5">
                    <c:v>2018</c:v>
                  </c:pt>
                </c:lvl>
                <c:lvl>
                  <c:pt idx="0">
                    <c:v>Baja California</c:v>
                  </c:pt>
                  <c:pt idx="2">
                    <c:v>Hombre</c:v>
                  </c:pt>
                  <c:pt idx="4">
                    <c:v>Mujer</c:v>
                  </c:pt>
                </c:lvl>
              </c:multiLvlStrCache>
            </c:multiLvlStrRef>
          </c:cat>
          <c:val>
            <c:numRef>
              <c:f>_SEXO_INT_!$D$2:$D$7</c:f>
              <c:numCache>
                <c:formatCode>General</c:formatCode>
                <c:ptCount val="6"/>
                <c:pt idx="0">
                  <c:v>503.63200000000001</c:v>
                </c:pt>
                <c:pt idx="1">
                  <c:v>504.03500000000003</c:v>
                </c:pt>
                <c:pt idx="2">
                  <c:v>487.84100000000001</c:v>
                </c:pt>
                <c:pt idx="3">
                  <c:v>488.43799999999999</c:v>
                </c:pt>
                <c:pt idx="4">
                  <c:v>517.43299999999999</c:v>
                </c:pt>
                <c:pt idx="5">
                  <c:v>517.84100000000001</c:v>
                </c:pt>
              </c:numCache>
            </c:numRef>
          </c:val>
          <c:smooth val="0"/>
          <c:extLst>
            <c:ext xmlns:c16="http://schemas.microsoft.com/office/drawing/2014/chart" uri="{C3380CC4-5D6E-409C-BE32-E72D297353CC}">
              <c16:uniqueId val="{00000003-6310-42E9-BC8D-9BA71A6A024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310-42E9-BC8D-9BA71A6A0246}"/>
              </c:ext>
            </c:extLst>
          </c:dPt>
          <c:dPt>
            <c:idx val="3"/>
            <c:marker>
              <c:spPr>
                <a:solidFill>
                  <a:srgbClr val="002060"/>
                </a:solidFill>
                <a:ln>
                  <a:noFill/>
                </a:ln>
              </c:spPr>
            </c:marker>
            <c:bubble3D val="0"/>
            <c:extLst>
              <c:ext xmlns:c16="http://schemas.microsoft.com/office/drawing/2014/chart" uri="{C3380CC4-5D6E-409C-BE32-E72D297353CC}">
                <c16:uniqueId val="{00000005-6310-42E9-BC8D-9BA71A6A0246}"/>
              </c:ext>
            </c:extLst>
          </c:dPt>
          <c:dPt>
            <c:idx val="5"/>
            <c:marker>
              <c:spPr>
                <a:solidFill>
                  <a:srgbClr val="002060"/>
                </a:solidFill>
                <a:ln>
                  <a:noFill/>
                </a:ln>
              </c:spPr>
            </c:marker>
            <c:bubble3D val="0"/>
            <c:extLst>
              <c:ext xmlns:c16="http://schemas.microsoft.com/office/drawing/2014/chart" uri="{C3380CC4-5D6E-409C-BE32-E72D297353CC}">
                <c16:uniqueId val="{00000006-6310-42E9-BC8D-9BA71A6A0246}"/>
              </c:ext>
            </c:extLst>
          </c:dPt>
          <c:cat>
            <c:multiLvlStrRef>
              <c:f>_SEXO_INT_!$B$2:$C$7</c:f>
              <c:multiLvlStrCache>
                <c:ptCount val="6"/>
                <c:lvl>
                  <c:pt idx="0">
                    <c:v>2015</c:v>
                  </c:pt>
                  <c:pt idx="1">
                    <c:v>2018</c:v>
                  </c:pt>
                  <c:pt idx="2">
                    <c:v>2015</c:v>
                  </c:pt>
                  <c:pt idx="3">
                    <c:v>2018</c:v>
                  </c:pt>
                  <c:pt idx="4">
                    <c:v>2015</c:v>
                  </c:pt>
                  <c:pt idx="5">
                    <c:v>2018</c:v>
                  </c:pt>
                </c:lvl>
                <c:lvl>
                  <c:pt idx="0">
                    <c:v>Baja California</c:v>
                  </c:pt>
                  <c:pt idx="2">
                    <c:v>Hombre</c:v>
                  </c:pt>
                  <c:pt idx="4">
                    <c:v>Mujer</c:v>
                  </c:pt>
                </c:lvl>
              </c:multiLvlStrCache>
            </c:multiLvlStrRef>
          </c:cat>
          <c:val>
            <c:numRef>
              <c:f>_SEXO_INT_!$E$2:$E$7</c:f>
              <c:numCache>
                <c:formatCode>General</c:formatCode>
                <c:ptCount val="6"/>
                <c:pt idx="0">
                  <c:v>516.36800000000005</c:v>
                </c:pt>
                <c:pt idx="1">
                  <c:v>517.96500000000003</c:v>
                </c:pt>
                <c:pt idx="2">
                  <c:v>504.15899999999999</c:v>
                </c:pt>
                <c:pt idx="3">
                  <c:v>503.56200000000001</c:v>
                </c:pt>
                <c:pt idx="4">
                  <c:v>530.56700000000001</c:v>
                </c:pt>
                <c:pt idx="5">
                  <c:v>534.15899999999999</c:v>
                </c:pt>
              </c:numCache>
            </c:numRef>
          </c:val>
          <c:smooth val="0"/>
          <c:extLst>
            <c:ext xmlns:c16="http://schemas.microsoft.com/office/drawing/2014/chart" uri="{C3380CC4-5D6E-409C-BE32-E72D297353CC}">
              <c16:uniqueId val="{00000007-6310-42E9-BC8D-9BA71A6A0246}"/>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310-42E9-BC8D-9BA71A6A0246}"/>
              </c:ext>
            </c:extLst>
          </c:dPt>
          <c:dPt>
            <c:idx val="3"/>
            <c:marker>
              <c:spPr>
                <a:solidFill>
                  <a:srgbClr val="002060"/>
                </a:solidFill>
                <a:ln>
                  <a:noFill/>
                </a:ln>
              </c:spPr>
            </c:marker>
            <c:bubble3D val="0"/>
            <c:extLst>
              <c:ext xmlns:c16="http://schemas.microsoft.com/office/drawing/2014/chart" uri="{C3380CC4-5D6E-409C-BE32-E72D297353CC}">
                <c16:uniqueId val="{00000009-6310-42E9-BC8D-9BA71A6A0246}"/>
              </c:ext>
            </c:extLst>
          </c:dPt>
          <c:dPt>
            <c:idx val="5"/>
            <c:marker>
              <c:spPr>
                <a:solidFill>
                  <a:srgbClr val="002060"/>
                </a:solidFill>
                <a:ln>
                  <a:noFill/>
                </a:ln>
              </c:spPr>
            </c:marker>
            <c:bubble3D val="0"/>
            <c:extLst>
              <c:ext xmlns:c16="http://schemas.microsoft.com/office/drawing/2014/chart" uri="{C3380CC4-5D6E-409C-BE32-E72D297353CC}">
                <c16:uniqueId val="{0000000A-6310-42E9-BC8D-9BA71A6A024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310-42E9-BC8D-9BA71A6A024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310-42E9-BC8D-9BA71A6A024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310-42E9-BC8D-9BA71A6A024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Baja California</c:v>
                  </c:pt>
                  <c:pt idx="2">
                    <c:v>Hombre</c:v>
                  </c:pt>
                  <c:pt idx="4">
                    <c:v>Mujer</c:v>
                  </c:pt>
                </c:lvl>
              </c:multiLvlStrCache>
            </c:multiLvlStrRef>
          </c:cat>
          <c:val>
            <c:numRef>
              <c:f>_SEXO_INT_!$F$2:$F$7</c:f>
              <c:numCache>
                <c:formatCode>General</c:formatCode>
                <c:ptCount val="6"/>
                <c:pt idx="0">
                  <c:v>510</c:v>
                </c:pt>
                <c:pt idx="1">
                  <c:v>511</c:v>
                </c:pt>
                <c:pt idx="2">
                  <c:v>496</c:v>
                </c:pt>
                <c:pt idx="3">
                  <c:v>496</c:v>
                </c:pt>
                <c:pt idx="4">
                  <c:v>524</c:v>
                </c:pt>
                <c:pt idx="5">
                  <c:v>526</c:v>
                </c:pt>
              </c:numCache>
            </c:numRef>
          </c:val>
          <c:smooth val="0"/>
          <c:extLst>
            <c:ext xmlns:c16="http://schemas.microsoft.com/office/drawing/2014/chart" uri="{C3380CC4-5D6E-409C-BE32-E72D297353CC}">
              <c16:uniqueId val="{0000000B-6310-42E9-BC8D-9BA71A6A0246}"/>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D99-4E0B-B776-A19B7AA88AF3}"/>
              </c:ext>
            </c:extLst>
          </c:dPt>
          <c:dPt>
            <c:idx val="3"/>
            <c:marker>
              <c:spPr>
                <a:solidFill>
                  <a:srgbClr val="002060"/>
                </a:solidFill>
                <a:ln>
                  <a:noFill/>
                </a:ln>
              </c:spPr>
            </c:marker>
            <c:bubble3D val="0"/>
            <c:extLst>
              <c:ext xmlns:c16="http://schemas.microsoft.com/office/drawing/2014/chart" uri="{C3380CC4-5D6E-409C-BE32-E72D297353CC}">
                <c16:uniqueId val="{00000001-6D99-4E0B-B776-A19B7AA88AF3}"/>
              </c:ext>
            </c:extLst>
          </c:dPt>
          <c:dPt>
            <c:idx val="5"/>
            <c:marker>
              <c:spPr>
                <a:solidFill>
                  <a:srgbClr val="002060"/>
                </a:solidFill>
                <a:ln>
                  <a:noFill/>
                </a:ln>
              </c:spPr>
            </c:marker>
            <c:bubble3D val="0"/>
            <c:extLst>
              <c:ext xmlns:c16="http://schemas.microsoft.com/office/drawing/2014/chart" uri="{C3380CC4-5D6E-409C-BE32-E72D297353CC}">
                <c16:uniqueId val="{00000002-6D99-4E0B-B776-A19B7AA88AF3}"/>
              </c:ext>
            </c:extLst>
          </c:dPt>
          <c:cat>
            <c:multiLvlStrRef>
              <c:f>_SEXO_INT_!$B$27:$C$32</c:f>
              <c:multiLvlStrCache>
                <c:ptCount val="6"/>
                <c:lvl>
                  <c:pt idx="0">
                    <c:v>2015</c:v>
                  </c:pt>
                  <c:pt idx="1">
                    <c:v>2018</c:v>
                  </c:pt>
                  <c:pt idx="2">
                    <c:v>2015</c:v>
                  </c:pt>
                  <c:pt idx="3">
                    <c:v>2018</c:v>
                  </c:pt>
                  <c:pt idx="4">
                    <c:v>2015</c:v>
                  </c:pt>
                  <c:pt idx="5">
                    <c:v>2018</c:v>
                  </c:pt>
                </c:lvl>
                <c:lvl>
                  <c:pt idx="0">
                    <c:v>Baja California</c:v>
                  </c:pt>
                  <c:pt idx="2">
                    <c:v>Hombre</c:v>
                  </c:pt>
                  <c:pt idx="4">
                    <c:v>Mujer</c:v>
                  </c:pt>
                </c:lvl>
              </c:multiLvlStrCache>
            </c:multiLvlStrRef>
          </c:cat>
          <c:val>
            <c:numRef>
              <c:f>_SEXO_INT_!$D$27:$D$32</c:f>
              <c:numCache>
                <c:formatCode>General</c:formatCode>
                <c:ptCount val="6"/>
                <c:pt idx="0">
                  <c:v>491.03500000000003</c:v>
                </c:pt>
                <c:pt idx="1">
                  <c:v>488.04</c:v>
                </c:pt>
                <c:pt idx="2">
                  <c:v>488.44299999999998</c:v>
                </c:pt>
                <c:pt idx="3">
                  <c:v>484.642</c:v>
                </c:pt>
                <c:pt idx="4">
                  <c:v>491.83600000000001</c:v>
                </c:pt>
                <c:pt idx="5">
                  <c:v>490.44799999999998</c:v>
                </c:pt>
              </c:numCache>
            </c:numRef>
          </c:val>
          <c:smooth val="0"/>
          <c:extLst>
            <c:ext xmlns:c16="http://schemas.microsoft.com/office/drawing/2014/chart" uri="{C3380CC4-5D6E-409C-BE32-E72D297353CC}">
              <c16:uniqueId val="{00000003-6D99-4E0B-B776-A19B7AA88AF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D99-4E0B-B776-A19B7AA88AF3}"/>
              </c:ext>
            </c:extLst>
          </c:dPt>
          <c:dPt>
            <c:idx val="3"/>
            <c:marker>
              <c:spPr>
                <a:solidFill>
                  <a:srgbClr val="002060"/>
                </a:solidFill>
                <a:ln>
                  <a:noFill/>
                </a:ln>
              </c:spPr>
            </c:marker>
            <c:bubble3D val="0"/>
            <c:extLst>
              <c:ext xmlns:c16="http://schemas.microsoft.com/office/drawing/2014/chart" uri="{C3380CC4-5D6E-409C-BE32-E72D297353CC}">
                <c16:uniqueId val="{00000005-6D99-4E0B-B776-A19B7AA88AF3}"/>
              </c:ext>
            </c:extLst>
          </c:dPt>
          <c:dPt>
            <c:idx val="5"/>
            <c:marker>
              <c:spPr>
                <a:solidFill>
                  <a:srgbClr val="002060"/>
                </a:solidFill>
                <a:ln>
                  <a:noFill/>
                </a:ln>
              </c:spPr>
            </c:marker>
            <c:bubble3D val="0"/>
            <c:extLst>
              <c:ext xmlns:c16="http://schemas.microsoft.com/office/drawing/2014/chart" uri="{C3380CC4-5D6E-409C-BE32-E72D297353CC}">
                <c16:uniqueId val="{00000006-6D99-4E0B-B776-A19B7AA88AF3}"/>
              </c:ext>
            </c:extLst>
          </c:dPt>
          <c:cat>
            <c:multiLvlStrRef>
              <c:f>_SEXO_INT_!$B$27:$C$32</c:f>
              <c:multiLvlStrCache>
                <c:ptCount val="6"/>
                <c:lvl>
                  <c:pt idx="0">
                    <c:v>2015</c:v>
                  </c:pt>
                  <c:pt idx="1">
                    <c:v>2018</c:v>
                  </c:pt>
                  <c:pt idx="2">
                    <c:v>2015</c:v>
                  </c:pt>
                  <c:pt idx="3">
                    <c:v>2018</c:v>
                  </c:pt>
                  <c:pt idx="4">
                    <c:v>2015</c:v>
                  </c:pt>
                  <c:pt idx="5">
                    <c:v>2018</c:v>
                  </c:pt>
                </c:lvl>
                <c:lvl>
                  <c:pt idx="0">
                    <c:v>Baja California</c:v>
                  </c:pt>
                  <c:pt idx="2">
                    <c:v>Hombre</c:v>
                  </c:pt>
                  <c:pt idx="4">
                    <c:v>Mujer</c:v>
                  </c:pt>
                </c:lvl>
              </c:multiLvlStrCache>
            </c:multiLvlStrRef>
          </c:cat>
          <c:val>
            <c:numRef>
              <c:f>_SEXO_INT_!$E$27:$E$32</c:f>
              <c:numCache>
                <c:formatCode>General</c:formatCode>
                <c:ptCount val="6"/>
                <c:pt idx="0">
                  <c:v>504.96499999999997</c:v>
                </c:pt>
                <c:pt idx="1">
                  <c:v>503.96</c:v>
                </c:pt>
                <c:pt idx="2">
                  <c:v>505.55700000000002</c:v>
                </c:pt>
                <c:pt idx="3">
                  <c:v>501.358</c:v>
                </c:pt>
                <c:pt idx="4">
                  <c:v>506.16399999999999</c:v>
                </c:pt>
                <c:pt idx="5">
                  <c:v>509.55200000000002</c:v>
                </c:pt>
              </c:numCache>
            </c:numRef>
          </c:val>
          <c:smooth val="0"/>
          <c:extLst>
            <c:ext xmlns:c16="http://schemas.microsoft.com/office/drawing/2014/chart" uri="{C3380CC4-5D6E-409C-BE32-E72D297353CC}">
              <c16:uniqueId val="{00000007-6D99-4E0B-B776-A19B7AA88AF3}"/>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D99-4E0B-B776-A19B7AA88AF3}"/>
              </c:ext>
            </c:extLst>
          </c:dPt>
          <c:dPt>
            <c:idx val="3"/>
            <c:marker>
              <c:spPr>
                <a:solidFill>
                  <a:srgbClr val="002060"/>
                </a:solidFill>
                <a:ln>
                  <a:noFill/>
                </a:ln>
              </c:spPr>
            </c:marker>
            <c:bubble3D val="0"/>
            <c:extLst>
              <c:ext xmlns:c16="http://schemas.microsoft.com/office/drawing/2014/chart" uri="{C3380CC4-5D6E-409C-BE32-E72D297353CC}">
                <c16:uniqueId val="{00000009-6D99-4E0B-B776-A19B7AA88AF3}"/>
              </c:ext>
            </c:extLst>
          </c:dPt>
          <c:dPt>
            <c:idx val="5"/>
            <c:marker>
              <c:spPr>
                <a:solidFill>
                  <a:srgbClr val="002060"/>
                </a:solidFill>
                <a:ln>
                  <a:noFill/>
                </a:ln>
              </c:spPr>
            </c:marker>
            <c:bubble3D val="0"/>
            <c:extLst>
              <c:ext xmlns:c16="http://schemas.microsoft.com/office/drawing/2014/chart" uri="{C3380CC4-5D6E-409C-BE32-E72D297353CC}">
                <c16:uniqueId val="{0000000A-6D99-4E0B-B776-A19B7AA88AF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99-4E0B-B776-A19B7AA88AF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D99-4E0B-B776-A19B7AA88AF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99-4E0B-B776-A19B7AA88AF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Baja California</c:v>
                  </c:pt>
                  <c:pt idx="2">
                    <c:v>Hombre</c:v>
                  </c:pt>
                  <c:pt idx="4">
                    <c:v>Mujer</c:v>
                  </c:pt>
                </c:lvl>
              </c:multiLvlStrCache>
            </c:multiLvlStrRef>
          </c:cat>
          <c:val>
            <c:numRef>
              <c:f>_SEXO_INT_!$F$27:$F$32</c:f>
              <c:numCache>
                <c:formatCode>General</c:formatCode>
                <c:ptCount val="6"/>
                <c:pt idx="0">
                  <c:v>498</c:v>
                </c:pt>
                <c:pt idx="1">
                  <c:v>496</c:v>
                </c:pt>
                <c:pt idx="2">
                  <c:v>497</c:v>
                </c:pt>
                <c:pt idx="3">
                  <c:v>493</c:v>
                </c:pt>
                <c:pt idx="4">
                  <c:v>499</c:v>
                </c:pt>
                <c:pt idx="5">
                  <c:v>500</c:v>
                </c:pt>
              </c:numCache>
            </c:numRef>
          </c:val>
          <c:smooth val="0"/>
          <c:extLst>
            <c:ext xmlns:c16="http://schemas.microsoft.com/office/drawing/2014/chart" uri="{C3380CC4-5D6E-409C-BE32-E72D297353CC}">
              <c16:uniqueId val="{0000000B-6D99-4E0B-B776-A19B7AA88AF3}"/>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555353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3957219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51539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08680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410612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948865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4461563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200447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02041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849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Baja California</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760429352"/>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786966313"/>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930365025"/>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150043041"/>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920805390"/>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2121454093"/>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789913432"/>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77082518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2" name="graf1"/>
          <p:cNvGrpSpPr/>
          <p:nvPr/>
        </p:nvGrpSpPr>
        <p:grpSpPr>
          <a:xfrm>
            <a:off x="388800" y="1933200"/>
            <a:ext cx="8382000" cy="3810000"/>
            <a:chOff x="388800" y="1933200"/>
            <a:chExt cx="8382000" cy="3810000"/>
          </a:xfrm>
        </p:grpSpPr>
        <p:graphicFrame>
          <p:nvGraphicFramePr>
            <p:cNvPr id="7" name="Chart 1"/>
            <p:cNvGraphicFramePr/>
            <p:nvPr>
              <p:extLst>
                <p:ext uri="{D42A27DB-BD31-4B8C-83A1-F6EECF244321}">
                  <p14:modId xmlns:p14="http://schemas.microsoft.com/office/powerpoint/2010/main" val="2591090431"/>
                </p:ext>
              </p:extLst>
            </p:nvPr>
          </p:nvGraphicFramePr>
          <p:xfrm>
            <a:off x="388800" y="193320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665563" y="3042413"/>
              <a:ext cx="969802" cy="1609723"/>
              <a:chOff x="3442950" y="1052051"/>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4318646" y="44538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3442952" y="1421632"/>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3870702" y="1052051"/>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22.6</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2" name="graf2"/>
          <p:cNvGrpSpPr/>
          <p:nvPr/>
        </p:nvGrpSpPr>
        <p:grpSpPr>
          <a:xfrm>
            <a:off x="388800" y="1933200"/>
            <a:ext cx="8382000" cy="3810000"/>
            <a:chOff x="388800" y="1933200"/>
            <a:chExt cx="8382000" cy="3810000"/>
          </a:xfrm>
        </p:grpSpPr>
        <p:graphicFrame>
          <p:nvGraphicFramePr>
            <p:cNvPr id="7" name="Chart 2"/>
            <p:cNvGraphicFramePr/>
            <p:nvPr>
              <p:extLst>
                <p:ext uri="{D42A27DB-BD31-4B8C-83A1-F6EECF244321}">
                  <p14:modId xmlns:p14="http://schemas.microsoft.com/office/powerpoint/2010/main" val="4065792526"/>
                </p:ext>
              </p:extLst>
            </p:nvPr>
          </p:nvGraphicFramePr>
          <p:xfrm>
            <a:off x="388800" y="193320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812211" y="3059217"/>
              <a:ext cx="876630" cy="1609722"/>
              <a:chOff x="1828800" y="1143000"/>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04496" y="523900"/>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28802" y="1500150"/>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327015" y="1143000"/>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20.8</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00730" cy="5016500"/>
            <a:chOff x="0" y="0"/>
            <a:chExt cx="8800730" cy="5016500"/>
          </a:xfrm>
        </p:grpSpPr>
        <p:graphicFrame>
          <p:nvGraphicFramePr>
            <p:cNvPr id="7" name="Chart 1"/>
            <p:cNvGraphicFramePr/>
            <p:nvPr>
              <p:extLst>
                <p:ext uri="{D42A27DB-BD31-4B8C-83A1-F6EECF244321}">
                  <p14:modId xmlns:p14="http://schemas.microsoft.com/office/powerpoint/2010/main" val="2993243540"/>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43085" y="2524125"/>
              <a:ext cx="4382227" cy="485775"/>
              <a:chOff x="2343150" y="2524125"/>
              <a:chExt cx="7797234" cy="1907451"/>
            </a:xfrm>
          </p:grpSpPr>
          <p:sp>
            <p:nvSpPr>
              <p:cNvPr id="14" name="Cerrar llave 13"/>
              <p:cNvSpPr/>
              <p:nvPr/>
            </p:nvSpPr>
            <p:spPr>
              <a:xfrm>
                <a:off x="9556193" y="25241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64022" y="44315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0" y="25241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500869" y="2995150"/>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39</a:t>
                </a:r>
              </a:p>
            </p:txBody>
          </p:sp>
        </p:grpSp>
        <p:grpSp>
          <p:nvGrpSpPr>
            <p:cNvPr id="9" name="llave_lyc2"/>
            <p:cNvGrpSpPr/>
            <p:nvPr/>
          </p:nvGrpSpPr>
          <p:grpSpPr>
            <a:xfrm>
              <a:off x="4219557" y="2600325"/>
              <a:ext cx="4581173" cy="609600"/>
              <a:chOff x="4219576" y="2600325"/>
              <a:chExt cx="4872661" cy="1906508"/>
            </a:xfrm>
          </p:grpSpPr>
          <p:sp>
            <p:nvSpPr>
              <p:cNvPr id="10" name="Cerrar llave 9"/>
              <p:cNvSpPr/>
              <p:nvPr/>
            </p:nvSpPr>
            <p:spPr>
              <a:xfrm>
                <a:off x="8727603" y="26003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50683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6003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39936" y="3163026"/>
                <a:ext cx="352301" cy="32689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51</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 diferencia señalada en azul es significativa.</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9970" cy="5016500"/>
            <a:chOff x="0" y="0"/>
            <a:chExt cx="8839970" cy="5016500"/>
          </a:xfrm>
        </p:grpSpPr>
        <p:graphicFrame>
          <p:nvGraphicFramePr>
            <p:cNvPr id="7" name="Chart 2"/>
            <p:cNvGraphicFramePr/>
            <p:nvPr>
              <p:extLst>
                <p:ext uri="{D42A27DB-BD31-4B8C-83A1-F6EECF244321}">
                  <p14:modId xmlns:p14="http://schemas.microsoft.com/office/powerpoint/2010/main" val="88107555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33662" y="2695575"/>
              <a:ext cx="4379901" cy="311145"/>
              <a:chOff x="2333626" y="2695575"/>
              <a:chExt cx="7810358" cy="1907451"/>
            </a:xfrm>
          </p:grpSpPr>
          <p:sp>
            <p:nvSpPr>
              <p:cNvPr id="14" name="Cerrar llave 13"/>
              <p:cNvSpPr/>
              <p:nvPr/>
            </p:nvSpPr>
            <p:spPr>
              <a:xfrm>
                <a:off x="9574083" y="2695575"/>
                <a:ext cx="76513" cy="1906506"/>
              </a:xfrm>
              <a:prstGeom prst="rightBrace">
                <a:avLst/>
              </a:prstGeom>
              <a:ln w="12700">
                <a:solidFill>
                  <a:srgbClr val="862A77"/>
                </a:solidFill>
              </a:ln>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81912" y="4603025"/>
                <a:ext cx="330429" cy="1"/>
              </a:xfrm>
              <a:prstGeom prst="line">
                <a:avLst/>
              </a:prstGeom>
              <a:ln>
                <a:solidFill>
                  <a:srgbClr val="862A77"/>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6" y="2695575"/>
                <a:ext cx="7256043" cy="0"/>
              </a:xfrm>
              <a:prstGeom prst="line">
                <a:avLst/>
              </a:prstGeom>
              <a:ln>
                <a:solidFill>
                  <a:srgbClr val="862A77"/>
                </a:solidFill>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04469" y="2958582"/>
                <a:ext cx="639515" cy="150943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862A77"/>
                    </a:solidFill>
                  </a:rPr>
                  <a:t>26</a:t>
                </a:r>
              </a:p>
            </p:txBody>
          </p:sp>
        </p:grpSp>
        <p:grpSp>
          <p:nvGrpSpPr>
            <p:cNvPr id="9" name="llave_mat2"/>
            <p:cNvGrpSpPr/>
            <p:nvPr/>
          </p:nvGrpSpPr>
          <p:grpSpPr>
            <a:xfrm>
              <a:off x="4229111" y="2800350"/>
              <a:ext cx="4610859" cy="542925"/>
              <a:chOff x="4229101" y="2800350"/>
              <a:chExt cx="4911994" cy="1906511"/>
            </a:xfrm>
          </p:grpSpPr>
          <p:sp>
            <p:nvSpPr>
              <p:cNvPr id="10" name="Cerrar llave 9"/>
              <p:cNvSpPr/>
              <p:nvPr/>
            </p:nvSpPr>
            <p:spPr>
              <a:xfrm>
                <a:off x="8733913" y="28003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7068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8003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65048" y="3313827"/>
                <a:ext cx="376047" cy="39241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44</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11020714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409824" y="1523998"/>
              <a:ext cx="515897" cy="1152523"/>
              <a:chOff x="2409824" y="1524000"/>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285520" y="904899"/>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2409824" y="1973750"/>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661143" y="1524000"/>
                <a:ext cx="1476352"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12</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1643271304"/>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838324" y="1524000"/>
              <a:ext cx="407557" cy="1152524"/>
              <a:chOff x="1838324" y="1524000"/>
              <a:chExt cx="2040221"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14020"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38328"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076739" y="1524000"/>
                <a:ext cx="18018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7.9</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76387" cy="5016500"/>
            <a:chOff x="0" y="0"/>
            <a:chExt cx="8676387" cy="5016500"/>
          </a:xfrm>
        </p:grpSpPr>
        <p:graphicFrame>
          <p:nvGraphicFramePr>
            <p:cNvPr id="7" name="Chart 1"/>
            <p:cNvGraphicFramePr/>
            <p:nvPr>
              <p:extLst>
                <p:ext uri="{D42A27DB-BD31-4B8C-83A1-F6EECF244321}">
                  <p14:modId xmlns:p14="http://schemas.microsoft.com/office/powerpoint/2010/main" val="372422484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33720" y="2771775"/>
              <a:ext cx="3093622" cy="285750"/>
              <a:chOff x="3133726" y="2771775"/>
              <a:chExt cx="5214052" cy="1907451"/>
            </a:xfrm>
          </p:grpSpPr>
          <p:sp>
            <p:nvSpPr>
              <p:cNvPr id="14" name="Cerrar llave 13"/>
              <p:cNvSpPr/>
              <p:nvPr/>
            </p:nvSpPr>
            <p:spPr>
              <a:xfrm>
                <a:off x="7786032" y="27717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6" y="467922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02171" y="277177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08263" y="2989735"/>
                <a:ext cx="639515" cy="5888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24</a:t>
                </a:r>
              </a:p>
            </p:txBody>
          </p:sp>
        </p:grpSp>
        <p:grpSp>
          <p:nvGrpSpPr>
            <p:cNvPr id="9" name="llave_lyc2"/>
            <p:cNvGrpSpPr/>
            <p:nvPr/>
          </p:nvGrpSpPr>
          <p:grpSpPr>
            <a:xfrm>
              <a:off x="5362559" y="2762251"/>
              <a:ext cx="3313828" cy="323850"/>
              <a:chOff x="5362576" y="2762251"/>
              <a:chExt cx="3335331" cy="1908255"/>
            </a:xfrm>
          </p:grpSpPr>
          <p:sp>
            <p:nvSpPr>
              <p:cNvPr id="10" name="Cerrar llave 9"/>
              <p:cNvSpPr/>
              <p:nvPr/>
            </p:nvSpPr>
            <p:spPr>
              <a:xfrm>
                <a:off x="8344720" y="2762251"/>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668759"/>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762251"/>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45606" y="3068261"/>
                <a:ext cx="352301" cy="554970"/>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26</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48583" cy="5016500"/>
            <a:chOff x="0" y="0"/>
            <a:chExt cx="8648583" cy="5016500"/>
          </a:xfrm>
        </p:grpSpPr>
        <p:graphicFrame>
          <p:nvGraphicFramePr>
            <p:cNvPr id="7" name="Chart 2"/>
            <p:cNvGraphicFramePr/>
            <p:nvPr>
              <p:extLst>
                <p:ext uri="{D42A27DB-BD31-4B8C-83A1-F6EECF244321}">
                  <p14:modId xmlns:p14="http://schemas.microsoft.com/office/powerpoint/2010/main" val="316235550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71820" y="2861922"/>
              <a:ext cx="3077580" cy="127022"/>
              <a:chOff x="3171825" y="2861922"/>
              <a:chExt cx="5190033" cy="5299506"/>
            </a:xfrm>
          </p:grpSpPr>
          <p:sp>
            <p:nvSpPr>
              <p:cNvPr id="14" name="Cerrar llave 13"/>
              <p:cNvSpPr/>
              <p:nvPr/>
            </p:nvSpPr>
            <p:spPr>
              <a:xfrm>
                <a:off x="7870417" y="6253977"/>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71825" y="8161428"/>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86519" y="6253977"/>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22344" y="2861922"/>
                <a:ext cx="639514" cy="77225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a:t>
                </a:r>
              </a:p>
            </p:txBody>
          </p:sp>
        </p:grpSp>
        <p:grpSp>
          <p:nvGrpSpPr>
            <p:cNvPr id="9" name="llave_mat2"/>
            <p:cNvGrpSpPr/>
            <p:nvPr/>
          </p:nvGrpSpPr>
          <p:grpSpPr>
            <a:xfrm>
              <a:off x="5010175" y="2938793"/>
              <a:ext cx="3638408" cy="241272"/>
              <a:chOff x="5010151" y="2938793"/>
              <a:chExt cx="3661363" cy="1943724"/>
            </a:xfrm>
          </p:grpSpPr>
          <p:sp>
            <p:nvSpPr>
              <p:cNvPr id="10" name="Cerrar llave 9"/>
              <p:cNvSpPr/>
              <p:nvPr/>
            </p:nvSpPr>
            <p:spPr>
              <a:xfrm>
                <a:off x="8297065" y="2974498"/>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4743" y="4881006"/>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010151" y="2974498"/>
                <a:ext cx="33108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19214" y="2938793"/>
                <a:ext cx="352300" cy="85228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18</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Noroeste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9" name="Gráfico 8"/>
          <p:cNvGraphicFramePr>
            <a:graphicFrameLocks/>
          </p:cNvGraphicFramePr>
          <p:nvPr>
            <p:extLst>
              <p:ext uri="{D42A27DB-BD31-4B8C-83A1-F6EECF244321}">
                <p14:modId xmlns:p14="http://schemas.microsoft.com/office/powerpoint/2010/main" val="3266395430"/>
              </p:ext>
            </p:extLst>
          </p:nvPr>
        </p:nvGraphicFramePr>
        <p:xfrm>
          <a:off x="0" y="2109600"/>
          <a:ext cx="4500000" cy="388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3288437586"/>
              </p:ext>
            </p:extLst>
          </p:nvPr>
        </p:nvGraphicFramePr>
        <p:xfrm>
          <a:off x="4622400" y="2109600"/>
          <a:ext cx="4500000" cy="3919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Baja California</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4265785320"/>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53835497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213708965"/>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154468376"/>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590761748"/>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1046978556"/>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543288599"/>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1041256516"/>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21331712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16655309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746116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4121500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2531035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040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3890583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2577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679926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4546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8788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74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29481</TotalTime>
  <Words>8823</Words>
  <Application>Microsoft Office PowerPoint</Application>
  <PresentationFormat>Carta (216 x 279 mm)</PresentationFormat>
  <Paragraphs>1307</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Baja California</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Noroeste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1262</cp:revision>
  <cp:lastPrinted>2018-11-23T18:12:50Z</cp:lastPrinted>
  <dcterms:created xsi:type="dcterms:W3CDTF">2017-08-15T14:36:10Z</dcterms:created>
  <dcterms:modified xsi:type="dcterms:W3CDTF">2018-11-30T21:25:35Z</dcterms:modified>
</cp:coreProperties>
</file>