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A77"/>
    <a:srgbClr val="C55A11"/>
    <a:srgbClr val="FFFFFF"/>
    <a:srgbClr val="CC0671"/>
    <a:srgbClr val="9B0054"/>
    <a:srgbClr val="002060"/>
    <a:srgbClr val="9A528E"/>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20Su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C3029DA1-EC27-4524-8808-7F1C7EDA8A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165580D6-CDA2-4D1D-A461-425785575C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7CD608B8-985C-4A94-9C94-BE2467EED9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385468FE-F859-4362-957E-06A9DB6F5F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101EF540-85C3-433D-8D93-0DEC046499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77A4B14C-EB6F-4BA4-A170-3203C69C4D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DFA6DFD7-2D9A-42D8-ADFE-F069D6928C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69C047AD-90FD-4FF4-BB96-82808790A9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0A2573F3-5F1F-4479-A5F5-FD58CB8703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313DA2D9-00C0-4595-B575-65F2CDE85F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B3A64933-8306-4FB6-894C-2929ECA080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96F82B24-5379-468A-8AA8-78872A652E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50344491-18E4-4121-96E4-5CFCEC39CB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83080540-2BA2-43E9-B0F7-34F693C2BA5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8B533F66-134B-4872-A293-8FAE552353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ACDBD43F-72C7-4C4C-A555-0F2ECD1F6A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19F4B837-1EFE-485E-94E3-9924538F56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99B89EAC-8D3B-4D2E-8910-21B3A2F998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6605E6F0-B66D-4D69-A2E3-AAF9A590100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DD99C27C-5DB1-4A19-8FF9-AD2F3E3C5F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DC54DA9E-7C63-4C96-800A-01CEE962BC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816427BD-FCDA-437D-9B38-C2EA21169C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2C80281A-986C-4920-9930-BB854D31E0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45FAB9F7-118D-42A3-846A-410F328F86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layout/>
              <c:tx>
                <c:rich>
                  <a:bodyPr/>
                  <a:lstStyle/>
                  <a:p>
                    <a:fld id="{4A7296B8-9B73-401F-B3EF-A515321809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2046-469B-A6CD-5BA7D1272C68}"/>
                </c:ext>
              </c:extLst>
            </c:dLbl>
            <c:dLbl>
              <c:idx val="1"/>
              <c:layout/>
              <c:tx>
                <c:rich>
                  <a:bodyPr/>
                  <a:lstStyle/>
                  <a:p>
                    <a:fld id="{D37BE555-F460-4075-BB58-179B86CB5D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2046-469B-A6CD-5BA7D1272C68}"/>
                </c:ext>
              </c:extLst>
            </c:dLbl>
            <c:dLbl>
              <c:idx val="2"/>
              <c:layout/>
              <c:tx>
                <c:rich>
                  <a:bodyPr/>
                  <a:lstStyle/>
                  <a:p>
                    <a:fld id="{0EF0DA14-BA20-4C2A-BEAD-E31D6AE531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2046-469B-A6CD-5BA7D1272C68}"/>
                </c:ext>
              </c:extLst>
            </c:dLbl>
            <c:dLbl>
              <c:idx val="3"/>
              <c:layout/>
              <c:tx>
                <c:rich>
                  <a:bodyPr/>
                  <a:lstStyle/>
                  <a:p>
                    <a:fld id="{22204A97-F0E4-4BF2-BD34-2CB195D6F7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layout/>
              <c:tx>
                <c:rich>
                  <a:bodyPr/>
                  <a:lstStyle/>
                  <a:p>
                    <a:fld id="{5F9A901E-F92A-4E7F-842C-B271694671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2046-469B-A6CD-5BA7D1272C68}"/>
                </c:ext>
              </c:extLst>
            </c:dLbl>
            <c:dLbl>
              <c:idx val="6"/>
              <c:layout/>
              <c:tx>
                <c:rich>
                  <a:bodyPr/>
                  <a:lstStyle/>
                  <a:p>
                    <a:fld id="{4E344594-2A84-4992-890C-9B64A97F39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layout/>
              <c:tx>
                <c:rich>
                  <a:bodyPr/>
                  <a:lstStyle/>
                  <a:p>
                    <a:fld id="{3A49196F-B465-4FE4-904F-E841D7FBA6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2046-469B-A6CD-5BA7D1272C68}"/>
                </c:ext>
              </c:extLst>
            </c:dLbl>
            <c:dLbl>
              <c:idx val="1"/>
              <c:layout/>
              <c:tx>
                <c:rich>
                  <a:bodyPr/>
                  <a:lstStyle/>
                  <a:p>
                    <a:fld id="{F7FA0093-7413-46B2-A44F-85BC157D11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2046-469B-A6CD-5BA7D1272C68}"/>
                </c:ext>
              </c:extLst>
            </c:dLbl>
            <c:dLbl>
              <c:idx val="2"/>
              <c:layout/>
              <c:tx>
                <c:rich>
                  <a:bodyPr/>
                  <a:lstStyle/>
                  <a:p>
                    <a:fld id="{D6628A28-A734-41F6-9AB4-0649A02179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2046-469B-A6CD-5BA7D1272C68}"/>
                </c:ext>
              </c:extLst>
            </c:dLbl>
            <c:dLbl>
              <c:idx val="3"/>
              <c:layout/>
              <c:tx>
                <c:rich>
                  <a:bodyPr/>
                  <a:lstStyle/>
                  <a:p>
                    <a:fld id="{255AEB9D-84DC-4F41-9D26-D469004E24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layout/>
              <c:tx>
                <c:rich>
                  <a:bodyPr/>
                  <a:lstStyle/>
                  <a:p>
                    <a:fld id="{0326CFAA-5982-4F5B-A210-ED937B5F43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2046-469B-A6CD-5BA7D1272C68}"/>
                </c:ext>
              </c:extLst>
            </c:dLbl>
            <c:dLbl>
              <c:idx val="6"/>
              <c:layout/>
              <c:tx>
                <c:rich>
                  <a:bodyPr/>
                  <a:lstStyle/>
                  <a:p>
                    <a:fld id="{51BB5C7E-A2CC-4247-A1F6-C67003EAE7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layout/>
              <c:tx>
                <c:rich>
                  <a:bodyPr/>
                  <a:lstStyle/>
                  <a:p>
                    <a:fld id="{A048EA8E-799D-469A-ABA2-397A47D761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2046-469B-A6CD-5BA7D1272C68}"/>
                </c:ext>
              </c:extLst>
            </c:dLbl>
            <c:dLbl>
              <c:idx val="1"/>
              <c:layout/>
              <c:tx>
                <c:rich>
                  <a:bodyPr/>
                  <a:lstStyle/>
                  <a:p>
                    <a:fld id="{7096BBD9-5904-4493-94AA-2CEF2E9A0F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2046-469B-A6CD-5BA7D1272C68}"/>
                </c:ext>
              </c:extLst>
            </c:dLbl>
            <c:dLbl>
              <c:idx val="2"/>
              <c:layout/>
              <c:tx>
                <c:rich>
                  <a:bodyPr/>
                  <a:lstStyle/>
                  <a:p>
                    <a:fld id="{6A3D4E2A-D69B-47AE-BC57-7FF2F223ED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2046-469B-A6CD-5BA7D1272C68}"/>
                </c:ext>
              </c:extLst>
            </c:dLbl>
            <c:dLbl>
              <c:idx val="3"/>
              <c:layout/>
              <c:tx>
                <c:rich>
                  <a:bodyPr/>
                  <a:lstStyle/>
                  <a:p>
                    <a:fld id="{09E1D30F-DE5C-4B72-9608-590B3A7D3B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layout/>
              <c:tx>
                <c:rich>
                  <a:bodyPr/>
                  <a:lstStyle/>
                  <a:p>
                    <a:fld id="{8959AD8C-6E36-4697-AE67-CF1E426A90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1-2046-469B-A6CD-5BA7D1272C68}"/>
                </c:ext>
              </c:extLst>
            </c:dLbl>
            <c:dLbl>
              <c:idx val="6"/>
              <c:layout/>
              <c:tx>
                <c:rich>
                  <a:bodyPr/>
                  <a:lstStyle/>
                  <a:p>
                    <a:fld id="{A261F1AA-4F27-4B5F-ADAB-B36E0D0095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layout/>
              <c:tx>
                <c:rich>
                  <a:bodyPr/>
                  <a:lstStyle/>
                  <a:p>
                    <a:fld id="{4B5C1293-4D08-461E-922A-D3E6B1CF75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5-2046-469B-A6CD-5BA7D1272C68}"/>
                </c:ext>
              </c:extLst>
            </c:dLbl>
            <c:dLbl>
              <c:idx val="2"/>
              <c:layout/>
              <c:tx>
                <c:rich>
                  <a:bodyPr/>
                  <a:lstStyle/>
                  <a:p>
                    <a:fld id="{515AFA56-8509-426F-8485-AD877EE93E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B-2046-469B-A6CD-5BA7D1272C68}"/>
                </c:ext>
              </c:extLst>
            </c:dLbl>
            <c:dLbl>
              <c:idx val="3"/>
              <c:layout/>
              <c:tx>
                <c:rich>
                  <a:bodyPr/>
                  <a:lstStyle/>
                  <a:p>
                    <a:fld id="{F32227F8-00CF-4489-86FB-5FEBD1D3DD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layout/>
              <c:tx>
                <c:rich>
                  <a:bodyPr/>
                  <a:lstStyle/>
                  <a:p>
                    <a:fld id="{16622A2C-D287-430F-8F23-56DAEE0C1C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D-2046-469B-A6CD-5BA7D1272C68}"/>
                </c:ext>
              </c:extLst>
            </c:dLbl>
            <c:dLbl>
              <c:idx val="6"/>
              <c:layout/>
              <c:tx>
                <c:rich>
                  <a:bodyPr/>
                  <a:lstStyle/>
                  <a:p>
                    <a:fld id="{A3E4E0D1-6F17-4255-8C64-DC00DC4618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layout/>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E066535-229F-456C-A101-3044A5A07A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A7F-4322-A2A7-16CEFC5E249F}"/>
                </c:ext>
              </c:extLst>
            </c:dLbl>
            <c:dLbl>
              <c:idx val="1"/>
              <c:tx>
                <c:rich>
                  <a:bodyPr/>
                  <a:lstStyle/>
                  <a:p>
                    <a:fld id="{FB4791D8-7166-4427-ACAD-BD55550AC4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A7F-4322-A2A7-16CEFC5E249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 Sur</c:v>
                </c:pt>
                <c:pt idx="1">
                  <c:v>Nacional</c:v>
                </c:pt>
              </c:strCache>
            </c:strRef>
          </c:cat>
          <c:val>
            <c:numRef>
              <c:f>'_NACIONAL-ESTADO_'!$C$2:$C$3</c:f>
              <c:numCache>
                <c:formatCode>General</c:formatCode>
                <c:ptCount val="2"/>
                <c:pt idx="0">
                  <c:v>-48.7</c:v>
                </c:pt>
                <c:pt idx="1">
                  <c:v>-49.1</c:v>
                </c:pt>
              </c:numCache>
            </c:numRef>
          </c:val>
          <c:extLst>
            <c:ext xmlns:c15="http://schemas.microsoft.com/office/drawing/2012/chart" uri="{02D57815-91ED-43cb-92C2-25804820EDAC}">
              <c15:datalabelsRange>
                <c15:f>'_NACIONAL-ESTADO_'!$G$2:$G$3</c15:f>
                <c15:dlblRangeCache>
                  <c:ptCount val="2"/>
                  <c:pt idx="0">
                    <c:v>48.7</c:v>
                  </c:pt>
                  <c:pt idx="1">
                    <c:v>49.1</c:v>
                  </c:pt>
                </c15:dlblRangeCache>
              </c15:datalabelsRange>
            </c:ext>
            <c:ext xmlns:c16="http://schemas.microsoft.com/office/drawing/2014/chart" uri="{C3380CC4-5D6E-409C-BE32-E72D297353CC}">
              <c16:uniqueId val="{00000002-DA7F-4322-A2A7-16CEFC5E249F}"/>
            </c:ext>
          </c:extLst>
        </c:ser>
        <c:ser>
          <c:idx val="1"/>
          <c:order val="1"/>
          <c:tx>
            <c:v>NII</c:v>
          </c:tx>
          <c:spPr>
            <a:solidFill>
              <a:srgbClr val="B07CAA"/>
            </a:solidFill>
          </c:spPr>
          <c:invertIfNegative val="0"/>
          <c:dLbls>
            <c:dLbl>
              <c:idx val="0"/>
              <c:tx>
                <c:rich>
                  <a:bodyPr/>
                  <a:lstStyle/>
                  <a:p>
                    <a:fld id="{27FCF0F9-7894-4175-BDD3-0B5BCF5EC2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A7F-4322-A2A7-16CEFC5E249F}"/>
                </c:ext>
              </c:extLst>
            </c:dLbl>
            <c:dLbl>
              <c:idx val="1"/>
              <c:tx>
                <c:rich>
                  <a:bodyPr/>
                  <a:lstStyle/>
                  <a:p>
                    <a:fld id="{9FFF926E-FAA7-4346-A743-225DBBC341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A7F-4322-A2A7-16CEFC5E249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 Sur</c:v>
                </c:pt>
                <c:pt idx="1">
                  <c:v>Nacional</c:v>
                </c:pt>
              </c:strCache>
            </c:strRef>
          </c:cat>
          <c:val>
            <c:numRef>
              <c:f>'_NACIONAL-ESTADO_'!$D$2:$D$3</c:f>
              <c:numCache>
                <c:formatCode>General</c:formatCode>
                <c:ptCount val="2"/>
                <c:pt idx="0">
                  <c:v>32.6</c:v>
                </c:pt>
                <c:pt idx="1">
                  <c:v>32.9</c:v>
                </c:pt>
              </c:numCache>
            </c:numRef>
          </c:val>
          <c:extLst>
            <c:ext xmlns:c15="http://schemas.microsoft.com/office/drawing/2012/chart" uri="{02D57815-91ED-43cb-92C2-25804820EDAC}">
              <c15:datalabelsRange>
                <c15:f>'_NACIONAL-ESTADO_'!$H$2:$H$3</c15:f>
                <c15:dlblRangeCache>
                  <c:ptCount val="2"/>
                  <c:pt idx="0">
                    <c:v>32.6</c:v>
                  </c:pt>
                  <c:pt idx="1">
                    <c:v>32.9</c:v>
                  </c:pt>
                </c15:dlblRangeCache>
              </c15:datalabelsRange>
            </c:ext>
            <c:ext xmlns:c16="http://schemas.microsoft.com/office/drawing/2014/chart" uri="{C3380CC4-5D6E-409C-BE32-E72D297353CC}">
              <c16:uniqueId val="{00000005-DA7F-4322-A2A7-16CEFC5E249F}"/>
            </c:ext>
          </c:extLst>
        </c:ser>
        <c:ser>
          <c:idx val="2"/>
          <c:order val="2"/>
          <c:tx>
            <c:v>NIII</c:v>
          </c:tx>
          <c:spPr>
            <a:solidFill>
              <a:srgbClr val="9A528E"/>
            </a:solidFill>
          </c:spPr>
          <c:invertIfNegative val="0"/>
          <c:dLbls>
            <c:dLbl>
              <c:idx val="0"/>
              <c:tx>
                <c:rich>
                  <a:bodyPr/>
                  <a:lstStyle/>
                  <a:p>
                    <a:fld id="{D5BB97DF-4B8A-40AD-BC74-EE8249F4D5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A7F-4322-A2A7-16CEFC5E249F}"/>
                </c:ext>
              </c:extLst>
            </c:dLbl>
            <c:dLbl>
              <c:idx val="1"/>
              <c:tx>
                <c:rich>
                  <a:bodyPr/>
                  <a:lstStyle/>
                  <a:p>
                    <a:fld id="{EAF45749-B458-4D16-9D50-3E3C02C468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A7F-4322-A2A7-16CEFC5E249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 Sur</c:v>
                </c:pt>
                <c:pt idx="1">
                  <c:v>Nacional</c:v>
                </c:pt>
              </c:strCache>
            </c:strRef>
          </c:cat>
          <c:val>
            <c:numRef>
              <c:f>'_NACIONAL-ESTADO_'!$E$2:$E$3</c:f>
              <c:numCache>
                <c:formatCode>General</c:formatCode>
                <c:ptCount val="2"/>
                <c:pt idx="0">
                  <c:v>15.7</c:v>
                </c:pt>
                <c:pt idx="1">
                  <c:v>15.1</c:v>
                </c:pt>
              </c:numCache>
            </c:numRef>
          </c:val>
          <c:extLst>
            <c:ext xmlns:c15="http://schemas.microsoft.com/office/drawing/2012/chart" uri="{02D57815-91ED-43cb-92C2-25804820EDAC}">
              <c15:datalabelsRange>
                <c15:f>'_NACIONAL-ESTADO_'!$I$2:$I$3</c15:f>
                <c15:dlblRangeCache>
                  <c:ptCount val="2"/>
                  <c:pt idx="0">
                    <c:v>15.7</c:v>
                  </c:pt>
                  <c:pt idx="1">
                    <c:v>15.1</c:v>
                  </c:pt>
                </c15:dlblRangeCache>
              </c15:datalabelsRange>
            </c:ext>
            <c:ext xmlns:c16="http://schemas.microsoft.com/office/drawing/2014/chart" uri="{C3380CC4-5D6E-409C-BE32-E72D297353CC}">
              <c16:uniqueId val="{00000008-DA7F-4322-A2A7-16CEFC5E249F}"/>
            </c:ext>
          </c:extLst>
        </c:ser>
        <c:ser>
          <c:idx val="3"/>
          <c:order val="3"/>
          <c:tx>
            <c:v>NIV</c:v>
          </c:tx>
          <c:spPr>
            <a:solidFill>
              <a:srgbClr val="862A77"/>
            </a:solidFill>
          </c:spPr>
          <c:invertIfNegative val="0"/>
          <c:dLbls>
            <c:dLbl>
              <c:idx val="0"/>
              <c:layout>
                <c:manualLayout>
                  <c:x val="2.7272727272727382E-2"/>
                  <c:y val="0"/>
                </c:manualLayout>
              </c:layout>
              <c:tx>
                <c:rich>
                  <a:bodyPr/>
                  <a:lstStyle/>
                  <a:p>
                    <a:fld id="{0EDCE1E5-DD3D-4A9C-869B-51688ECD57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A7F-4322-A2A7-16CEFC5E249F}"/>
                </c:ext>
              </c:extLst>
            </c:dLbl>
            <c:dLbl>
              <c:idx val="1"/>
              <c:layout>
                <c:manualLayout>
                  <c:x val="2.5757575757575535E-2"/>
                  <c:y val="0"/>
                </c:manualLayout>
              </c:layout>
              <c:tx>
                <c:rich>
                  <a:bodyPr/>
                  <a:lstStyle/>
                  <a:p>
                    <a:fld id="{8040AAC5-E63F-4638-BA4A-FE5AC88ACF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A7F-4322-A2A7-16CEFC5E249F}"/>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 Sur</c:v>
                </c:pt>
                <c:pt idx="1">
                  <c:v>Nacional</c:v>
                </c:pt>
              </c:strCache>
            </c:strRef>
          </c:cat>
          <c:val>
            <c:numRef>
              <c:f>'_NACIONAL-ESTADO_'!$F$2:$F$3</c:f>
              <c:numCache>
                <c:formatCode>General</c:formatCode>
                <c:ptCount val="2"/>
                <c:pt idx="0">
                  <c:v>3</c:v>
                </c:pt>
                <c:pt idx="1">
                  <c:v>2.8</c:v>
                </c:pt>
              </c:numCache>
            </c:numRef>
          </c:val>
          <c:extLst>
            <c:ext xmlns:c15="http://schemas.microsoft.com/office/drawing/2012/chart" uri="{02D57815-91ED-43cb-92C2-25804820EDAC}">
              <c15:datalabelsRange>
                <c15:f>'_NACIONAL-ESTADO_'!$J$2:$J$3</c15:f>
                <c15:dlblRangeCache>
                  <c:ptCount val="2"/>
                  <c:pt idx="0">
                    <c:v>3.0</c:v>
                  </c:pt>
                  <c:pt idx="1">
                    <c:v>2.8</c:v>
                  </c:pt>
                </c15:dlblRangeCache>
              </c15:datalabelsRange>
            </c:ext>
            <c:ext xmlns:c16="http://schemas.microsoft.com/office/drawing/2014/chart" uri="{C3380CC4-5D6E-409C-BE32-E72D297353CC}">
              <c16:uniqueId val="{0000000B-DA7F-4322-A2A7-16CEFC5E249F}"/>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4F3A1D3-BC24-4D73-B2CE-D131C451EC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E56-489C-8BE1-737A79A44DCA}"/>
                </c:ext>
              </c:extLst>
            </c:dLbl>
            <c:dLbl>
              <c:idx val="1"/>
              <c:tx>
                <c:rich>
                  <a:bodyPr/>
                  <a:lstStyle/>
                  <a:p>
                    <a:fld id="{A35EABF9-E3F5-4A80-9CA3-A4460B4414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E56-489C-8BE1-737A79A44DC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 Sur</c:v>
                </c:pt>
                <c:pt idx="1">
                  <c:v>Nacional</c:v>
                </c:pt>
              </c:strCache>
            </c:strRef>
          </c:cat>
          <c:val>
            <c:numRef>
              <c:f>'_NACIONAL-ESTADO_'!$C$27:$C$28</c:f>
              <c:numCache>
                <c:formatCode>General</c:formatCode>
                <c:ptCount val="2"/>
                <c:pt idx="0">
                  <c:v>-64.7</c:v>
                </c:pt>
                <c:pt idx="1">
                  <c:v>-59.1</c:v>
                </c:pt>
              </c:numCache>
            </c:numRef>
          </c:val>
          <c:extLst>
            <c:ext xmlns:c15="http://schemas.microsoft.com/office/drawing/2012/chart" uri="{02D57815-91ED-43cb-92C2-25804820EDAC}">
              <c15:datalabelsRange>
                <c15:f>'_NACIONAL-ESTADO_'!$G$27:$G$28</c15:f>
                <c15:dlblRangeCache>
                  <c:ptCount val="2"/>
                  <c:pt idx="0">
                    <c:v>64.7</c:v>
                  </c:pt>
                  <c:pt idx="1">
                    <c:v>59.1</c:v>
                  </c:pt>
                </c15:dlblRangeCache>
              </c15:datalabelsRange>
            </c:ext>
            <c:ext xmlns:c16="http://schemas.microsoft.com/office/drawing/2014/chart" uri="{C3380CC4-5D6E-409C-BE32-E72D297353CC}">
              <c16:uniqueId val="{00000002-0E56-489C-8BE1-737A79A44DCA}"/>
            </c:ext>
          </c:extLst>
        </c:ser>
        <c:ser>
          <c:idx val="1"/>
          <c:order val="1"/>
          <c:tx>
            <c:v>NII</c:v>
          </c:tx>
          <c:spPr>
            <a:solidFill>
              <a:srgbClr val="B07CAA"/>
            </a:solidFill>
          </c:spPr>
          <c:invertIfNegative val="0"/>
          <c:dLbls>
            <c:dLbl>
              <c:idx val="0"/>
              <c:tx>
                <c:rich>
                  <a:bodyPr/>
                  <a:lstStyle/>
                  <a:p>
                    <a:fld id="{B45BC856-5652-493E-BE99-6D05850D40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E56-489C-8BE1-737A79A44DCA}"/>
                </c:ext>
              </c:extLst>
            </c:dLbl>
            <c:dLbl>
              <c:idx val="1"/>
              <c:tx>
                <c:rich>
                  <a:bodyPr/>
                  <a:lstStyle/>
                  <a:p>
                    <a:fld id="{AA1540A6-BAFE-45DA-B1AF-8C7EDF3882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E56-489C-8BE1-737A79A44DC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 Sur</c:v>
                </c:pt>
                <c:pt idx="1">
                  <c:v>Nacional</c:v>
                </c:pt>
              </c:strCache>
            </c:strRef>
          </c:cat>
          <c:val>
            <c:numRef>
              <c:f>'_NACIONAL-ESTADO_'!$D$27:$D$28</c:f>
              <c:numCache>
                <c:formatCode>General</c:formatCode>
                <c:ptCount val="2"/>
                <c:pt idx="0">
                  <c:v>16.399999999999999</c:v>
                </c:pt>
                <c:pt idx="1">
                  <c:v>17.899999999999999</c:v>
                </c:pt>
              </c:numCache>
            </c:numRef>
          </c:val>
          <c:extLst>
            <c:ext xmlns:c15="http://schemas.microsoft.com/office/drawing/2012/chart" uri="{02D57815-91ED-43cb-92C2-25804820EDAC}">
              <c15:datalabelsRange>
                <c15:f>'_NACIONAL-ESTADO_'!$H$27:$H$28</c15:f>
                <c15:dlblRangeCache>
                  <c:ptCount val="2"/>
                  <c:pt idx="0">
                    <c:v>16.4</c:v>
                  </c:pt>
                  <c:pt idx="1">
                    <c:v>17.9</c:v>
                  </c:pt>
                </c15:dlblRangeCache>
              </c15:datalabelsRange>
            </c:ext>
            <c:ext xmlns:c16="http://schemas.microsoft.com/office/drawing/2014/chart" uri="{C3380CC4-5D6E-409C-BE32-E72D297353CC}">
              <c16:uniqueId val="{00000005-0E56-489C-8BE1-737A79A44DCA}"/>
            </c:ext>
          </c:extLst>
        </c:ser>
        <c:ser>
          <c:idx val="2"/>
          <c:order val="2"/>
          <c:tx>
            <c:v>NIII</c:v>
          </c:tx>
          <c:spPr>
            <a:solidFill>
              <a:srgbClr val="9A528E"/>
            </a:solidFill>
          </c:spPr>
          <c:invertIfNegative val="0"/>
          <c:dLbls>
            <c:dLbl>
              <c:idx val="0"/>
              <c:tx>
                <c:rich>
                  <a:bodyPr/>
                  <a:lstStyle/>
                  <a:p>
                    <a:fld id="{9BA80BD9-63B6-409C-8D73-7FD954E9D0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E56-489C-8BE1-737A79A44DCA}"/>
                </c:ext>
              </c:extLst>
            </c:dLbl>
            <c:dLbl>
              <c:idx val="1"/>
              <c:tx>
                <c:rich>
                  <a:bodyPr/>
                  <a:lstStyle/>
                  <a:p>
                    <a:fld id="{0EB3AFFF-F9D0-4264-85EE-36B246A17B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E56-489C-8BE1-737A79A44DC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 Sur</c:v>
                </c:pt>
                <c:pt idx="1">
                  <c:v>Nacional</c:v>
                </c:pt>
              </c:strCache>
            </c:strRef>
          </c:cat>
          <c:val>
            <c:numRef>
              <c:f>'_NACIONAL-ESTADO_'!$E$27:$E$28</c:f>
              <c:numCache>
                <c:formatCode>General</c:formatCode>
                <c:ptCount val="2"/>
                <c:pt idx="0">
                  <c:v>12.2</c:v>
                </c:pt>
                <c:pt idx="1">
                  <c:v>14.8</c:v>
                </c:pt>
              </c:numCache>
            </c:numRef>
          </c:val>
          <c:extLst>
            <c:ext xmlns:c15="http://schemas.microsoft.com/office/drawing/2012/chart" uri="{02D57815-91ED-43cb-92C2-25804820EDAC}">
              <c15:datalabelsRange>
                <c15:f>'_NACIONAL-ESTADO_'!$I$27:$I$28</c15:f>
                <c15:dlblRangeCache>
                  <c:ptCount val="2"/>
                  <c:pt idx="0">
                    <c:v>12.2</c:v>
                  </c:pt>
                  <c:pt idx="1">
                    <c:v>14.8</c:v>
                  </c:pt>
                </c15:dlblRangeCache>
              </c15:datalabelsRange>
            </c:ext>
            <c:ext xmlns:c16="http://schemas.microsoft.com/office/drawing/2014/chart" uri="{C3380CC4-5D6E-409C-BE32-E72D297353CC}">
              <c16:uniqueId val="{00000008-0E56-489C-8BE1-737A79A44DCA}"/>
            </c:ext>
          </c:extLst>
        </c:ser>
        <c:ser>
          <c:idx val="3"/>
          <c:order val="3"/>
          <c:tx>
            <c:v>NIV</c:v>
          </c:tx>
          <c:spPr>
            <a:solidFill>
              <a:srgbClr val="862A77"/>
            </a:solidFill>
          </c:spPr>
          <c:invertIfNegative val="0"/>
          <c:dLbls>
            <c:dLbl>
              <c:idx val="0"/>
              <c:tx>
                <c:rich>
                  <a:bodyPr/>
                  <a:lstStyle/>
                  <a:p>
                    <a:fld id="{A429040F-AF6B-4B31-859B-1CACCDB048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E56-489C-8BE1-737A79A44DCA}"/>
                </c:ext>
              </c:extLst>
            </c:dLbl>
            <c:dLbl>
              <c:idx val="1"/>
              <c:tx>
                <c:rich>
                  <a:bodyPr/>
                  <a:lstStyle/>
                  <a:p>
                    <a:fld id="{3C25D44D-ED5C-48A6-9365-3898D45BC9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E56-489C-8BE1-737A79A44DC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 Sur</c:v>
                </c:pt>
                <c:pt idx="1">
                  <c:v>Nacional</c:v>
                </c:pt>
              </c:strCache>
            </c:strRef>
          </c:cat>
          <c:val>
            <c:numRef>
              <c:f>'_NACIONAL-ESTADO_'!$F$27:$F$28</c:f>
              <c:numCache>
                <c:formatCode>General</c:formatCode>
                <c:ptCount val="2"/>
                <c:pt idx="0">
                  <c:v>6.6</c:v>
                </c:pt>
                <c:pt idx="1">
                  <c:v>8.1999999999999993</c:v>
                </c:pt>
              </c:numCache>
            </c:numRef>
          </c:val>
          <c:extLst>
            <c:ext xmlns:c15="http://schemas.microsoft.com/office/drawing/2012/chart" uri="{02D57815-91ED-43cb-92C2-25804820EDAC}">
              <c15:datalabelsRange>
                <c15:f>'_NACIONAL-ESTADO_'!$J$27:$J$28</c15:f>
                <c15:dlblRangeCache>
                  <c:ptCount val="2"/>
                  <c:pt idx="0">
                    <c:v>6.6</c:v>
                  </c:pt>
                  <c:pt idx="1">
                    <c:v>8.2</c:v>
                  </c:pt>
                </c15:dlblRangeCache>
              </c15:datalabelsRange>
            </c:ext>
            <c:ext xmlns:c16="http://schemas.microsoft.com/office/drawing/2014/chart" uri="{C3380CC4-5D6E-409C-BE32-E72D297353CC}">
              <c16:uniqueId val="{0000000B-0E56-489C-8BE1-737A79A44DCA}"/>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507-4E10-9A68-3C9C4E874018}"/>
              </c:ext>
            </c:extLst>
          </c:dPt>
          <c:cat>
            <c:numRef>
              <c:f>_ANIO_INT_!$B$2:$B$3</c:f>
              <c:numCache>
                <c:formatCode>General</c:formatCode>
                <c:ptCount val="2"/>
                <c:pt idx="0">
                  <c:v>2015</c:v>
                </c:pt>
                <c:pt idx="1">
                  <c:v>2018</c:v>
                </c:pt>
              </c:numCache>
            </c:numRef>
          </c:cat>
          <c:val>
            <c:numRef>
              <c:f>_ANIO_INT_!$C$2:$C$3</c:f>
              <c:numCache>
                <c:formatCode>General</c:formatCode>
                <c:ptCount val="2"/>
                <c:pt idx="0">
                  <c:v>498.24900000000002</c:v>
                </c:pt>
                <c:pt idx="1">
                  <c:v>493.851</c:v>
                </c:pt>
              </c:numCache>
            </c:numRef>
          </c:val>
          <c:smooth val="0"/>
          <c:extLst>
            <c:ext xmlns:c16="http://schemas.microsoft.com/office/drawing/2014/chart" uri="{C3380CC4-5D6E-409C-BE32-E72D297353CC}">
              <c16:uniqueId val="{00000001-9507-4E10-9A68-3C9C4E87401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9507-4E10-9A68-3C9C4E874018}"/>
              </c:ext>
            </c:extLst>
          </c:dPt>
          <c:cat>
            <c:numRef>
              <c:f>_ANIO_INT_!$B$2:$B$3</c:f>
              <c:numCache>
                <c:formatCode>General</c:formatCode>
                <c:ptCount val="2"/>
                <c:pt idx="0">
                  <c:v>2015</c:v>
                </c:pt>
                <c:pt idx="1">
                  <c:v>2018</c:v>
                </c:pt>
              </c:numCache>
            </c:numRef>
          </c:cat>
          <c:val>
            <c:numRef>
              <c:f>_ANIO_INT_!$D$2:$D$3</c:f>
              <c:numCache>
                <c:formatCode>General</c:formatCode>
                <c:ptCount val="2"/>
                <c:pt idx="0">
                  <c:v>517.75099999999998</c:v>
                </c:pt>
                <c:pt idx="1">
                  <c:v>514.149</c:v>
                </c:pt>
              </c:numCache>
            </c:numRef>
          </c:val>
          <c:smooth val="0"/>
          <c:extLst>
            <c:ext xmlns:c16="http://schemas.microsoft.com/office/drawing/2014/chart" uri="{C3380CC4-5D6E-409C-BE32-E72D297353CC}">
              <c16:uniqueId val="{00000003-9507-4E10-9A68-3C9C4E874018}"/>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507-4E10-9A68-3C9C4E87401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507-4E10-9A68-3C9C4E87401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508</c:v>
                </c:pt>
                <c:pt idx="1">
                  <c:v>504</c:v>
                </c:pt>
              </c:numCache>
            </c:numRef>
          </c:val>
          <c:smooth val="0"/>
          <c:extLst>
            <c:ext xmlns:c16="http://schemas.microsoft.com/office/drawing/2014/chart" uri="{C3380CC4-5D6E-409C-BE32-E72D297353CC}">
              <c16:uniqueId val="{00000005-9507-4E10-9A68-3C9C4E874018}"/>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650-4637-A2E9-F42C44FFC5FD}"/>
              </c:ext>
            </c:extLst>
          </c:dPt>
          <c:cat>
            <c:numRef>
              <c:f>_ANIO_INT_!$B$27:$B$28</c:f>
              <c:numCache>
                <c:formatCode>General</c:formatCode>
                <c:ptCount val="2"/>
                <c:pt idx="0">
                  <c:v>2015</c:v>
                </c:pt>
                <c:pt idx="1">
                  <c:v>2018</c:v>
                </c:pt>
              </c:numCache>
            </c:numRef>
          </c:cat>
          <c:val>
            <c:numRef>
              <c:f>_ANIO_INT_!$C$27:$C$28</c:f>
              <c:numCache>
                <c:formatCode>General</c:formatCode>
                <c:ptCount val="2"/>
                <c:pt idx="0">
                  <c:v>481.44799999999998</c:v>
                </c:pt>
                <c:pt idx="1">
                  <c:v>480.25400000000002</c:v>
                </c:pt>
              </c:numCache>
            </c:numRef>
          </c:val>
          <c:smooth val="0"/>
          <c:extLst>
            <c:ext xmlns:c16="http://schemas.microsoft.com/office/drawing/2014/chart" uri="{C3380CC4-5D6E-409C-BE32-E72D297353CC}">
              <c16:uniqueId val="{00000001-E650-4637-A2E9-F42C44FFC5F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E650-4637-A2E9-F42C44FFC5FD}"/>
              </c:ext>
            </c:extLst>
          </c:dPt>
          <c:cat>
            <c:numRef>
              <c:f>_ANIO_INT_!$B$27:$B$28</c:f>
              <c:numCache>
                <c:formatCode>General</c:formatCode>
                <c:ptCount val="2"/>
                <c:pt idx="0">
                  <c:v>2015</c:v>
                </c:pt>
                <c:pt idx="1">
                  <c:v>2018</c:v>
                </c:pt>
              </c:numCache>
            </c:numRef>
          </c:cat>
          <c:val>
            <c:numRef>
              <c:f>_ANIO_INT_!$D$27:$D$28</c:f>
              <c:numCache>
                <c:formatCode>General</c:formatCode>
                <c:ptCount val="2"/>
                <c:pt idx="0">
                  <c:v>500.55200000000002</c:v>
                </c:pt>
                <c:pt idx="1">
                  <c:v>501.74599999999998</c:v>
                </c:pt>
              </c:numCache>
            </c:numRef>
          </c:val>
          <c:smooth val="0"/>
          <c:extLst>
            <c:ext xmlns:c16="http://schemas.microsoft.com/office/drawing/2014/chart" uri="{C3380CC4-5D6E-409C-BE32-E72D297353CC}">
              <c16:uniqueId val="{00000003-E650-4637-A2E9-F42C44FFC5FD}"/>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650-4637-A2E9-F42C44FFC5F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650-4637-A2E9-F42C44FFC5F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491</c:v>
                </c:pt>
                <c:pt idx="1">
                  <c:v>491</c:v>
                </c:pt>
              </c:numCache>
            </c:numRef>
          </c:val>
          <c:smooth val="0"/>
          <c:extLst>
            <c:ext xmlns:c16="http://schemas.microsoft.com/office/drawing/2014/chart" uri="{C3380CC4-5D6E-409C-BE32-E72D297353CC}">
              <c16:uniqueId val="{00000005-E650-4637-A2E9-F42C44FFC5FD}"/>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3A46872-1580-40CC-9B68-BD15C9A14C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52C-4001-B93E-EDC4C6FAB3E9}"/>
                </c:ext>
              </c:extLst>
            </c:dLbl>
            <c:dLbl>
              <c:idx val="1"/>
              <c:tx>
                <c:rich>
                  <a:bodyPr/>
                  <a:lstStyle/>
                  <a:p>
                    <a:fld id="{68247235-4FE4-439D-92A6-B96421FDD1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52C-4001-B93E-EDC4C6FAB3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2C-4001-B93E-EDC4C6FAB3E9}"/>
                </c:ext>
              </c:extLst>
            </c:dLbl>
            <c:dLbl>
              <c:idx val="3"/>
              <c:tx>
                <c:rich>
                  <a:bodyPr/>
                  <a:lstStyle/>
                  <a:p>
                    <a:fld id="{12765598-DBF1-4122-82A0-1E1DBE46DF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52C-4001-B93E-EDC4C6FAB3E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 Sur</c:v>
                </c:pt>
              </c:strCache>
            </c:strRef>
          </c:cat>
          <c:val>
            <c:numRef>
              <c:f>_TIP_ESC_!$C$2:$C$5</c:f>
              <c:numCache>
                <c:formatCode>General</c:formatCode>
                <c:ptCount val="4"/>
                <c:pt idx="0">
                  <c:v>-51.9</c:v>
                </c:pt>
                <c:pt idx="1">
                  <c:v>-16.600000000000001</c:v>
                </c:pt>
                <c:pt idx="3">
                  <c:v>-48.7</c:v>
                </c:pt>
              </c:numCache>
            </c:numRef>
          </c:val>
          <c:extLst>
            <c:ext xmlns:c15="http://schemas.microsoft.com/office/drawing/2012/chart" uri="{02D57815-91ED-43cb-92C2-25804820EDAC}">
              <c15:datalabelsRange>
                <c15:f>_TIP_ESC_!$G$2:$G$5</c15:f>
                <c15:dlblRangeCache>
                  <c:ptCount val="4"/>
                  <c:pt idx="0">
                    <c:v>51.9</c:v>
                  </c:pt>
                  <c:pt idx="1">
                    <c:v>16.6˟</c:v>
                  </c:pt>
                  <c:pt idx="3">
                    <c:v>48.7</c:v>
                  </c:pt>
                </c15:dlblRangeCache>
              </c15:datalabelsRange>
            </c:ext>
            <c:ext xmlns:c16="http://schemas.microsoft.com/office/drawing/2014/chart" uri="{C3380CC4-5D6E-409C-BE32-E72D297353CC}">
              <c16:uniqueId val="{00000004-C52C-4001-B93E-EDC4C6FAB3E9}"/>
            </c:ext>
          </c:extLst>
        </c:ser>
        <c:ser>
          <c:idx val="1"/>
          <c:order val="1"/>
          <c:tx>
            <c:v>NII</c:v>
          </c:tx>
          <c:spPr>
            <a:solidFill>
              <a:srgbClr val="B07CAA"/>
            </a:solidFill>
          </c:spPr>
          <c:invertIfNegative val="0"/>
          <c:dLbls>
            <c:dLbl>
              <c:idx val="0"/>
              <c:tx>
                <c:rich>
                  <a:bodyPr/>
                  <a:lstStyle/>
                  <a:p>
                    <a:fld id="{22D5BF8E-9E9E-4685-B653-FDDB2355FF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52C-4001-B93E-EDC4C6FAB3E9}"/>
                </c:ext>
              </c:extLst>
            </c:dLbl>
            <c:dLbl>
              <c:idx val="1"/>
              <c:tx>
                <c:rich>
                  <a:bodyPr/>
                  <a:lstStyle/>
                  <a:p>
                    <a:fld id="{99FE1E90-AAC6-4749-8EEA-471274E969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52C-4001-B93E-EDC4C6FAB3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2C-4001-B93E-EDC4C6FAB3E9}"/>
                </c:ext>
              </c:extLst>
            </c:dLbl>
            <c:dLbl>
              <c:idx val="3"/>
              <c:tx>
                <c:rich>
                  <a:bodyPr/>
                  <a:lstStyle/>
                  <a:p>
                    <a:fld id="{CC4F2ACA-9990-4766-82F8-82BBAD85DB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52C-4001-B93E-EDC4C6FAB3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 Sur</c:v>
                </c:pt>
              </c:strCache>
            </c:strRef>
          </c:cat>
          <c:val>
            <c:numRef>
              <c:f>_TIP_ESC_!$D$2:$D$5</c:f>
              <c:numCache>
                <c:formatCode>General</c:formatCode>
                <c:ptCount val="4"/>
                <c:pt idx="0">
                  <c:v>32.299999999999997</c:v>
                </c:pt>
                <c:pt idx="1">
                  <c:v>36.200000000000003</c:v>
                </c:pt>
                <c:pt idx="3">
                  <c:v>32.6</c:v>
                </c:pt>
              </c:numCache>
            </c:numRef>
          </c:val>
          <c:extLst>
            <c:ext xmlns:c15="http://schemas.microsoft.com/office/drawing/2012/chart" uri="{02D57815-91ED-43cb-92C2-25804820EDAC}">
              <c15:datalabelsRange>
                <c15:f>_TIP_ESC_!$H$2:$H$5</c15:f>
                <c15:dlblRangeCache>
                  <c:ptCount val="4"/>
                  <c:pt idx="0">
                    <c:v>32.3</c:v>
                  </c:pt>
                  <c:pt idx="1">
                    <c:v>36.2</c:v>
                  </c:pt>
                  <c:pt idx="3">
                    <c:v>32.6</c:v>
                  </c:pt>
                </c15:dlblRangeCache>
              </c15:datalabelsRange>
            </c:ext>
            <c:ext xmlns:c16="http://schemas.microsoft.com/office/drawing/2014/chart" uri="{C3380CC4-5D6E-409C-BE32-E72D297353CC}">
              <c16:uniqueId val="{00000009-C52C-4001-B93E-EDC4C6FAB3E9}"/>
            </c:ext>
          </c:extLst>
        </c:ser>
        <c:ser>
          <c:idx val="2"/>
          <c:order val="2"/>
          <c:tx>
            <c:v>NIII</c:v>
          </c:tx>
          <c:spPr>
            <a:solidFill>
              <a:srgbClr val="9A528E"/>
            </a:solidFill>
          </c:spPr>
          <c:invertIfNegative val="0"/>
          <c:dLbls>
            <c:dLbl>
              <c:idx val="0"/>
              <c:tx>
                <c:rich>
                  <a:bodyPr/>
                  <a:lstStyle/>
                  <a:p>
                    <a:fld id="{F87D9341-E2AE-4DAC-BD2C-0DF39C7B92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52C-4001-B93E-EDC4C6FAB3E9}"/>
                </c:ext>
              </c:extLst>
            </c:dLbl>
            <c:dLbl>
              <c:idx val="1"/>
              <c:tx>
                <c:rich>
                  <a:bodyPr/>
                  <a:lstStyle/>
                  <a:p>
                    <a:fld id="{70BF9A5A-E0D2-4F02-868E-E8AC6735D2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C-4001-B93E-EDC4C6FAB3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52C-4001-B93E-EDC4C6FAB3E9}"/>
                </c:ext>
              </c:extLst>
            </c:dLbl>
            <c:dLbl>
              <c:idx val="3"/>
              <c:tx>
                <c:rich>
                  <a:bodyPr/>
                  <a:lstStyle/>
                  <a:p>
                    <a:fld id="{E28F8E7F-BCE1-49AD-BDD5-3BA9F0B6EB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52C-4001-B93E-EDC4C6FAB3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 Sur</c:v>
                </c:pt>
              </c:strCache>
            </c:strRef>
          </c:cat>
          <c:val>
            <c:numRef>
              <c:f>_TIP_ESC_!$E$2:$E$5</c:f>
              <c:numCache>
                <c:formatCode>General</c:formatCode>
                <c:ptCount val="4"/>
                <c:pt idx="0">
                  <c:v>13.9</c:v>
                </c:pt>
                <c:pt idx="1">
                  <c:v>32.700000000000003</c:v>
                </c:pt>
                <c:pt idx="3">
                  <c:v>15.7</c:v>
                </c:pt>
              </c:numCache>
            </c:numRef>
          </c:val>
          <c:extLst>
            <c:ext xmlns:c15="http://schemas.microsoft.com/office/drawing/2012/chart" uri="{02D57815-91ED-43cb-92C2-25804820EDAC}">
              <c15:datalabelsRange>
                <c15:f>_TIP_ESC_!$I$2:$I$5</c15:f>
                <c15:dlblRangeCache>
                  <c:ptCount val="4"/>
                  <c:pt idx="0">
                    <c:v>13.9</c:v>
                  </c:pt>
                  <c:pt idx="1">
                    <c:v>32.7</c:v>
                  </c:pt>
                  <c:pt idx="3">
                    <c:v>15.7</c:v>
                  </c:pt>
                </c15:dlblRangeCache>
              </c15:datalabelsRange>
            </c:ext>
            <c:ext xmlns:c16="http://schemas.microsoft.com/office/drawing/2014/chart" uri="{C3380CC4-5D6E-409C-BE32-E72D297353CC}">
              <c16:uniqueId val="{0000000E-C52C-4001-B93E-EDC4C6FAB3E9}"/>
            </c:ext>
          </c:extLst>
        </c:ser>
        <c:ser>
          <c:idx val="3"/>
          <c:order val="3"/>
          <c:tx>
            <c:v>NIV</c:v>
          </c:tx>
          <c:spPr>
            <a:solidFill>
              <a:srgbClr val="862A77"/>
            </a:solidFill>
          </c:spPr>
          <c:invertIfNegative val="0"/>
          <c:dLbls>
            <c:dLbl>
              <c:idx val="0"/>
              <c:layout>
                <c:manualLayout>
                  <c:x val="2.4242424242424131E-2"/>
                  <c:y val="0"/>
                </c:manualLayout>
              </c:layout>
              <c:tx>
                <c:rich>
                  <a:bodyPr/>
                  <a:lstStyle/>
                  <a:p>
                    <a:pPr>
                      <a:defRPr sz="1400" b="1" baseline="0">
                        <a:solidFill>
                          <a:srgbClr val="862A77"/>
                        </a:solidFill>
                        <a:latin typeface="Calibri"/>
                      </a:defRPr>
                    </a:pPr>
                    <a:fld id="{DB028F3F-E26B-4AEC-9D77-5A4BB4D1AF7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52C-4001-B93E-EDC4C6FAB3E9}"/>
                </c:ext>
              </c:extLst>
            </c:dLbl>
            <c:dLbl>
              <c:idx val="1"/>
              <c:tx>
                <c:rich>
                  <a:bodyPr/>
                  <a:lstStyle/>
                  <a:p>
                    <a:fld id="{9206B26A-F6E3-4D90-BBF9-FA8290E7CC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52C-4001-B93E-EDC4C6FAB3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52C-4001-B93E-EDC4C6FAB3E9}"/>
                </c:ext>
              </c:extLst>
            </c:dLbl>
            <c:dLbl>
              <c:idx val="3"/>
              <c:layout>
                <c:manualLayout>
                  <c:x val="2.5757575757575646E-2"/>
                  <c:y val="0"/>
                </c:manualLayout>
              </c:layout>
              <c:tx>
                <c:rich>
                  <a:bodyPr/>
                  <a:lstStyle/>
                  <a:p>
                    <a:pPr>
                      <a:defRPr sz="1400" b="1" baseline="0">
                        <a:solidFill>
                          <a:srgbClr val="862A77"/>
                        </a:solidFill>
                        <a:latin typeface="Calibri"/>
                      </a:defRPr>
                    </a:pPr>
                    <a:fld id="{DA093DC1-547A-4571-BB3C-9866D6F2513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52C-4001-B93E-EDC4C6FAB3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 Sur</c:v>
                </c:pt>
              </c:strCache>
            </c:strRef>
          </c:cat>
          <c:val>
            <c:numRef>
              <c:f>_TIP_ESC_!$F$2:$F$5</c:f>
              <c:numCache>
                <c:formatCode>General</c:formatCode>
                <c:ptCount val="4"/>
                <c:pt idx="0">
                  <c:v>1.9</c:v>
                </c:pt>
                <c:pt idx="1">
                  <c:v>14.4</c:v>
                </c:pt>
                <c:pt idx="3">
                  <c:v>3</c:v>
                </c:pt>
              </c:numCache>
            </c:numRef>
          </c:val>
          <c:extLst>
            <c:ext xmlns:c15="http://schemas.microsoft.com/office/drawing/2012/chart" uri="{02D57815-91ED-43cb-92C2-25804820EDAC}">
              <c15:datalabelsRange>
                <c15:f>_TIP_ESC_!$J$2:$J$5</c15:f>
                <c15:dlblRangeCache>
                  <c:ptCount val="4"/>
                  <c:pt idx="0">
                    <c:v>1.9˟</c:v>
                  </c:pt>
                  <c:pt idx="1">
                    <c:v>14.4˟</c:v>
                  </c:pt>
                  <c:pt idx="3">
                    <c:v>3.0</c:v>
                  </c:pt>
                </c15:dlblRangeCache>
              </c15:datalabelsRange>
            </c:ext>
            <c:ext xmlns:c16="http://schemas.microsoft.com/office/drawing/2014/chart" uri="{C3380CC4-5D6E-409C-BE32-E72D297353CC}">
              <c16:uniqueId val="{00000013-C52C-4001-B93E-EDC4C6FAB3E9}"/>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BF2A5881-381B-4E48-9A32-9EF5C1019E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4B22-47C6-AACA-180AD0B434A0}"/>
                </c:ext>
              </c:extLst>
            </c:dLbl>
            <c:dLbl>
              <c:idx val="1"/>
              <c:layout/>
              <c:tx>
                <c:rich>
                  <a:bodyPr/>
                  <a:lstStyle/>
                  <a:p>
                    <a:fld id="{34469A18-C79E-4549-9076-E8593199B7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4B22-47C6-AACA-180AD0B434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22-47C6-AACA-180AD0B434A0}"/>
                </c:ext>
              </c:extLst>
            </c:dLbl>
            <c:dLbl>
              <c:idx val="3"/>
              <c:layout/>
              <c:tx>
                <c:rich>
                  <a:bodyPr/>
                  <a:lstStyle/>
                  <a:p>
                    <a:fld id="{58D5FA91-96D9-4CFD-9F55-E62013ECCB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4B22-47C6-AACA-180AD0B434A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 Sur</c:v>
                </c:pt>
              </c:strCache>
            </c:strRef>
          </c:cat>
          <c:val>
            <c:numRef>
              <c:f>_TIP_ESC_!$C$28:$C$31</c:f>
              <c:numCache>
                <c:formatCode>General</c:formatCode>
                <c:ptCount val="4"/>
                <c:pt idx="0">
                  <c:v>-67.599999999999994</c:v>
                </c:pt>
                <c:pt idx="1">
                  <c:v>-36.1</c:v>
                </c:pt>
                <c:pt idx="3">
                  <c:v>-64.7</c:v>
                </c:pt>
              </c:numCache>
            </c:numRef>
          </c:val>
          <c:extLst>
            <c:ext xmlns:c15="http://schemas.microsoft.com/office/drawing/2012/chart" uri="{02D57815-91ED-43cb-92C2-25804820EDAC}">
              <c15:datalabelsRange>
                <c15:f>_TIP_ESC_!$G$28:$G$31</c15:f>
                <c15:dlblRangeCache>
                  <c:ptCount val="4"/>
                  <c:pt idx="0">
                    <c:v>67.6</c:v>
                  </c:pt>
                  <c:pt idx="1">
                    <c:v>36.1</c:v>
                  </c:pt>
                  <c:pt idx="3">
                    <c:v>64.7</c:v>
                  </c:pt>
                </c15:dlblRangeCache>
              </c15:datalabelsRange>
            </c:ext>
            <c:ext xmlns:c16="http://schemas.microsoft.com/office/drawing/2014/chart" uri="{C3380CC4-5D6E-409C-BE32-E72D297353CC}">
              <c16:uniqueId val="{00000004-4B22-47C6-AACA-180AD0B434A0}"/>
            </c:ext>
          </c:extLst>
        </c:ser>
        <c:ser>
          <c:idx val="1"/>
          <c:order val="1"/>
          <c:tx>
            <c:v>NII</c:v>
          </c:tx>
          <c:spPr>
            <a:solidFill>
              <a:srgbClr val="B07CAA"/>
            </a:solidFill>
          </c:spPr>
          <c:invertIfNegative val="0"/>
          <c:dLbls>
            <c:dLbl>
              <c:idx val="0"/>
              <c:layout/>
              <c:tx>
                <c:rich>
                  <a:bodyPr/>
                  <a:lstStyle/>
                  <a:p>
                    <a:fld id="{FA042363-B4AC-46E9-A5D9-4F0B20F753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4B22-47C6-AACA-180AD0B434A0}"/>
                </c:ext>
              </c:extLst>
            </c:dLbl>
            <c:dLbl>
              <c:idx val="1"/>
              <c:layout/>
              <c:tx>
                <c:rich>
                  <a:bodyPr/>
                  <a:lstStyle/>
                  <a:p>
                    <a:fld id="{E517727A-0E4A-48C0-9A2F-61D91C24E3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B22-47C6-AACA-180AD0B434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22-47C6-AACA-180AD0B434A0}"/>
                </c:ext>
              </c:extLst>
            </c:dLbl>
            <c:dLbl>
              <c:idx val="3"/>
              <c:layout/>
              <c:tx>
                <c:rich>
                  <a:bodyPr/>
                  <a:lstStyle/>
                  <a:p>
                    <a:fld id="{8DAEFDC9-DBF5-48A6-8514-2AE198B68AF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4B22-47C6-AACA-180AD0B434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 Sur</c:v>
                </c:pt>
              </c:strCache>
            </c:strRef>
          </c:cat>
          <c:val>
            <c:numRef>
              <c:f>_TIP_ESC_!$D$28:$D$31</c:f>
              <c:numCache>
                <c:formatCode>General</c:formatCode>
                <c:ptCount val="4"/>
                <c:pt idx="0">
                  <c:v>15.9</c:v>
                </c:pt>
                <c:pt idx="1">
                  <c:v>21.3</c:v>
                </c:pt>
                <c:pt idx="3">
                  <c:v>16.399999999999999</c:v>
                </c:pt>
              </c:numCache>
            </c:numRef>
          </c:val>
          <c:extLst>
            <c:ext xmlns:c15="http://schemas.microsoft.com/office/drawing/2012/chart" uri="{02D57815-91ED-43cb-92C2-25804820EDAC}">
              <c15:datalabelsRange>
                <c15:f>_TIP_ESC_!$H$28:$H$31</c15:f>
                <c15:dlblRangeCache>
                  <c:ptCount val="4"/>
                  <c:pt idx="0">
                    <c:v>15.9</c:v>
                  </c:pt>
                  <c:pt idx="1">
                    <c:v>21.3</c:v>
                  </c:pt>
                  <c:pt idx="3">
                    <c:v>16.4</c:v>
                  </c:pt>
                </c15:dlblRangeCache>
              </c15:datalabelsRange>
            </c:ext>
            <c:ext xmlns:c16="http://schemas.microsoft.com/office/drawing/2014/chart" uri="{C3380CC4-5D6E-409C-BE32-E72D297353CC}">
              <c16:uniqueId val="{00000009-4B22-47C6-AACA-180AD0B434A0}"/>
            </c:ext>
          </c:extLst>
        </c:ser>
        <c:ser>
          <c:idx val="2"/>
          <c:order val="2"/>
          <c:tx>
            <c:v>NIII</c:v>
          </c:tx>
          <c:spPr>
            <a:solidFill>
              <a:srgbClr val="9A528E"/>
            </a:solidFill>
          </c:spPr>
          <c:invertIfNegative val="0"/>
          <c:dLbls>
            <c:dLbl>
              <c:idx val="0"/>
              <c:layout/>
              <c:tx>
                <c:rich>
                  <a:bodyPr/>
                  <a:lstStyle/>
                  <a:p>
                    <a:fld id="{8B5B0120-7572-45C8-8091-6E7BA6E14D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4B22-47C6-AACA-180AD0B434A0}"/>
                </c:ext>
              </c:extLst>
            </c:dLbl>
            <c:dLbl>
              <c:idx val="1"/>
              <c:layout/>
              <c:tx>
                <c:rich>
                  <a:bodyPr/>
                  <a:lstStyle/>
                  <a:p>
                    <a:fld id="{687CF520-F0FD-4E14-9631-3AD33BFEA7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4B22-47C6-AACA-180AD0B434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22-47C6-AACA-180AD0B434A0}"/>
                </c:ext>
              </c:extLst>
            </c:dLbl>
            <c:dLbl>
              <c:idx val="3"/>
              <c:layout/>
              <c:tx>
                <c:rich>
                  <a:bodyPr/>
                  <a:lstStyle/>
                  <a:p>
                    <a:fld id="{6D7C6BD6-59D0-44EE-8E95-27FF7D9844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4B22-47C6-AACA-180AD0B434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 Sur</c:v>
                </c:pt>
              </c:strCache>
            </c:strRef>
          </c:cat>
          <c:val>
            <c:numRef>
              <c:f>_TIP_ESC_!$E$28:$E$31</c:f>
              <c:numCache>
                <c:formatCode>General</c:formatCode>
                <c:ptCount val="4"/>
                <c:pt idx="0">
                  <c:v>11.3</c:v>
                </c:pt>
                <c:pt idx="1">
                  <c:v>21.5</c:v>
                </c:pt>
                <c:pt idx="3">
                  <c:v>12.2</c:v>
                </c:pt>
              </c:numCache>
            </c:numRef>
          </c:val>
          <c:extLst>
            <c:ext xmlns:c15="http://schemas.microsoft.com/office/drawing/2012/chart" uri="{02D57815-91ED-43cb-92C2-25804820EDAC}">
              <c15:datalabelsRange>
                <c15:f>_TIP_ESC_!$I$28:$I$31</c15:f>
                <c15:dlblRangeCache>
                  <c:ptCount val="4"/>
                  <c:pt idx="0">
                    <c:v>11.3</c:v>
                  </c:pt>
                  <c:pt idx="1">
                    <c:v>21.5</c:v>
                  </c:pt>
                  <c:pt idx="3">
                    <c:v>12.2</c:v>
                  </c:pt>
                </c15:dlblRangeCache>
              </c15:datalabelsRange>
            </c:ext>
            <c:ext xmlns:c16="http://schemas.microsoft.com/office/drawing/2014/chart" uri="{C3380CC4-5D6E-409C-BE32-E72D297353CC}">
              <c16:uniqueId val="{0000000E-4B22-47C6-AACA-180AD0B434A0}"/>
            </c:ext>
          </c:extLst>
        </c:ser>
        <c:ser>
          <c:idx val="3"/>
          <c:order val="3"/>
          <c:tx>
            <c:v>NIV</c:v>
          </c:tx>
          <c:spPr>
            <a:solidFill>
              <a:srgbClr val="862A77"/>
            </a:solidFill>
          </c:spPr>
          <c:invertIfNegative val="0"/>
          <c:dLbls>
            <c:dLbl>
              <c:idx val="0"/>
              <c:layout/>
              <c:tx>
                <c:rich>
                  <a:bodyPr/>
                  <a:lstStyle/>
                  <a:p>
                    <a:fld id="{56DB0CE5-C322-43F2-8483-E65AAF33CD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4B22-47C6-AACA-180AD0B434A0}"/>
                </c:ext>
              </c:extLst>
            </c:dLbl>
            <c:dLbl>
              <c:idx val="1"/>
              <c:layout/>
              <c:tx>
                <c:rich>
                  <a:bodyPr/>
                  <a:lstStyle/>
                  <a:p>
                    <a:fld id="{F85407B8-E88C-4289-B6E9-A6B0550653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4B22-47C6-AACA-180AD0B434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22-47C6-AACA-180AD0B434A0}"/>
                </c:ext>
              </c:extLst>
            </c:dLbl>
            <c:dLbl>
              <c:idx val="3"/>
              <c:layout/>
              <c:tx>
                <c:rich>
                  <a:bodyPr/>
                  <a:lstStyle/>
                  <a:p>
                    <a:fld id="{A31DB2A0-5E2E-4742-92F8-9F76B895FD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4B22-47C6-AACA-180AD0B434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 Sur</c:v>
                </c:pt>
              </c:strCache>
            </c:strRef>
          </c:cat>
          <c:val>
            <c:numRef>
              <c:f>_TIP_ESC_!$F$28:$F$31</c:f>
              <c:numCache>
                <c:formatCode>General</c:formatCode>
                <c:ptCount val="4"/>
                <c:pt idx="0">
                  <c:v>5.0999999999999996</c:v>
                </c:pt>
                <c:pt idx="1">
                  <c:v>21.1</c:v>
                </c:pt>
                <c:pt idx="3">
                  <c:v>6.6</c:v>
                </c:pt>
              </c:numCache>
            </c:numRef>
          </c:val>
          <c:extLst>
            <c:ext xmlns:c15="http://schemas.microsoft.com/office/drawing/2012/chart" uri="{02D57815-91ED-43cb-92C2-25804820EDAC}">
              <c15:datalabelsRange>
                <c15:f>_TIP_ESC_!$J$28:$J$31</c15:f>
                <c15:dlblRangeCache>
                  <c:ptCount val="4"/>
                  <c:pt idx="0">
                    <c:v>5.1</c:v>
                  </c:pt>
                  <c:pt idx="1">
                    <c:v>21.1˟</c:v>
                  </c:pt>
                  <c:pt idx="3">
                    <c:v>6.6</c:v>
                  </c:pt>
                </c15:dlblRangeCache>
              </c15:datalabelsRange>
            </c:ext>
            <c:ext xmlns:c16="http://schemas.microsoft.com/office/drawing/2014/chart" uri="{C3380CC4-5D6E-409C-BE32-E72D297353CC}">
              <c16:uniqueId val="{00000013-4B22-47C6-AACA-180AD0B434A0}"/>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C74-4E09-BAD8-D808B6314416}"/>
              </c:ext>
            </c:extLst>
          </c:dPt>
          <c:dPt>
            <c:idx val="3"/>
            <c:marker>
              <c:spPr>
                <a:solidFill>
                  <a:srgbClr val="002060"/>
                </a:solidFill>
                <a:ln>
                  <a:noFill/>
                </a:ln>
              </c:spPr>
            </c:marker>
            <c:bubble3D val="0"/>
            <c:extLst>
              <c:ext xmlns:c16="http://schemas.microsoft.com/office/drawing/2014/chart" uri="{C3380CC4-5D6E-409C-BE32-E72D297353CC}">
                <c16:uniqueId val="{00000001-BC74-4E09-BAD8-D808B6314416}"/>
              </c:ext>
            </c:extLst>
          </c:dPt>
          <c:dPt>
            <c:idx val="5"/>
            <c:marker>
              <c:spPr>
                <a:solidFill>
                  <a:srgbClr val="002060"/>
                </a:solidFill>
                <a:ln>
                  <a:noFill/>
                </a:ln>
              </c:spPr>
            </c:marker>
            <c:bubble3D val="0"/>
            <c:extLst>
              <c:ext xmlns:c16="http://schemas.microsoft.com/office/drawing/2014/chart" uri="{C3380CC4-5D6E-409C-BE32-E72D297353CC}">
                <c16:uniqueId val="{00000002-BC74-4E09-BAD8-D808B6314416}"/>
              </c:ext>
            </c:extLst>
          </c:dPt>
          <c:cat>
            <c:multiLvlStrRef>
              <c:f>_TIP_ESC_INT_!$B$2:$C$7</c:f>
              <c:multiLvlStrCache>
                <c:ptCount val="6"/>
                <c:lvl>
                  <c:pt idx="0">
                    <c:v>2015</c:v>
                  </c:pt>
                  <c:pt idx="1">
                    <c:v>2018</c:v>
                  </c:pt>
                  <c:pt idx="2">
                    <c:v>2015</c:v>
                  </c:pt>
                  <c:pt idx="3">
                    <c:v>2018</c:v>
                  </c:pt>
                  <c:pt idx="4">
                    <c:v>2015</c:v>
                  </c:pt>
                  <c:pt idx="5">
                    <c:v>2018</c:v>
                  </c:pt>
                </c:lvl>
                <c:lvl>
                  <c:pt idx="0">
                    <c:v>Baja California Sur</c:v>
                  </c:pt>
                  <c:pt idx="2">
                    <c:v>General Pública</c:v>
                  </c:pt>
                  <c:pt idx="4">
                    <c:v>Privada</c:v>
                  </c:pt>
                </c:lvl>
              </c:multiLvlStrCache>
            </c:multiLvlStrRef>
          </c:cat>
          <c:val>
            <c:numRef>
              <c:f>_TIP_ESC_INT_!$D$2:$D$7</c:f>
              <c:numCache>
                <c:formatCode>General</c:formatCode>
                <c:ptCount val="6"/>
                <c:pt idx="0">
                  <c:v>498.24900000000002</c:v>
                </c:pt>
                <c:pt idx="1">
                  <c:v>493.851</c:v>
                </c:pt>
                <c:pt idx="2">
                  <c:v>486.65199999999999</c:v>
                </c:pt>
                <c:pt idx="3">
                  <c:v>485.45299999999997</c:v>
                </c:pt>
                <c:pt idx="4">
                  <c:v>606.49300000000005</c:v>
                </c:pt>
                <c:pt idx="5">
                  <c:v>559.36400000000003</c:v>
                </c:pt>
              </c:numCache>
            </c:numRef>
          </c:val>
          <c:smooth val="0"/>
          <c:extLst>
            <c:ext xmlns:c16="http://schemas.microsoft.com/office/drawing/2014/chart" uri="{C3380CC4-5D6E-409C-BE32-E72D297353CC}">
              <c16:uniqueId val="{00000003-BC74-4E09-BAD8-D808B631441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C74-4E09-BAD8-D808B6314416}"/>
              </c:ext>
            </c:extLst>
          </c:dPt>
          <c:dPt>
            <c:idx val="3"/>
            <c:marker>
              <c:spPr>
                <a:solidFill>
                  <a:srgbClr val="002060"/>
                </a:solidFill>
                <a:ln>
                  <a:noFill/>
                </a:ln>
              </c:spPr>
            </c:marker>
            <c:bubble3D val="0"/>
            <c:extLst>
              <c:ext xmlns:c16="http://schemas.microsoft.com/office/drawing/2014/chart" uri="{C3380CC4-5D6E-409C-BE32-E72D297353CC}">
                <c16:uniqueId val="{00000005-BC74-4E09-BAD8-D808B6314416}"/>
              </c:ext>
            </c:extLst>
          </c:dPt>
          <c:dPt>
            <c:idx val="5"/>
            <c:marker>
              <c:spPr>
                <a:solidFill>
                  <a:srgbClr val="002060"/>
                </a:solidFill>
                <a:ln>
                  <a:noFill/>
                </a:ln>
              </c:spPr>
            </c:marker>
            <c:bubble3D val="0"/>
            <c:extLst>
              <c:ext xmlns:c16="http://schemas.microsoft.com/office/drawing/2014/chart" uri="{C3380CC4-5D6E-409C-BE32-E72D297353CC}">
                <c16:uniqueId val="{00000006-BC74-4E09-BAD8-D808B6314416}"/>
              </c:ext>
            </c:extLst>
          </c:dPt>
          <c:cat>
            <c:multiLvlStrRef>
              <c:f>_TIP_ESC_INT_!$B$2:$C$7</c:f>
              <c:multiLvlStrCache>
                <c:ptCount val="6"/>
                <c:lvl>
                  <c:pt idx="0">
                    <c:v>2015</c:v>
                  </c:pt>
                  <c:pt idx="1">
                    <c:v>2018</c:v>
                  </c:pt>
                  <c:pt idx="2">
                    <c:v>2015</c:v>
                  </c:pt>
                  <c:pt idx="3">
                    <c:v>2018</c:v>
                  </c:pt>
                  <c:pt idx="4">
                    <c:v>2015</c:v>
                  </c:pt>
                  <c:pt idx="5">
                    <c:v>2018</c:v>
                  </c:pt>
                </c:lvl>
                <c:lvl>
                  <c:pt idx="0">
                    <c:v>Baja California Sur</c:v>
                  </c:pt>
                  <c:pt idx="2">
                    <c:v>General Pública</c:v>
                  </c:pt>
                  <c:pt idx="4">
                    <c:v>Privada</c:v>
                  </c:pt>
                </c:lvl>
              </c:multiLvlStrCache>
            </c:multiLvlStrRef>
          </c:cat>
          <c:val>
            <c:numRef>
              <c:f>_TIP_ESC_INT_!$E$2:$E$7</c:f>
              <c:numCache>
                <c:formatCode>General</c:formatCode>
                <c:ptCount val="6"/>
                <c:pt idx="0">
                  <c:v>517.75099999999998</c:v>
                </c:pt>
                <c:pt idx="1">
                  <c:v>514.149</c:v>
                </c:pt>
                <c:pt idx="2">
                  <c:v>507.34800000000001</c:v>
                </c:pt>
                <c:pt idx="3">
                  <c:v>506.54700000000003</c:v>
                </c:pt>
                <c:pt idx="4">
                  <c:v>643.50699999999995</c:v>
                </c:pt>
                <c:pt idx="5">
                  <c:v>624.63599999999997</c:v>
                </c:pt>
              </c:numCache>
            </c:numRef>
          </c:val>
          <c:smooth val="0"/>
          <c:extLst>
            <c:ext xmlns:c16="http://schemas.microsoft.com/office/drawing/2014/chart" uri="{C3380CC4-5D6E-409C-BE32-E72D297353CC}">
              <c16:uniqueId val="{00000007-BC74-4E09-BAD8-D808B6314416}"/>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C74-4E09-BAD8-D808B6314416}"/>
              </c:ext>
            </c:extLst>
          </c:dPt>
          <c:dPt>
            <c:idx val="3"/>
            <c:marker>
              <c:spPr>
                <a:solidFill>
                  <a:srgbClr val="002060"/>
                </a:solidFill>
                <a:ln>
                  <a:noFill/>
                </a:ln>
              </c:spPr>
            </c:marker>
            <c:bubble3D val="0"/>
            <c:extLst>
              <c:ext xmlns:c16="http://schemas.microsoft.com/office/drawing/2014/chart" uri="{C3380CC4-5D6E-409C-BE32-E72D297353CC}">
                <c16:uniqueId val="{00000009-BC74-4E09-BAD8-D808B6314416}"/>
              </c:ext>
            </c:extLst>
          </c:dPt>
          <c:dPt>
            <c:idx val="5"/>
            <c:marker>
              <c:spPr>
                <a:solidFill>
                  <a:srgbClr val="002060"/>
                </a:solidFill>
                <a:ln>
                  <a:noFill/>
                </a:ln>
              </c:spPr>
            </c:marker>
            <c:bubble3D val="0"/>
            <c:extLst>
              <c:ext xmlns:c16="http://schemas.microsoft.com/office/drawing/2014/chart" uri="{C3380CC4-5D6E-409C-BE32-E72D297353CC}">
                <c16:uniqueId val="{0000000A-BC74-4E09-BAD8-D808B631441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C74-4E09-BAD8-D808B631441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C74-4E09-BAD8-D808B631441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C74-4E09-BAD8-D808B631441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_TIP_ESC_INT_!$B$2:$C$7</c:f>
              <c:multiLvlStrCache>
                <c:ptCount val="6"/>
                <c:lvl>
                  <c:pt idx="0">
                    <c:v>2015</c:v>
                  </c:pt>
                  <c:pt idx="1">
                    <c:v>2018</c:v>
                  </c:pt>
                  <c:pt idx="2">
                    <c:v>2015</c:v>
                  </c:pt>
                  <c:pt idx="3">
                    <c:v>2018</c:v>
                  </c:pt>
                  <c:pt idx="4">
                    <c:v>2015</c:v>
                  </c:pt>
                  <c:pt idx="5">
                    <c:v>2018</c:v>
                  </c:pt>
                </c:lvl>
                <c:lvl>
                  <c:pt idx="0">
                    <c:v>Baja California Sur</c:v>
                  </c:pt>
                  <c:pt idx="2">
                    <c:v>General Pública</c:v>
                  </c:pt>
                  <c:pt idx="4">
                    <c:v>Privada</c:v>
                  </c:pt>
                </c:lvl>
              </c:multiLvlStrCache>
            </c:multiLvlStrRef>
          </c:cat>
          <c:val>
            <c:numRef>
              <c:f>_TIP_ESC_INT_!$F$2:$F$7</c:f>
              <c:numCache>
                <c:formatCode>General</c:formatCode>
                <c:ptCount val="6"/>
                <c:pt idx="0">
                  <c:v>508</c:v>
                </c:pt>
                <c:pt idx="1">
                  <c:v>504</c:v>
                </c:pt>
                <c:pt idx="2">
                  <c:v>497</c:v>
                </c:pt>
                <c:pt idx="3">
                  <c:v>496</c:v>
                </c:pt>
                <c:pt idx="4">
                  <c:v>625</c:v>
                </c:pt>
                <c:pt idx="5">
                  <c:v>592</c:v>
                </c:pt>
              </c:numCache>
            </c:numRef>
          </c:val>
          <c:smooth val="0"/>
          <c:extLst>
            <c:ext xmlns:c16="http://schemas.microsoft.com/office/drawing/2014/chart" uri="{C3380CC4-5D6E-409C-BE32-E72D297353CC}">
              <c16:uniqueId val="{0000000B-BC74-4E09-BAD8-D808B6314416}"/>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62E-47DE-BF6F-0E251D3FAC0C}"/>
              </c:ext>
            </c:extLst>
          </c:dPt>
          <c:dPt>
            <c:idx val="3"/>
            <c:marker>
              <c:spPr>
                <a:solidFill>
                  <a:srgbClr val="002060"/>
                </a:solidFill>
                <a:ln>
                  <a:noFill/>
                </a:ln>
              </c:spPr>
            </c:marker>
            <c:bubble3D val="0"/>
            <c:extLst>
              <c:ext xmlns:c16="http://schemas.microsoft.com/office/drawing/2014/chart" uri="{C3380CC4-5D6E-409C-BE32-E72D297353CC}">
                <c16:uniqueId val="{00000001-962E-47DE-BF6F-0E251D3FAC0C}"/>
              </c:ext>
            </c:extLst>
          </c:dPt>
          <c:dPt>
            <c:idx val="5"/>
            <c:marker>
              <c:spPr>
                <a:solidFill>
                  <a:srgbClr val="002060"/>
                </a:solidFill>
                <a:ln>
                  <a:noFill/>
                </a:ln>
              </c:spPr>
            </c:marker>
            <c:bubble3D val="0"/>
            <c:extLst>
              <c:ext xmlns:c16="http://schemas.microsoft.com/office/drawing/2014/chart" uri="{C3380CC4-5D6E-409C-BE32-E72D297353CC}">
                <c16:uniqueId val="{00000002-962E-47DE-BF6F-0E251D3FAC0C}"/>
              </c:ext>
            </c:extLst>
          </c:dPt>
          <c:cat>
            <c:multiLvlStrRef>
              <c:f>_TIP_ESC_INT_!$B$27:$C$32</c:f>
              <c:multiLvlStrCache>
                <c:ptCount val="6"/>
                <c:lvl>
                  <c:pt idx="0">
                    <c:v>2015</c:v>
                  </c:pt>
                  <c:pt idx="1">
                    <c:v>2018</c:v>
                  </c:pt>
                  <c:pt idx="2">
                    <c:v>2015</c:v>
                  </c:pt>
                  <c:pt idx="3">
                    <c:v>2018</c:v>
                  </c:pt>
                  <c:pt idx="4">
                    <c:v>2015</c:v>
                  </c:pt>
                  <c:pt idx="5">
                    <c:v>2018</c:v>
                  </c:pt>
                </c:lvl>
                <c:lvl>
                  <c:pt idx="0">
                    <c:v>Baja California Sur</c:v>
                  </c:pt>
                  <c:pt idx="2">
                    <c:v>General Pública</c:v>
                  </c:pt>
                  <c:pt idx="4">
                    <c:v>Privada</c:v>
                  </c:pt>
                </c:lvl>
              </c:multiLvlStrCache>
            </c:multiLvlStrRef>
          </c:cat>
          <c:val>
            <c:numRef>
              <c:f>_TIP_ESC_INT_!$D$27:$D$32</c:f>
              <c:numCache>
                <c:formatCode>General</c:formatCode>
                <c:ptCount val="6"/>
                <c:pt idx="0">
                  <c:v>481.44799999999998</c:v>
                </c:pt>
                <c:pt idx="1">
                  <c:v>480.25400000000002</c:v>
                </c:pt>
                <c:pt idx="2">
                  <c:v>472.05</c:v>
                </c:pt>
                <c:pt idx="3">
                  <c:v>472.85599999999999</c:v>
                </c:pt>
                <c:pt idx="4">
                  <c:v>577.14499999999998</c:v>
                </c:pt>
                <c:pt idx="5">
                  <c:v>528.98099999999999</c:v>
                </c:pt>
              </c:numCache>
            </c:numRef>
          </c:val>
          <c:smooth val="0"/>
          <c:extLst>
            <c:ext xmlns:c16="http://schemas.microsoft.com/office/drawing/2014/chart" uri="{C3380CC4-5D6E-409C-BE32-E72D297353CC}">
              <c16:uniqueId val="{00000003-962E-47DE-BF6F-0E251D3FAC0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62E-47DE-BF6F-0E251D3FAC0C}"/>
              </c:ext>
            </c:extLst>
          </c:dPt>
          <c:dPt>
            <c:idx val="3"/>
            <c:marker>
              <c:spPr>
                <a:solidFill>
                  <a:srgbClr val="002060"/>
                </a:solidFill>
                <a:ln>
                  <a:noFill/>
                </a:ln>
              </c:spPr>
            </c:marker>
            <c:bubble3D val="0"/>
            <c:extLst>
              <c:ext xmlns:c16="http://schemas.microsoft.com/office/drawing/2014/chart" uri="{C3380CC4-5D6E-409C-BE32-E72D297353CC}">
                <c16:uniqueId val="{00000005-962E-47DE-BF6F-0E251D3FAC0C}"/>
              </c:ext>
            </c:extLst>
          </c:dPt>
          <c:dPt>
            <c:idx val="5"/>
            <c:marker>
              <c:spPr>
                <a:solidFill>
                  <a:srgbClr val="002060"/>
                </a:solidFill>
                <a:ln>
                  <a:noFill/>
                </a:ln>
              </c:spPr>
            </c:marker>
            <c:bubble3D val="0"/>
            <c:extLst>
              <c:ext xmlns:c16="http://schemas.microsoft.com/office/drawing/2014/chart" uri="{C3380CC4-5D6E-409C-BE32-E72D297353CC}">
                <c16:uniqueId val="{00000006-962E-47DE-BF6F-0E251D3FAC0C}"/>
              </c:ext>
            </c:extLst>
          </c:dPt>
          <c:cat>
            <c:multiLvlStrRef>
              <c:f>_TIP_ESC_INT_!$B$27:$C$32</c:f>
              <c:multiLvlStrCache>
                <c:ptCount val="6"/>
                <c:lvl>
                  <c:pt idx="0">
                    <c:v>2015</c:v>
                  </c:pt>
                  <c:pt idx="1">
                    <c:v>2018</c:v>
                  </c:pt>
                  <c:pt idx="2">
                    <c:v>2015</c:v>
                  </c:pt>
                  <c:pt idx="3">
                    <c:v>2018</c:v>
                  </c:pt>
                  <c:pt idx="4">
                    <c:v>2015</c:v>
                  </c:pt>
                  <c:pt idx="5">
                    <c:v>2018</c:v>
                  </c:pt>
                </c:lvl>
                <c:lvl>
                  <c:pt idx="0">
                    <c:v>Baja California Sur</c:v>
                  </c:pt>
                  <c:pt idx="2">
                    <c:v>General Pública</c:v>
                  </c:pt>
                  <c:pt idx="4">
                    <c:v>Privada</c:v>
                  </c:pt>
                </c:lvl>
              </c:multiLvlStrCache>
            </c:multiLvlStrRef>
          </c:cat>
          <c:val>
            <c:numRef>
              <c:f>_TIP_ESC_INT_!$E$27:$E$32</c:f>
              <c:numCache>
                <c:formatCode>General</c:formatCode>
                <c:ptCount val="6"/>
                <c:pt idx="0">
                  <c:v>500.55200000000002</c:v>
                </c:pt>
                <c:pt idx="1">
                  <c:v>501.74599999999998</c:v>
                </c:pt>
                <c:pt idx="2">
                  <c:v>491.95</c:v>
                </c:pt>
                <c:pt idx="3">
                  <c:v>495.14400000000001</c:v>
                </c:pt>
                <c:pt idx="4">
                  <c:v>634.85500000000002</c:v>
                </c:pt>
                <c:pt idx="5">
                  <c:v>601.01900000000001</c:v>
                </c:pt>
              </c:numCache>
            </c:numRef>
          </c:val>
          <c:smooth val="0"/>
          <c:extLst>
            <c:ext xmlns:c16="http://schemas.microsoft.com/office/drawing/2014/chart" uri="{C3380CC4-5D6E-409C-BE32-E72D297353CC}">
              <c16:uniqueId val="{00000007-962E-47DE-BF6F-0E251D3FAC0C}"/>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62E-47DE-BF6F-0E251D3FAC0C}"/>
              </c:ext>
            </c:extLst>
          </c:dPt>
          <c:dPt>
            <c:idx val="3"/>
            <c:marker>
              <c:spPr>
                <a:solidFill>
                  <a:srgbClr val="002060"/>
                </a:solidFill>
                <a:ln>
                  <a:noFill/>
                </a:ln>
              </c:spPr>
            </c:marker>
            <c:bubble3D val="0"/>
            <c:extLst>
              <c:ext xmlns:c16="http://schemas.microsoft.com/office/drawing/2014/chart" uri="{C3380CC4-5D6E-409C-BE32-E72D297353CC}">
                <c16:uniqueId val="{00000009-962E-47DE-BF6F-0E251D3FAC0C}"/>
              </c:ext>
            </c:extLst>
          </c:dPt>
          <c:dPt>
            <c:idx val="5"/>
            <c:marker>
              <c:spPr>
                <a:solidFill>
                  <a:srgbClr val="002060"/>
                </a:solidFill>
                <a:ln>
                  <a:noFill/>
                </a:ln>
              </c:spPr>
            </c:marker>
            <c:bubble3D val="0"/>
            <c:extLst>
              <c:ext xmlns:c16="http://schemas.microsoft.com/office/drawing/2014/chart" uri="{C3380CC4-5D6E-409C-BE32-E72D297353CC}">
                <c16:uniqueId val="{0000000A-962E-47DE-BF6F-0E251D3FAC0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2E-47DE-BF6F-0E251D3FAC0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2E-47DE-BF6F-0E251D3FAC0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2E-47DE-BF6F-0E251D3FAC0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Baja California Sur</c:v>
                  </c:pt>
                  <c:pt idx="2">
                    <c:v>General Pública</c:v>
                  </c:pt>
                  <c:pt idx="4">
                    <c:v>Privada</c:v>
                  </c:pt>
                </c:lvl>
              </c:multiLvlStrCache>
            </c:multiLvlStrRef>
          </c:cat>
          <c:val>
            <c:numRef>
              <c:f>_TIP_ESC_INT_!$F$27:$F$32</c:f>
              <c:numCache>
                <c:formatCode>General</c:formatCode>
                <c:ptCount val="6"/>
                <c:pt idx="0">
                  <c:v>491</c:v>
                </c:pt>
                <c:pt idx="1">
                  <c:v>491</c:v>
                </c:pt>
                <c:pt idx="2">
                  <c:v>482</c:v>
                </c:pt>
                <c:pt idx="3">
                  <c:v>484</c:v>
                </c:pt>
                <c:pt idx="4">
                  <c:v>606</c:v>
                </c:pt>
                <c:pt idx="5">
                  <c:v>565</c:v>
                </c:pt>
              </c:numCache>
            </c:numRef>
          </c:val>
          <c:smooth val="0"/>
          <c:extLst>
            <c:ext xmlns:c16="http://schemas.microsoft.com/office/drawing/2014/chart" uri="{C3380CC4-5D6E-409C-BE32-E72D297353CC}">
              <c16:uniqueId val="{0000000B-962E-47DE-BF6F-0E251D3FAC0C}"/>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F8989A99-D920-468A-BE6F-61F7D6B6BC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DBF0-4898-BBF4-D6A781344B4D}"/>
                </c:ext>
              </c:extLst>
            </c:dLbl>
            <c:dLbl>
              <c:idx val="1"/>
              <c:layout/>
              <c:tx>
                <c:rich>
                  <a:bodyPr/>
                  <a:lstStyle/>
                  <a:p>
                    <a:fld id="{EEAEC51B-E4BC-4329-8C1F-ADEEA90AAE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DBF0-4898-BBF4-D6A781344B4D}"/>
                </c:ext>
              </c:extLst>
            </c:dLbl>
            <c:dLbl>
              <c:idx val="2"/>
              <c:layout/>
              <c:tx>
                <c:rich>
                  <a:bodyPr/>
                  <a:lstStyle/>
                  <a:p>
                    <a:fld id="{4EE71F1D-523F-407F-94AA-60F2759D6A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DBF0-4898-BBF4-D6A781344B4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F0-4898-BBF4-D6A781344B4D}"/>
                </c:ext>
              </c:extLst>
            </c:dLbl>
            <c:dLbl>
              <c:idx val="4"/>
              <c:layout/>
              <c:tx>
                <c:rich>
                  <a:bodyPr/>
                  <a:lstStyle/>
                  <a:p>
                    <a:fld id="{B51743F2-29D0-431E-B4F5-58C8F79773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DBF0-4898-BBF4-D6A781344B4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 Sur</c:v>
                </c:pt>
              </c:strCache>
            </c:strRef>
          </c:cat>
          <c:val>
            <c:numRef>
              <c:f>_MARGINC_!$C$2:$C$6</c:f>
              <c:numCache>
                <c:formatCode>General</c:formatCode>
                <c:ptCount val="5"/>
                <c:pt idx="0">
                  <c:v>-65.8</c:v>
                </c:pt>
                <c:pt idx="1">
                  <c:v>-52.9</c:v>
                </c:pt>
                <c:pt idx="2">
                  <c:v>-40.700000000000003</c:v>
                </c:pt>
                <c:pt idx="4">
                  <c:v>-48.7</c:v>
                </c:pt>
              </c:numCache>
            </c:numRef>
          </c:val>
          <c:extLst>
            <c:ext xmlns:c15="http://schemas.microsoft.com/office/drawing/2012/chart" uri="{02D57815-91ED-43cb-92C2-25804820EDAC}">
              <c15:datalabelsRange>
                <c15:f>_MARGINC_!$G$2:$G$6</c15:f>
                <c15:dlblRangeCache>
                  <c:ptCount val="5"/>
                  <c:pt idx="0">
                    <c:v>65.8</c:v>
                  </c:pt>
                  <c:pt idx="1">
                    <c:v>52.9</c:v>
                  </c:pt>
                  <c:pt idx="2">
                    <c:v>40.7</c:v>
                  </c:pt>
                  <c:pt idx="4">
                    <c:v>48.7</c:v>
                  </c:pt>
                </c15:dlblRangeCache>
              </c15:datalabelsRange>
            </c:ext>
            <c:ext xmlns:c16="http://schemas.microsoft.com/office/drawing/2014/chart" uri="{C3380CC4-5D6E-409C-BE32-E72D297353CC}">
              <c16:uniqueId val="{00000005-DBF0-4898-BBF4-D6A781344B4D}"/>
            </c:ext>
          </c:extLst>
        </c:ser>
        <c:ser>
          <c:idx val="1"/>
          <c:order val="1"/>
          <c:tx>
            <c:v>NII</c:v>
          </c:tx>
          <c:spPr>
            <a:solidFill>
              <a:srgbClr val="B07CAA"/>
            </a:solidFill>
          </c:spPr>
          <c:invertIfNegative val="0"/>
          <c:dLbls>
            <c:dLbl>
              <c:idx val="0"/>
              <c:layout/>
              <c:tx>
                <c:rich>
                  <a:bodyPr/>
                  <a:lstStyle/>
                  <a:p>
                    <a:fld id="{2ADFDB3E-C6EA-4098-9313-29F11EBEF1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BF0-4898-BBF4-D6A781344B4D}"/>
                </c:ext>
              </c:extLst>
            </c:dLbl>
            <c:dLbl>
              <c:idx val="1"/>
              <c:layout/>
              <c:tx>
                <c:rich>
                  <a:bodyPr/>
                  <a:lstStyle/>
                  <a:p>
                    <a:fld id="{0AAB616B-B9B1-49CF-8910-F5FCE4B2FC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DBF0-4898-BBF4-D6A781344B4D}"/>
                </c:ext>
              </c:extLst>
            </c:dLbl>
            <c:dLbl>
              <c:idx val="2"/>
              <c:layout/>
              <c:tx>
                <c:rich>
                  <a:bodyPr/>
                  <a:lstStyle/>
                  <a:p>
                    <a:fld id="{EB037A6C-1857-4938-B891-9BB98AA1BC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DBF0-4898-BBF4-D6A781344B4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F0-4898-BBF4-D6A781344B4D}"/>
                </c:ext>
              </c:extLst>
            </c:dLbl>
            <c:dLbl>
              <c:idx val="4"/>
              <c:layout/>
              <c:tx>
                <c:rich>
                  <a:bodyPr/>
                  <a:lstStyle/>
                  <a:p>
                    <a:fld id="{E446888F-9536-4980-8A24-0E91596275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DBF0-4898-BBF4-D6A781344B4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 Sur</c:v>
                </c:pt>
              </c:strCache>
            </c:strRef>
          </c:cat>
          <c:val>
            <c:numRef>
              <c:f>_MARGINC_!$D$2:$D$6</c:f>
              <c:numCache>
                <c:formatCode>General</c:formatCode>
                <c:ptCount val="5"/>
                <c:pt idx="0">
                  <c:v>26.7</c:v>
                </c:pt>
                <c:pt idx="1">
                  <c:v>32.299999999999997</c:v>
                </c:pt>
                <c:pt idx="2">
                  <c:v>34.5</c:v>
                </c:pt>
                <c:pt idx="4">
                  <c:v>32.6</c:v>
                </c:pt>
              </c:numCache>
            </c:numRef>
          </c:val>
          <c:extLst>
            <c:ext xmlns:c15="http://schemas.microsoft.com/office/drawing/2012/chart" uri="{02D57815-91ED-43cb-92C2-25804820EDAC}">
              <c15:datalabelsRange>
                <c15:f>_MARGINC_!$H$2:$H$6</c15:f>
                <c15:dlblRangeCache>
                  <c:ptCount val="5"/>
                  <c:pt idx="0">
                    <c:v>26.7</c:v>
                  </c:pt>
                  <c:pt idx="1">
                    <c:v>32.3</c:v>
                  </c:pt>
                  <c:pt idx="2">
                    <c:v>34.5</c:v>
                  </c:pt>
                  <c:pt idx="4">
                    <c:v>32.6</c:v>
                  </c:pt>
                </c15:dlblRangeCache>
              </c15:datalabelsRange>
            </c:ext>
            <c:ext xmlns:c16="http://schemas.microsoft.com/office/drawing/2014/chart" uri="{C3380CC4-5D6E-409C-BE32-E72D297353CC}">
              <c16:uniqueId val="{0000000B-DBF0-4898-BBF4-D6A781344B4D}"/>
            </c:ext>
          </c:extLst>
        </c:ser>
        <c:ser>
          <c:idx val="2"/>
          <c:order val="2"/>
          <c:tx>
            <c:v>NIII</c:v>
          </c:tx>
          <c:spPr>
            <a:solidFill>
              <a:srgbClr val="9A528E"/>
            </a:solidFill>
          </c:spPr>
          <c:invertIfNegative val="0"/>
          <c:dLbls>
            <c:dLbl>
              <c:idx val="0"/>
              <c:layout/>
              <c:tx>
                <c:rich>
                  <a:bodyPr/>
                  <a:lstStyle/>
                  <a:p>
                    <a:fld id="{92FCD259-EC39-435A-A3B2-33E82AFEA5A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DBF0-4898-BBF4-D6A781344B4D}"/>
                </c:ext>
              </c:extLst>
            </c:dLbl>
            <c:dLbl>
              <c:idx val="1"/>
              <c:layout/>
              <c:tx>
                <c:rich>
                  <a:bodyPr/>
                  <a:lstStyle/>
                  <a:p>
                    <a:fld id="{2D68AA19-98DB-4C6C-8907-342E9890CB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DBF0-4898-BBF4-D6A781344B4D}"/>
                </c:ext>
              </c:extLst>
            </c:dLbl>
            <c:dLbl>
              <c:idx val="2"/>
              <c:layout/>
              <c:tx>
                <c:rich>
                  <a:bodyPr/>
                  <a:lstStyle/>
                  <a:p>
                    <a:fld id="{A925255B-D09B-4AE4-8EFF-9F3A416353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DBF0-4898-BBF4-D6A781344B4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F0-4898-BBF4-D6A781344B4D}"/>
                </c:ext>
              </c:extLst>
            </c:dLbl>
            <c:dLbl>
              <c:idx val="4"/>
              <c:layout/>
              <c:tx>
                <c:rich>
                  <a:bodyPr/>
                  <a:lstStyle/>
                  <a:p>
                    <a:fld id="{52F16D9E-10FA-4F9C-B24C-93C69EC042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DBF0-4898-BBF4-D6A781344B4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 Sur</c:v>
                </c:pt>
              </c:strCache>
            </c:strRef>
          </c:cat>
          <c:val>
            <c:numRef>
              <c:f>_MARGINC_!$E$2:$E$6</c:f>
              <c:numCache>
                <c:formatCode>General</c:formatCode>
                <c:ptCount val="5"/>
                <c:pt idx="0">
                  <c:v>6.8</c:v>
                </c:pt>
                <c:pt idx="1">
                  <c:v>13.4</c:v>
                </c:pt>
                <c:pt idx="2">
                  <c:v>19.899999999999999</c:v>
                </c:pt>
                <c:pt idx="4">
                  <c:v>15.7</c:v>
                </c:pt>
              </c:numCache>
            </c:numRef>
          </c:val>
          <c:extLst>
            <c:ext xmlns:c15="http://schemas.microsoft.com/office/drawing/2012/chart" uri="{02D57815-91ED-43cb-92C2-25804820EDAC}">
              <c15:datalabelsRange>
                <c15:f>_MARGINC_!$I$2:$I$6</c15:f>
                <c15:dlblRangeCache>
                  <c:ptCount val="5"/>
                  <c:pt idx="0">
                    <c:v>6.8˟</c:v>
                  </c:pt>
                  <c:pt idx="1">
                    <c:v>13.4</c:v>
                  </c:pt>
                  <c:pt idx="2">
                    <c:v>19.9</c:v>
                  </c:pt>
                  <c:pt idx="4">
                    <c:v>15.7</c:v>
                  </c:pt>
                </c15:dlblRangeCache>
              </c15:datalabelsRange>
            </c:ext>
            <c:ext xmlns:c16="http://schemas.microsoft.com/office/drawing/2014/chart" uri="{C3380CC4-5D6E-409C-BE32-E72D297353CC}">
              <c16:uniqueId val="{00000011-DBF0-4898-BBF4-D6A781344B4D}"/>
            </c:ext>
          </c:extLst>
        </c:ser>
        <c:ser>
          <c:idx val="3"/>
          <c:order val="3"/>
          <c:tx>
            <c:v>NIV</c:v>
          </c:tx>
          <c:spPr>
            <a:solidFill>
              <a:srgbClr val="862A77"/>
            </a:solidFill>
          </c:spPr>
          <c:invertIfNegative val="0"/>
          <c:dLbls>
            <c:dLbl>
              <c:idx val="0"/>
              <c:layout>
                <c:manualLayout>
                  <c:x val="2.4242424242424131E-2"/>
                  <c:y val="0"/>
                </c:manualLayout>
              </c:layout>
              <c:tx>
                <c:rich>
                  <a:bodyPr/>
                  <a:lstStyle/>
                  <a:p>
                    <a:pPr>
                      <a:defRPr sz="1400" b="1" baseline="0">
                        <a:solidFill>
                          <a:srgbClr val="862A77"/>
                        </a:solidFill>
                        <a:latin typeface="Calibri"/>
                      </a:defRPr>
                    </a:pPr>
                    <a:fld id="{6AD596B6-DDC0-4089-B3CD-BD70B8AB3CE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DBF0-4898-BBF4-D6A781344B4D}"/>
                </c:ext>
              </c:extLst>
            </c:dLbl>
            <c:dLbl>
              <c:idx val="1"/>
              <c:layout>
                <c:manualLayout>
                  <c:x val="2.2727272727272617E-2"/>
                  <c:y val="0"/>
                </c:manualLayout>
              </c:layout>
              <c:tx>
                <c:rich>
                  <a:bodyPr/>
                  <a:lstStyle/>
                  <a:p>
                    <a:pPr>
                      <a:defRPr sz="1400" b="1" baseline="0">
                        <a:solidFill>
                          <a:srgbClr val="862A77"/>
                        </a:solidFill>
                        <a:latin typeface="Calibri"/>
                      </a:defRPr>
                    </a:pPr>
                    <a:fld id="{94A05F6C-0828-427A-8375-F8C84EE7737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3-DBF0-4898-BBF4-D6A781344B4D}"/>
                </c:ext>
              </c:extLst>
            </c:dLbl>
            <c:dLbl>
              <c:idx val="2"/>
              <c:layout>
                <c:manualLayout>
                  <c:x val="3.1818181818181815E-2"/>
                  <c:y val="-6.111040515849597E-17"/>
                </c:manualLayout>
              </c:layout>
              <c:tx>
                <c:rich>
                  <a:bodyPr/>
                  <a:lstStyle/>
                  <a:p>
                    <a:pPr>
                      <a:defRPr sz="1400" b="1" baseline="0">
                        <a:solidFill>
                          <a:srgbClr val="862A77"/>
                        </a:solidFill>
                        <a:latin typeface="Calibri"/>
                      </a:defRPr>
                    </a:pPr>
                    <a:fld id="{02F199EE-ADD7-47C9-B1BD-A96419A944A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4-DBF0-4898-BBF4-D6A781344B4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BF0-4898-BBF4-D6A781344B4D}"/>
                </c:ext>
              </c:extLst>
            </c:dLbl>
            <c:dLbl>
              <c:idx val="4"/>
              <c:layout>
                <c:manualLayout>
                  <c:x val="2.4242424242424242E-2"/>
                  <c:y val="-1.5277601289623993E-17"/>
                </c:manualLayout>
              </c:layout>
              <c:tx>
                <c:rich>
                  <a:bodyPr/>
                  <a:lstStyle/>
                  <a:p>
                    <a:pPr>
                      <a:defRPr sz="1400" b="1" baseline="0">
                        <a:solidFill>
                          <a:srgbClr val="862A77"/>
                        </a:solidFill>
                        <a:latin typeface="Calibri"/>
                      </a:defRPr>
                    </a:pPr>
                    <a:fld id="{50CB512B-BB90-4440-A3F5-524ADBE5CC9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DBF0-4898-BBF4-D6A781344B4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 Sur</c:v>
                </c:pt>
              </c:strCache>
            </c:strRef>
          </c:cat>
          <c:val>
            <c:numRef>
              <c:f>_MARGINC_!$F$2:$F$6</c:f>
              <c:numCache>
                <c:formatCode>General</c:formatCode>
                <c:ptCount val="5"/>
                <c:pt idx="0">
                  <c:v>0.8</c:v>
                </c:pt>
                <c:pt idx="1">
                  <c:v>1.3</c:v>
                </c:pt>
                <c:pt idx="2">
                  <c:v>4.8</c:v>
                </c:pt>
                <c:pt idx="4">
                  <c:v>3</c:v>
                </c:pt>
              </c:numCache>
            </c:numRef>
          </c:val>
          <c:extLst>
            <c:ext xmlns:c15="http://schemas.microsoft.com/office/drawing/2012/chart" uri="{02D57815-91ED-43cb-92C2-25804820EDAC}">
              <c15:datalabelsRange>
                <c15:f>_MARGINC_!$J$2:$J$6</c15:f>
                <c15:dlblRangeCache>
                  <c:ptCount val="5"/>
                  <c:pt idx="0">
                    <c:v>0.8˟</c:v>
                  </c:pt>
                  <c:pt idx="1">
                    <c:v>1.3˟</c:v>
                  </c:pt>
                  <c:pt idx="2">
                    <c:v>4.8˟</c:v>
                  </c:pt>
                  <c:pt idx="4">
                    <c:v>3.0</c:v>
                  </c:pt>
                </c15:dlblRangeCache>
              </c15:datalabelsRange>
            </c:ext>
            <c:ext xmlns:c16="http://schemas.microsoft.com/office/drawing/2014/chart" uri="{C3380CC4-5D6E-409C-BE32-E72D297353CC}">
              <c16:uniqueId val="{00000017-DBF0-4898-BBF4-D6A781344B4D}"/>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A0F03F6D-C9FF-40DA-811A-4CCA35006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BF8-4937-9540-A650747511B3}"/>
                </c:ext>
              </c:extLst>
            </c:dLbl>
            <c:dLbl>
              <c:idx val="1"/>
              <c:layout/>
              <c:tx>
                <c:rich>
                  <a:bodyPr/>
                  <a:lstStyle/>
                  <a:p>
                    <a:fld id="{04833855-27B8-49D5-94B0-A4CD59EF17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FBF8-4937-9540-A650747511B3}"/>
                </c:ext>
              </c:extLst>
            </c:dLbl>
            <c:dLbl>
              <c:idx val="2"/>
              <c:layout/>
              <c:tx>
                <c:rich>
                  <a:bodyPr/>
                  <a:lstStyle/>
                  <a:p>
                    <a:fld id="{A2E51B8E-BD7E-402D-BBE0-134BDEE053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FBF8-4937-9540-A650747511B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F8-4937-9540-A650747511B3}"/>
                </c:ext>
              </c:extLst>
            </c:dLbl>
            <c:dLbl>
              <c:idx val="4"/>
              <c:layout/>
              <c:tx>
                <c:rich>
                  <a:bodyPr/>
                  <a:lstStyle/>
                  <a:p>
                    <a:fld id="{EA8A1095-99C6-4A39-A167-1C68D4DD9F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FBF8-4937-9540-A650747511B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 Sur</c:v>
                </c:pt>
              </c:strCache>
            </c:strRef>
          </c:cat>
          <c:val>
            <c:numRef>
              <c:f>_MARGINC_!$C$28:$C$32</c:f>
              <c:numCache>
                <c:formatCode>General</c:formatCode>
                <c:ptCount val="5"/>
                <c:pt idx="0">
                  <c:v>-77.400000000000006</c:v>
                </c:pt>
                <c:pt idx="1">
                  <c:v>-69.7</c:v>
                </c:pt>
                <c:pt idx="2">
                  <c:v>-57.1</c:v>
                </c:pt>
                <c:pt idx="4">
                  <c:v>-64.7</c:v>
                </c:pt>
              </c:numCache>
            </c:numRef>
          </c:val>
          <c:extLst>
            <c:ext xmlns:c15="http://schemas.microsoft.com/office/drawing/2012/chart" uri="{02D57815-91ED-43cb-92C2-25804820EDAC}">
              <c15:datalabelsRange>
                <c15:f>_MARGINC_!$G$28:$G$32</c15:f>
                <c15:dlblRangeCache>
                  <c:ptCount val="5"/>
                  <c:pt idx="0">
                    <c:v>77.4</c:v>
                  </c:pt>
                  <c:pt idx="1">
                    <c:v>69.7</c:v>
                  </c:pt>
                  <c:pt idx="2">
                    <c:v>57.1</c:v>
                  </c:pt>
                  <c:pt idx="4">
                    <c:v>64.7</c:v>
                  </c:pt>
                </c15:dlblRangeCache>
              </c15:datalabelsRange>
            </c:ext>
            <c:ext xmlns:c16="http://schemas.microsoft.com/office/drawing/2014/chart" uri="{C3380CC4-5D6E-409C-BE32-E72D297353CC}">
              <c16:uniqueId val="{00000005-FBF8-4937-9540-A650747511B3}"/>
            </c:ext>
          </c:extLst>
        </c:ser>
        <c:ser>
          <c:idx val="1"/>
          <c:order val="1"/>
          <c:tx>
            <c:v>NII</c:v>
          </c:tx>
          <c:spPr>
            <a:solidFill>
              <a:srgbClr val="B07CAA"/>
            </a:solidFill>
          </c:spPr>
          <c:invertIfNegative val="0"/>
          <c:dLbls>
            <c:dLbl>
              <c:idx val="0"/>
              <c:layout/>
              <c:tx>
                <c:rich>
                  <a:bodyPr/>
                  <a:lstStyle/>
                  <a:p>
                    <a:fld id="{C358E110-4172-48BB-94CF-26D086FA94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BF8-4937-9540-A650747511B3}"/>
                </c:ext>
              </c:extLst>
            </c:dLbl>
            <c:dLbl>
              <c:idx val="1"/>
              <c:layout/>
              <c:tx>
                <c:rich>
                  <a:bodyPr/>
                  <a:lstStyle/>
                  <a:p>
                    <a:fld id="{CF348751-F56A-4455-88CB-FB74B0AD59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FBF8-4937-9540-A650747511B3}"/>
                </c:ext>
              </c:extLst>
            </c:dLbl>
            <c:dLbl>
              <c:idx val="2"/>
              <c:layout/>
              <c:tx>
                <c:rich>
                  <a:bodyPr/>
                  <a:lstStyle/>
                  <a:p>
                    <a:fld id="{C01C1245-2233-4596-8A9A-B2ACBE0817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FBF8-4937-9540-A650747511B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F8-4937-9540-A650747511B3}"/>
                </c:ext>
              </c:extLst>
            </c:dLbl>
            <c:dLbl>
              <c:idx val="4"/>
              <c:layout/>
              <c:tx>
                <c:rich>
                  <a:bodyPr/>
                  <a:lstStyle/>
                  <a:p>
                    <a:fld id="{AAD78DD7-059F-4DA2-9218-9691F0201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FBF8-4937-9540-A650747511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 Sur</c:v>
                </c:pt>
              </c:strCache>
            </c:strRef>
          </c:cat>
          <c:val>
            <c:numRef>
              <c:f>_MARGINC_!$D$28:$D$32</c:f>
              <c:numCache>
                <c:formatCode>General</c:formatCode>
                <c:ptCount val="5"/>
                <c:pt idx="0">
                  <c:v>13.8</c:v>
                </c:pt>
                <c:pt idx="1">
                  <c:v>16.399999999999999</c:v>
                </c:pt>
                <c:pt idx="2">
                  <c:v>17.7</c:v>
                </c:pt>
                <c:pt idx="4">
                  <c:v>16.399999999999999</c:v>
                </c:pt>
              </c:numCache>
            </c:numRef>
          </c:val>
          <c:extLst>
            <c:ext xmlns:c15="http://schemas.microsoft.com/office/drawing/2012/chart" uri="{02D57815-91ED-43cb-92C2-25804820EDAC}">
              <c15:datalabelsRange>
                <c15:f>_MARGINC_!$H$28:$H$32</c15:f>
                <c15:dlblRangeCache>
                  <c:ptCount val="5"/>
                  <c:pt idx="0">
                    <c:v>13.8˟</c:v>
                  </c:pt>
                  <c:pt idx="1">
                    <c:v>16.4</c:v>
                  </c:pt>
                  <c:pt idx="2">
                    <c:v>17.7</c:v>
                  </c:pt>
                  <c:pt idx="4">
                    <c:v>16.4</c:v>
                  </c:pt>
                </c15:dlblRangeCache>
              </c15:datalabelsRange>
            </c:ext>
            <c:ext xmlns:c16="http://schemas.microsoft.com/office/drawing/2014/chart" uri="{C3380CC4-5D6E-409C-BE32-E72D297353CC}">
              <c16:uniqueId val="{0000000B-FBF8-4937-9540-A650747511B3}"/>
            </c:ext>
          </c:extLst>
        </c:ser>
        <c:ser>
          <c:idx val="2"/>
          <c:order val="2"/>
          <c:tx>
            <c:v>NIII</c:v>
          </c:tx>
          <c:spPr>
            <a:solidFill>
              <a:srgbClr val="9A528E"/>
            </a:solidFill>
          </c:spPr>
          <c:invertIfNegative val="0"/>
          <c:dLbls>
            <c:dLbl>
              <c:idx val="0"/>
              <c:layout/>
              <c:tx>
                <c:rich>
                  <a:bodyPr/>
                  <a:lstStyle/>
                  <a:p>
                    <a:fld id="{C83E9C68-A0AF-434F-8850-FFE4450475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FBF8-4937-9540-A650747511B3}"/>
                </c:ext>
              </c:extLst>
            </c:dLbl>
            <c:dLbl>
              <c:idx val="1"/>
              <c:layout/>
              <c:tx>
                <c:rich>
                  <a:bodyPr/>
                  <a:lstStyle/>
                  <a:p>
                    <a:fld id="{85471A00-3969-41FD-B551-9B0A46F320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FBF8-4937-9540-A650747511B3}"/>
                </c:ext>
              </c:extLst>
            </c:dLbl>
            <c:dLbl>
              <c:idx val="2"/>
              <c:layout/>
              <c:tx>
                <c:rich>
                  <a:bodyPr/>
                  <a:lstStyle/>
                  <a:p>
                    <a:fld id="{FE257B64-8BFB-471C-BEFE-CC120F2F69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FBF8-4937-9540-A650747511B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F8-4937-9540-A650747511B3}"/>
                </c:ext>
              </c:extLst>
            </c:dLbl>
            <c:dLbl>
              <c:idx val="4"/>
              <c:layout/>
              <c:tx>
                <c:rich>
                  <a:bodyPr/>
                  <a:lstStyle/>
                  <a:p>
                    <a:fld id="{89F6B3DB-2CD5-4232-9F09-9241408409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FBF8-4937-9540-A650747511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 Sur</c:v>
                </c:pt>
              </c:strCache>
            </c:strRef>
          </c:cat>
          <c:val>
            <c:numRef>
              <c:f>_MARGINC_!$E$28:$E$32</c:f>
              <c:numCache>
                <c:formatCode>General</c:formatCode>
                <c:ptCount val="5"/>
                <c:pt idx="0">
                  <c:v>6.4</c:v>
                </c:pt>
                <c:pt idx="1">
                  <c:v>9.6999999999999993</c:v>
                </c:pt>
                <c:pt idx="2">
                  <c:v>15.9</c:v>
                </c:pt>
                <c:pt idx="4">
                  <c:v>12.2</c:v>
                </c:pt>
              </c:numCache>
            </c:numRef>
          </c:val>
          <c:extLst>
            <c:ext xmlns:c15="http://schemas.microsoft.com/office/drawing/2012/chart" uri="{02D57815-91ED-43cb-92C2-25804820EDAC}">
              <c15:datalabelsRange>
                <c15:f>_MARGINC_!$I$28:$I$32</c15:f>
                <c15:dlblRangeCache>
                  <c:ptCount val="5"/>
                  <c:pt idx="0">
                    <c:v>6.4˟</c:v>
                  </c:pt>
                  <c:pt idx="1">
                    <c:v>9.7</c:v>
                  </c:pt>
                  <c:pt idx="2">
                    <c:v>15.9</c:v>
                  </c:pt>
                  <c:pt idx="4">
                    <c:v>12.2</c:v>
                  </c:pt>
                </c15:dlblRangeCache>
              </c15:datalabelsRange>
            </c:ext>
            <c:ext xmlns:c16="http://schemas.microsoft.com/office/drawing/2014/chart" uri="{C3380CC4-5D6E-409C-BE32-E72D297353CC}">
              <c16:uniqueId val="{00000011-FBF8-4937-9540-A650747511B3}"/>
            </c:ext>
          </c:extLst>
        </c:ser>
        <c:ser>
          <c:idx val="3"/>
          <c:order val="3"/>
          <c:tx>
            <c:v>NIV</c:v>
          </c:tx>
          <c:spPr>
            <a:solidFill>
              <a:srgbClr val="862A77"/>
            </a:solidFill>
          </c:spPr>
          <c:invertIfNegative val="0"/>
          <c:dLbls>
            <c:dLbl>
              <c:idx val="0"/>
              <c:layout>
                <c:manualLayout>
                  <c:x val="2.727272727272716E-2"/>
                  <c:y val="0"/>
                </c:manualLayout>
              </c:layout>
              <c:tx>
                <c:rich>
                  <a:bodyPr/>
                  <a:lstStyle/>
                  <a:p>
                    <a:pPr>
                      <a:defRPr sz="1400" b="1" baseline="0">
                        <a:solidFill>
                          <a:srgbClr val="862A77"/>
                        </a:solidFill>
                        <a:latin typeface="Calibri"/>
                      </a:defRPr>
                    </a:pPr>
                    <a:fld id="{E5C88289-A4FF-4DBA-9B12-42182A18E19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FBF8-4937-9540-A650747511B3}"/>
                </c:ext>
              </c:extLst>
            </c:dLbl>
            <c:dLbl>
              <c:idx val="1"/>
              <c:layout>
                <c:manualLayout>
                  <c:x val="2.7272727272727271E-2"/>
                  <c:y val="0"/>
                </c:manualLayout>
              </c:layout>
              <c:tx>
                <c:rich>
                  <a:bodyPr/>
                  <a:lstStyle/>
                  <a:p>
                    <a:pPr>
                      <a:defRPr sz="1400" b="1" baseline="0">
                        <a:solidFill>
                          <a:srgbClr val="862A77"/>
                        </a:solidFill>
                        <a:latin typeface="Calibri"/>
                      </a:defRPr>
                    </a:pPr>
                    <a:fld id="{B3D2E978-E359-45C8-A654-AFAED328385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3-FBF8-4937-9540-A650747511B3}"/>
                </c:ext>
              </c:extLst>
            </c:dLbl>
            <c:dLbl>
              <c:idx val="2"/>
              <c:layout/>
              <c:tx>
                <c:rich>
                  <a:bodyPr/>
                  <a:lstStyle/>
                  <a:p>
                    <a:fld id="{A391D20A-BA5E-4ED6-8F87-A964762D99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4-FBF8-4937-9540-A650747511B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F8-4937-9540-A650747511B3}"/>
                </c:ext>
              </c:extLst>
            </c:dLbl>
            <c:dLbl>
              <c:idx val="4"/>
              <c:layout/>
              <c:tx>
                <c:rich>
                  <a:bodyPr/>
                  <a:lstStyle/>
                  <a:p>
                    <a:fld id="{A03E49B3-DE9A-4AC7-BC0E-96FFCC007D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FBF8-4937-9540-A650747511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 Sur</c:v>
                </c:pt>
              </c:strCache>
            </c:strRef>
          </c:cat>
          <c:val>
            <c:numRef>
              <c:f>_MARGINC_!$F$28:$F$32</c:f>
              <c:numCache>
                <c:formatCode>General</c:formatCode>
                <c:ptCount val="5"/>
                <c:pt idx="0">
                  <c:v>2.4</c:v>
                </c:pt>
                <c:pt idx="1">
                  <c:v>4.2</c:v>
                </c:pt>
                <c:pt idx="2">
                  <c:v>9.3000000000000007</c:v>
                </c:pt>
                <c:pt idx="4">
                  <c:v>6.6</c:v>
                </c:pt>
              </c:numCache>
            </c:numRef>
          </c:val>
          <c:extLst>
            <c:ext xmlns:c15="http://schemas.microsoft.com/office/drawing/2012/chart" uri="{02D57815-91ED-43cb-92C2-25804820EDAC}">
              <c15:datalabelsRange>
                <c15:f>_MARGINC_!$J$28:$J$32</c15:f>
                <c15:dlblRangeCache>
                  <c:ptCount val="5"/>
                  <c:pt idx="0">
                    <c:v>2.4˟</c:v>
                  </c:pt>
                  <c:pt idx="1">
                    <c:v>4.2</c:v>
                  </c:pt>
                  <c:pt idx="2">
                    <c:v>9.3</c:v>
                  </c:pt>
                  <c:pt idx="4">
                    <c:v>6.6</c:v>
                  </c:pt>
                </c15:dlblRangeCache>
              </c15:datalabelsRange>
            </c:ext>
            <c:ext xmlns:c16="http://schemas.microsoft.com/office/drawing/2014/chart" uri="{C3380CC4-5D6E-409C-BE32-E72D297353CC}">
              <c16:uniqueId val="{00000017-FBF8-4937-9540-A650747511B3}"/>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CF1-4AB4-9493-879E869F568B}"/>
              </c:ext>
            </c:extLst>
          </c:dPt>
          <c:dPt>
            <c:idx val="3"/>
            <c:marker>
              <c:spPr>
                <a:solidFill>
                  <a:srgbClr val="002060"/>
                </a:solidFill>
                <a:ln>
                  <a:noFill/>
                </a:ln>
              </c:spPr>
            </c:marker>
            <c:bubble3D val="0"/>
            <c:extLst>
              <c:ext xmlns:c16="http://schemas.microsoft.com/office/drawing/2014/chart" uri="{C3380CC4-5D6E-409C-BE32-E72D297353CC}">
                <c16:uniqueId val="{00000001-1CF1-4AB4-9493-879E869F568B}"/>
              </c:ext>
            </c:extLst>
          </c:dPt>
          <c:dPt>
            <c:idx val="5"/>
            <c:marker>
              <c:spPr>
                <a:solidFill>
                  <a:srgbClr val="002060"/>
                </a:solidFill>
                <a:ln>
                  <a:noFill/>
                </a:ln>
              </c:spPr>
            </c:marker>
            <c:bubble3D val="0"/>
            <c:extLst>
              <c:ext xmlns:c16="http://schemas.microsoft.com/office/drawing/2014/chart" uri="{C3380CC4-5D6E-409C-BE32-E72D297353CC}">
                <c16:uniqueId val="{00000002-1CF1-4AB4-9493-879E869F568B}"/>
              </c:ext>
            </c:extLst>
          </c:dPt>
          <c:dPt>
            <c:idx val="7"/>
            <c:marker>
              <c:spPr>
                <a:solidFill>
                  <a:srgbClr val="002060"/>
                </a:solidFill>
                <a:ln>
                  <a:noFill/>
                </a:ln>
              </c:spPr>
            </c:marker>
            <c:bubble3D val="0"/>
            <c:extLst>
              <c:ext xmlns:c16="http://schemas.microsoft.com/office/drawing/2014/chart" uri="{C3380CC4-5D6E-409C-BE32-E72D297353CC}">
                <c16:uniqueId val="{00000003-1CF1-4AB4-9493-879E869F568B}"/>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Baja California Sur</c:v>
                  </c:pt>
                  <c:pt idx="2">
                    <c:v>Muy Alta y Alta</c:v>
                  </c:pt>
                  <c:pt idx="4">
                    <c:v>Media</c:v>
                  </c:pt>
                  <c:pt idx="6">
                    <c:v>Baja y Muy Baja</c:v>
                  </c:pt>
                </c:lvl>
              </c:multiLvlStrCache>
            </c:multiLvlStrRef>
          </c:cat>
          <c:val>
            <c:numRef>
              <c:f>_MARGINC_INT_!$D$2:$D$9</c:f>
              <c:numCache>
                <c:formatCode>General</c:formatCode>
                <c:ptCount val="8"/>
                <c:pt idx="0">
                  <c:v>498.24900000000002</c:v>
                </c:pt>
                <c:pt idx="1">
                  <c:v>493.851</c:v>
                </c:pt>
                <c:pt idx="2">
                  <c:v>467.07499999999999</c:v>
                </c:pt>
                <c:pt idx="3">
                  <c:v>431.94600000000003</c:v>
                </c:pt>
                <c:pt idx="4">
                  <c:v>477.25900000000001</c:v>
                </c:pt>
                <c:pt idx="5">
                  <c:v>476.68200000000002</c:v>
                </c:pt>
                <c:pt idx="6">
                  <c:v>507.68200000000002</c:v>
                </c:pt>
                <c:pt idx="7">
                  <c:v>508.88099999999997</c:v>
                </c:pt>
              </c:numCache>
            </c:numRef>
          </c:val>
          <c:smooth val="0"/>
          <c:extLst>
            <c:ext xmlns:c16="http://schemas.microsoft.com/office/drawing/2014/chart" uri="{C3380CC4-5D6E-409C-BE32-E72D297353CC}">
              <c16:uniqueId val="{00000004-1CF1-4AB4-9493-879E869F568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1CF1-4AB4-9493-879E869F568B}"/>
              </c:ext>
            </c:extLst>
          </c:dPt>
          <c:dPt>
            <c:idx val="3"/>
            <c:marker>
              <c:spPr>
                <a:solidFill>
                  <a:srgbClr val="002060"/>
                </a:solidFill>
                <a:ln>
                  <a:noFill/>
                </a:ln>
              </c:spPr>
            </c:marker>
            <c:bubble3D val="0"/>
            <c:extLst>
              <c:ext xmlns:c16="http://schemas.microsoft.com/office/drawing/2014/chart" uri="{C3380CC4-5D6E-409C-BE32-E72D297353CC}">
                <c16:uniqueId val="{00000006-1CF1-4AB4-9493-879E869F568B}"/>
              </c:ext>
            </c:extLst>
          </c:dPt>
          <c:dPt>
            <c:idx val="5"/>
            <c:marker>
              <c:spPr>
                <a:solidFill>
                  <a:srgbClr val="002060"/>
                </a:solidFill>
                <a:ln>
                  <a:noFill/>
                </a:ln>
              </c:spPr>
            </c:marker>
            <c:bubble3D val="0"/>
            <c:extLst>
              <c:ext xmlns:c16="http://schemas.microsoft.com/office/drawing/2014/chart" uri="{C3380CC4-5D6E-409C-BE32-E72D297353CC}">
                <c16:uniqueId val="{00000007-1CF1-4AB4-9493-879E869F568B}"/>
              </c:ext>
            </c:extLst>
          </c:dPt>
          <c:dPt>
            <c:idx val="7"/>
            <c:marker>
              <c:spPr>
                <a:solidFill>
                  <a:srgbClr val="002060"/>
                </a:solidFill>
                <a:ln>
                  <a:noFill/>
                </a:ln>
              </c:spPr>
            </c:marker>
            <c:bubble3D val="0"/>
            <c:extLst>
              <c:ext xmlns:c16="http://schemas.microsoft.com/office/drawing/2014/chart" uri="{C3380CC4-5D6E-409C-BE32-E72D297353CC}">
                <c16:uniqueId val="{00000008-1CF1-4AB4-9493-879E869F568B}"/>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Baja California Sur</c:v>
                  </c:pt>
                  <c:pt idx="2">
                    <c:v>Muy Alta y Alta</c:v>
                  </c:pt>
                  <c:pt idx="4">
                    <c:v>Media</c:v>
                  </c:pt>
                  <c:pt idx="6">
                    <c:v>Baja y Muy Baja</c:v>
                  </c:pt>
                </c:lvl>
              </c:multiLvlStrCache>
            </c:multiLvlStrRef>
          </c:cat>
          <c:val>
            <c:numRef>
              <c:f>_MARGINC_INT_!$E$2:$E$9</c:f>
              <c:numCache>
                <c:formatCode>General</c:formatCode>
                <c:ptCount val="8"/>
                <c:pt idx="0">
                  <c:v>517.75099999999998</c:v>
                </c:pt>
                <c:pt idx="1">
                  <c:v>514.149</c:v>
                </c:pt>
                <c:pt idx="2">
                  <c:v>496.92500000000001</c:v>
                </c:pt>
                <c:pt idx="3">
                  <c:v>490.05399999999997</c:v>
                </c:pt>
                <c:pt idx="4">
                  <c:v>500.74099999999999</c:v>
                </c:pt>
                <c:pt idx="5">
                  <c:v>509.31799999999998</c:v>
                </c:pt>
                <c:pt idx="6">
                  <c:v>540.31799999999998</c:v>
                </c:pt>
                <c:pt idx="7">
                  <c:v>541.11900000000003</c:v>
                </c:pt>
              </c:numCache>
            </c:numRef>
          </c:val>
          <c:smooth val="0"/>
          <c:extLst>
            <c:ext xmlns:c16="http://schemas.microsoft.com/office/drawing/2014/chart" uri="{C3380CC4-5D6E-409C-BE32-E72D297353CC}">
              <c16:uniqueId val="{00000009-1CF1-4AB4-9493-879E869F568B}"/>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1CF1-4AB4-9493-879E869F568B}"/>
              </c:ext>
            </c:extLst>
          </c:dPt>
          <c:dPt>
            <c:idx val="3"/>
            <c:marker>
              <c:spPr>
                <a:solidFill>
                  <a:srgbClr val="002060"/>
                </a:solidFill>
                <a:ln>
                  <a:noFill/>
                </a:ln>
              </c:spPr>
            </c:marker>
            <c:bubble3D val="0"/>
            <c:extLst>
              <c:ext xmlns:c16="http://schemas.microsoft.com/office/drawing/2014/chart" uri="{C3380CC4-5D6E-409C-BE32-E72D297353CC}">
                <c16:uniqueId val="{0000000B-1CF1-4AB4-9493-879E869F568B}"/>
              </c:ext>
            </c:extLst>
          </c:dPt>
          <c:dPt>
            <c:idx val="5"/>
            <c:marker>
              <c:spPr>
                <a:solidFill>
                  <a:srgbClr val="002060"/>
                </a:solidFill>
                <a:ln>
                  <a:noFill/>
                </a:ln>
              </c:spPr>
            </c:marker>
            <c:bubble3D val="0"/>
            <c:extLst>
              <c:ext xmlns:c16="http://schemas.microsoft.com/office/drawing/2014/chart" uri="{C3380CC4-5D6E-409C-BE32-E72D297353CC}">
                <c16:uniqueId val="{0000000C-1CF1-4AB4-9493-879E869F568B}"/>
              </c:ext>
            </c:extLst>
          </c:dPt>
          <c:dPt>
            <c:idx val="7"/>
            <c:marker>
              <c:spPr>
                <a:solidFill>
                  <a:srgbClr val="002060"/>
                </a:solidFill>
                <a:ln>
                  <a:noFill/>
                </a:ln>
              </c:spPr>
            </c:marker>
            <c:bubble3D val="0"/>
            <c:extLst>
              <c:ext xmlns:c16="http://schemas.microsoft.com/office/drawing/2014/chart" uri="{C3380CC4-5D6E-409C-BE32-E72D297353CC}">
                <c16:uniqueId val="{0000000D-1CF1-4AB4-9493-879E869F568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F1-4AB4-9493-879E869F568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CF1-4AB4-9493-879E869F568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CF1-4AB4-9493-879E869F568B}"/>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CF1-4AB4-9493-879E869F56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Baja California Sur</c:v>
                  </c:pt>
                  <c:pt idx="2">
                    <c:v>Muy Alta y Alta</c:v>
                  </c:pt>
                  <c:pt idx="4">
                    <c:v>Media</c:v>
                  </c:pt>
                  <c:pt idx="6">
                    <c:v>Baja y Muy Baja</c:v>
                  </c:pt>
                </c:lvl>
              </c:multiLvlStrCache>
            </c:multiLvlStrRef>
          </c:cat>
          <c:val>
            <c:numRef>
              <c:f>_MARGINC_INT_!$F$2:$F$9</c:f>
              <c:numCache>
                <c:formatCode>General</c:formatCode>
                <c:ptCount val="8"/>
                <c:pt idx="0">
                  <c:v>508</c:v>
                </c:pt>
                <c:pt idx="1">
                  <c:v>504</c:v>
                </c:pt>
                <c:pt idx="2">
                  <c:v>482</c:v>
                </c:pt>
                <c:pt idx="3">
                  <c:v>461</c:v>
                </c:pt>
                <c:pt idx="4">
                  <c:v>489</c:v>
                </c:pt>
                <c:pt idx="5">
                  <c:v>493</c:v>
                </c:pt>
                <c:pt idx="6">
                  <c:v>524</c:v>
                </c:pt>
                <c:pt idx="7">
                  <c:v>525</c:v>
                </c:pt>
              </c:numCache>
            </c:numRef>
          </c:val>
          <c:smooth val="0"/>
          <c:extLst>
            <c:ext xmlns:c16="http://schemas.microsoft.com/office/drawing/2014/chart" uri="{C3380CC4-5D6E-409C-BE32-E72D297353CC}">
              <c16:uniqueId val="{0000000E-1CF1-4AB4-9493-879E869F568B}"/>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AE3-4C4A-B6B1-FFE606370E0C}"/>
              </c:ext>
            </c:extLst>
          </c:dPt>
          <c:dPt>
            <c:idx val="3"/>
            <c:marker>
              <c:spPr>
                <a:solidFill>
                  <a:srgbClr val="002060"/>
                </a:solidFill>
                <a:ln>
                  <a:noFill/>
                </a:ln>
              </c:spPr>
            </c:marker>
            <c:bubble3D val="0"/>
            <c:extLst>
              <c:ext xmlns:c16="http://schemas.microsoft.com/office/drawing/2014/chart" uri="{C3380CC4-5D6E-409C-BE32-E72D297353CC}">
                <c16:uniqueId val="{00000001-CAE3-4C4A-B6B1-FFE606370E0C}"/>
              </c:ext>
            </c:extLst>
          </c:dPt>
          <c:dPt>
            <c:idx val="5"/>
            <c:marker>
              <c:spPr>
                <a:solidFill>
                  <a:srgbClr val="002060"/>
                </a:solidFill>
                <a:ln>
                  <a:noFill/>
                </a:ln>
              </c:spPr>
            </c:marker>
            <c:bubble3D val="0"/>
            <c:extLst>
              <c:ext xmlns:c16="http://schemas.microsoft.com/office/drawing/2014/chart" uri="{C3380CC4-5D6E-409C-BE32-E72D297353CC}">
                <c16:uniqueId val="{00000002-CAE3-4C4A-B6B1-FFE606370E0C}"/>
              </c:ext>
            </c:extLst>
          </c:dPt>
          <c:dPt>
            <c:idx val="7"/>
            <c:marker>
              <c:spPr>
                <a:solidFill>
                  <a:srgbClr val="002060"/>
                </a:solidFill>
                <a:ln>
                  <a:noFill/>
                </a:ln>
              </c:spPr>
            </c:marker>
            <c:bubble3D val="0"/>
            <c:extLst>
              <c:ext xmlns:c16="http://schemas.microsoft.com/office/drawing/2014/chart" uri="{C3380CC4-5D6E-409C-BE32-E72D297353CC}">
                <c16:uniqueId val="{00000003-CAE3-4C4A-B6B1-FFE606370E0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Baja California Sur</c:v>
                  </c:pt>
                  <c:pt idx="2">
                    <c:v>Muy Alta y Alta</c:v>
                  </c:pt>
                  <c:pt idx="4">
                    <c:v>Media</c:v>
                  </c:pt>
                  <c:pt idx="6">
                    <c:v>Baja y Muy Baja</c:v>
                  </c:pt>
                </c:lvl>
              </c:multiLvlStrCache>
            </c:multiLvlStrRef>
          </c:cat>
          <c:val>
            <c:numRef>
              <c:f>_MARGINC_INT_!$D$27:$D$34</c:f>
              <c:numCache>
                <c:formatCode>General</c:formatCode>
                <c:ptCount val="8"/>
                <c:pt idx="0">
                  <c:v>481.44799999999998</c:v>
                </c:pt>
                <c:pt idx="1">
                  <c:v>480.25400000000002</c:v>
                </c:pt>
                <c:pt idx="2">
                  <c:v>452.279</c:v>
                </c:pt>
                <c:pt idx="3">
                  <c:v>433.92099999999999</c:v>
                </c:pt>
                <c:pt idx="4">
                  <c:v>461.65199999999999</c:v>
                </c:pt>
                <c:pt idx="5">
                  <c:v>461.28399999999999</c:v>
                </c:pt>
                <c:pt idx="6">
                  <c:v>492.47800000000001</c:v>
                </c:pt>
                <c:pt idx="7">
                  <c:v>492.488</c:v>
                </c:pt>
              </c:numCache>
            </c:numRef>
          </c:val>
          <c:smooth val="0"/>
          <c:extLst>
            <c:ext xmlns:c16="http://schemas.microsoft.com/office/drawing/2014/chart" uri="{C3380CC4-5D6E-409C-BE32-E72D297353CC}">
              <c16:uniqueId val="{00000004-CAE3-4C4A-B6B1-FFE606370E0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CAE3-4C4A-B6B1-FFE606370E0C}"/>
              </c:ext>
            </c:extLst>
          </c:dPt>
          <c:dPt>
            <c:idx val="3"/>
            <c:marker>
              <c:spPr>
                <a:solidFill>
                  <a:srgbClr val="002060"/>
                </a:solidFill>
                <a:ln>
                  <a:noFill/>
                </a:ln>
              </c:spPr>
            </c:marker>
            <c:bubble3D val="0"/>
            <c:extLst>
              <c:ext xmlns:c16="http://schemas.microsoft.com/office/drawing/2014/chart" uri="{C3380CC4-5D6E-409C-BE32-E72D297353CC}">
                <c16:uniqueId val="{00000006-CAE3-4C4A-B6B1-FFE606370E0C}"/>
              </c:ext>
            </c:extLst>
          </c:dPt>
          <c:dPt>
            <c:idx val="5"/>
            <c:marker>
              <c:spPr>
                <a:solidFill>
                  <a:srgbClr val="002060"/>
                </a:solidFill>
                <a:ln>
                  <a:noFill/>
                </a:ln>
              </c:spPr>
            </c:marker>
            <c:bubble3D val="0"/>
            <c:extLst>
              <c:ext xmlns:c16="http://schemas.microsoft.com/office/drawing/2014/chart" uri="{C3380CC4-5D6E-409C-BE32-E72D297353CC}">
                <c16:uniqueId val="{00000007-CAE3-4C4A-B6B1-FFE606370E0C}"/>
              </c:ext>
            </c:extLst>
          </c:dPt>
          <c:dPt>
            <c:idx val="7"/>
            <c:marker>
              <c:spPr>
                <a:solidFill>
                  <a:srgbClr val="002060"/>
                </a:solidFill>
                <a:ln>
                  <a:noFill/>
                </a:ln>
              </c:spPr>
            </c:marker>
            <c:bubble3D val="0"/>
            <c:extLst>
              <c:ext xmlns:c16="http://schemas.microsoft.com/office/drawing/2014/chart" uri="{C3380CC4-5D6E-409C-BE32-E72D297353CC}">
                <c16:uniqueId val="{00000008-CAE3-4C4A-B6B1-FFE606370E0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Baja California Sur</c:v>
                  </c:pt>
                  <c:pt idx="2">
                    <c:v>Muy Alta y Alta</c:v>
                  </c:pt>
                  <c:pt idx="4">
                    <c:v>Media</c:v>
                  </c:pt>
                  <c:pt idx="6">
                    <c:v>Baja y Muy Baja</c:v>
                  </c:pt>
                </c:lvl>
              </c:multiLvlStrCache>
            </c:multiLvlStrRef>
          </c:cat>
          <c:val>
            <c:numRef>
              <c:f>_MARGINC_INT_!$E$27:$E$34</c:f>
              <c:numCache>
                <c:formatCode>General</c:formatCode>
                <c:ptCount val="8"/>
                <c:pt idx="0">
                  <c:v>500.55200000000002</c:v>
                </c:pt>
                <c:pt idx="1">
                  <c:v>501.74599999999998</c:v>
                </c:pt>
                <c:pt idx="2">
                  <c:v>483.721</c:v>
                </c:pt>
                <c:pt idx="3">
                  <c:v>482.07900000000001</c:v>
                </c:pt>
                <c:pt idx="4">
                  <c:v>482.34800000000001</c:v>
                </c:pt>
                <c:pt idx="5">
                  <c:v>494.71600000000001</c:v>
                </c:pt>
                <c:pt idx="6">
                  <c:v>523.52200000000005</c:v>
                </c:pt>
                <c:pt idx="7">
                  <c:v>527.51199999999994</c:v>
                </c:pt>
              </c:numCache>
            </c:numRef>
          </c:val>
          <c:smooth val="0"/>
          <c:extLst>
            <c:ext xmlns:c16="http://schemas.microsoft.com/office/drawing/2014/chart" uri="{C3380CC4-5D6E-409C-BE32-E72D297353CC}">
              <c16:uniqueId val="{00000009-CAE3-4C4A-B6B1-FFE606370E0C}"/>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CAE3-4C4A-B6B1-FFE606370E0C}"/>
              </c:ext>
            </c:extLst>
          </c:dPt>
          <c:dPt>
            <c:idx val="3"/>
            <c:marker>
              <c:spPr>
                <a:solidFill>
                  <a:srgbClr val="002060"/>
                </a:solidFill>
                <a:ln>
                  <a:noFill/>
                </a:ln>
              </c:spPr>
            </c:marker>
            <c:bubble3D val="0"/>
            <c:extLst>
              <c:ext xmlns:c16="http://schemas.microsoft.com/office/drawing/2014/chart" uri="{C3380CC4-5D6E-409C-BE32-E72D297353CC}">
                <c16:uniqueId val="{0000000B-CAE3-4C4A-B6B1-FFE606370E0C}"/>
              </c:ext>
            </c:extLst>
          </c:dPt>
          <c:dPt>
            <c:idx val="5"/>
            <c:marker>
              <c:spPr>
                <a:solidFill>
                  <a:srgbClr val="002060"/>
                </a:solidFill>
                <a:ln>
                  <a:noFill/>
                </a:ln>
              </c:spPr>
            </c:marker>
            <c:bubble3D val="0"/>
            <c:extLst>
              <c:ext xmlns:c16="http://schemas.microsoft.com/office/drawing/2014/chart" uri="{C3380CC4-5D6E-409C-BE32-E72D297353CC}">
                <c16:uniqueId val="{0000000C-CAE3-4C4A-B6B1-FFE606370E0C}"/>
              </c:ext>
            </c:extLst>
          </c:dPt>
          <c:dPt>
            <c:idx val="7"/>
            <c:marker>
              <c:spPr>
                <a:solidFill>
                  <a:srgbClr val="002060"/>
                </a:solidFill>
                <a:ln>
                  <a:noFill/>
                </a:ln>
              </c:spPr>
            </c:marker>
            <c:bubble3D val="0"/>
            <c:extLst>
              <c:ext xmlns:c16="http://schemas.microsoft.com/office/drawing/2014/chart" uri="{C3380CC4-5D6E-409C-BE32-E72D297353CC}">
                <c16:uniqueId val="{0000000D-CAE3-4C4A-B6B1-FFE606370E0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E3-4C4A-B6B1-FFE606370E0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AE3-4C4A-B6B1-FFE606370E0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E3-4C4A-B6B1-FFE606370E0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E3-4C4A-B6B1-FFE606370E0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Baja California Sur</c:v>
                  </c:pt>
                  <c:pt idx="2">
                    <c:v>Muy Alta y Alta</c:v>
                  </c:pt>
                  <c:pt idx="4">
                    <c:v>Media</c:v>
                  </c:pt>
                  <c:pt idx="6">
                    <c:v>Baja y Muy Baja</c:v>
                  </c:pt>
                </c:lvl>
              </c:multiLvlStrCache>
            </c:multiLvlStrRef>
          </c:cat>
          <c:val>
            <c:numRef>
              <c:f>_MARGINC_INT_!$F$27:$F$34</c:f>
              <c:numCache>
                <c:formatCode>General</c:formatCode>
                <c:ptCount val="8"/>
                <c:pt idx="0">
                  <c:v>491</c:v>
                </c:pt>
                <c:pt idx="1">
                  <c:v>491</c:v>
                </c:pt>
                <c:pt idx="2">
                  <c:v>468</c:v>
                </c:pt>
                <c:pt idx="3">
                  <c:v>458</c:v>
                </c:pt>
                <c:pt idx="4">
                  <c:v>472</c:v>
                </c:pt>
                <c:pt idx="5">
                  <c:v>478</c:v>
                </c:pt>
                <c:pt idx="6">
                  <c:v>508</c:v>
                </c:pt>
                <c:pt idx="7">
                  <c:v>510</c:v>
                </c:pt>
              </c:numCache>
            </c:numRef>
          </c:val>
          <c:smooth val="0"/>
          <c:extLst>
            <c:ext xmlns:c16="http://schemas.microsoft.com/office/drawing/2014/chart" uri="{C3380CC4-5D6E-409C-BE32-E72D297353CC}">
              <c16:uniqueId val="{0000000E-CAE3-4C4A-B6B1-FFE606370E0C}"/>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9029AF59-A422-4F5F-86E2-4E21858243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5064-4E59-8809-E0657585C16A}"/>
                </c:ext>
              </c:extLst>
            </c:dLbl>
            <c:dLbl>
              <c:idx val="1"/>
              <c:layout/>
              <c:tx>
                <c:rich>
                  <a:bodyPr/>
                  <a:lstStyle/>
                  <a:p>
                    <a:fld id="{EF997990-F388-47D1-BEC6-D4C263BB94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064-4E59-8809-E0657585C16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64-4E59-8809-E0657585C16A}"/>
                </c:ext>
              </c:extLst>
            </c:dLbl>
            <c:dLbl>
              <c:idx val="3"/>
              <c:layout/>
              <c:tx>
                <c:rich>
                  <a:bodyPr/>
                  <a:lstStyle/>
                  <a:p>
                    <a:fld id="{35B390E3-CA95-42DB-90D2-00F3CD0C29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064-4E59-8809-E0657585C16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 Sur</c:v>
                </c:pt>
              </c:strCache>
            </c:strRef>
          </c:cat>
          <c:val>
            <c:numRef>
              <c:f>_RURALIDAD_!$C$2:$C$5</c:f>
              <c:numCache>
                <c:formatCode>General</c:formatCode>
                <c:ptCount val="4"/>
                <c:pt idx="0">
                  <c:v>-52</c:v>
                </c:pt>
                <c:pt idx="1">
                  <c:v>-46.8</c:v>
                </c:pt>
                <c:pt idx="3">
                  <c:v>-48.7</c:v>
                </c:pt>
              </c:numCache>
            </c:numRef>
          </c:val>
          <c:extLst>
            <c:ext xmlns:c15="http://schemas.microsoft.com/office/drawing/2012/chart" uri="{02D57815-91ED-43cb-92C2-25804820EDAC}">
              <c15:datalabelsRange>
                <c15:f>_RURALIDAD_!$G$2:$G$5</c15:f>
                <c15:dlblRangeCache>
                  <c:ptCount val="4"/>
                  <c:pt idx="0">
                    <c:v>52.0</c:v>
                  </c:pt>
                  <c:pt idx="1">
                    <c:v>46.8</c:v>
                  </c:pt>
                  <c:pt idx="3">
                    <c:v>48.7</c:v>
                  </c:pt>
                </c15:dlblRangeCache>
              </c15:datalabelsRange>
            </c:ext>
            <c:ext xmlns:c16="http://schemas.microsoft.com/office/drawing/2014/chart" uri="{C3380CC4-5D6E-409C-BE32-E72D297353CC}">
              <c16:uniqueId val="{00000004-5064-4E59-8809-E0657585C16A}"/>
            </c:ext>
          </c:extLst>
        </c:ser>
        <c:ser>
          <c:idx val="1"/>
          <c:order val="1"/>
          <c:tx>
            <c:v>NII</c:v>
          </c:tx>
          <c:spPr>
            <a:solidFill>
              <a:srgbClr val="B07CAA"/>
            </a:solidFill>
          </c:spPr>
          <c:invertIfNegative val="0"/>
          <c:dLbls>
            <c:dLbl>
              <c:idx val="0"/>
              <c:layout/>
              <c:tx>
                <c:rich>
                  <a:bodyPr/>
                  <a:lstStyle/>
                  <a:p>
                    <a:fld id="{6ED83008-8798-4D7F-AFA8-2E779D5304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5064-4E59-8809-E0657585C16A}"/>
                </c:ext>
              </c:extLst>
            </c:dLbl>
            <c:dLbl>
              <c:idx val="1"/>
              <c:layout/>
              <c:tx>
                <c:rich>
                  <a:bodyPr/>
                  <a:lstStyle/>
                  <a:p>
                    <a:fld id="{A54D624A-A2E0-4FE7-A58C-3B22D1C2E1F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064-4E59-8809-E0657585C16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64-4E59-8809-E0657585C16A}"/>
                </c:ext>
              </c:extLst>
            </c:dLbl>
            <c:dLbl>
              <c:idx val="3"/>
              <c:layout/>
              <c:tx>
                <c:rich>
                  <a:bodyPr/>
                  <a:lstStyle/>
                  <a:p>
                    <a:fld id="{E46F69BF-2425-49F6-AA1B-A6A8119B5F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5064-4E59-8809-E0657585C16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 Sur</c:v>
                </c:pt>
              </c:strCache>
            </c:strRef>
          </c:cat>
          <c:val>
            <c:numRef>
              <c:f>_RURALIDAD_!$D$2:$D$5</c:f>
              <c:numCache>
                <c:formatCode>General</c:formatCode>
                <c:ptCount val="4"/>
                <c:pt idx="0">
                  <c:v>30.8</c:v>
                </c:pt>
                <c:pt idx="1">
                  <c:v>33.299999999999997</c:v>
                </c:pt>
                <c:pt idx="3">
                  <c:v>32.6</c:v>
                </c:pt>
              </c:numCache>
            </c:numRef>
          </c:val>
          <c:extLst>
            <c:ext xmlns:c15="http://schemas.microsoft.com/office/drawing/2012/chart" uri="{02D57815-91ED-43cb-92C2-25804820EDAC}">
              <c15:datalabelsRange>
                <c15:f>_RURALIDAD_!$H$2:$H$5</c15:f>
                <c15:dlblRangeCache>
                  <c:ptCount val="4"/>
                  <c:pt idx="0">
                    <c:v>30.8</c:v>
                  </c:pt>
                  <c:pt idx="1">
                    <c:v>33.3</c:v>
                  </c:pt>
                  <c:pt idx="3">
                    <c:v>32.6</c:v>
                  </c:pt>
                </c15:dlblRangeCache>
              </c15:datalabelsRange>
            </c:ext>
            <c:ext xmlns:c16="http://schemas.microsoft.com/office/drawing/2014/chart" uri="{C3380CC4-5D6E-409C-BE32-E72D297353CC}">
              <c16:uniqueId val="{00000009-5064-4E59-8809-E0657585C16A}"/>
            </c:ext>
          </c:extLst>
        </c:ser>
        <c:ser>
          <c:idx val="2"/>
          <c:order val="2"/>
          <c:tx>
            <c:v>NIII</c:v>
          </c:tx>
          <c:spPr>
            <a:solidFill>
              <a:srgbClr val="9A528E"/>
            </a:solidFill>
          </c:spPr>
          <c:invertIfNegative val="0"/>
          <c:dLbls>
            <c:dLbl>
              <c:idx val="0"/>
              <c:layout/>
              <c:tx>
                <c:rich>
                  <a:bodyPr/>
                  <a:lstStyle/>
                  <a:p>
                    <a:fld id="{F380F5FC-BA24-4E14-AA96-B8705E82AE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5064-4E59-8809-E0657585C16A}"/>
                </c:ext>
              </c:extLst>
            </c:dLbl>
            <c:dLbl>
              <c:idx val="1"/>
              <c:layout/>
              <c:tx>
                <c:rich>
                  <a:bodyPr/>
                  <a:lstStyle/>
                  <a:p>
                    <a:fld id="{8A22095E-A98C-4BCC-97F3-6CEEE9BD1D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5064-4E59-8809-E0657585C16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64-4E59-8809-E0657585C16A}"/>
                </c:ext>
              </c:extLst>
            </c:dLbl>
            <c:dLbl>
              <c:idx val="3"/>
              <c:layout/>
              <c:tx>
                <c:rich>
                  <a:bodyPr/>
                  <a:lstStyle/>
                  <a:p>
                    <a:fld id="{2F023C48-F28D-457E-85B0-42F8A75DCD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5064-4E59-8809-E0657585C16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 Sur</c:v>
                </c:pt>
              </c:strCache>
            </c:strRef>
          </c:cat>
          <c:val>
            <c:numRef>
              <c:f>_RURALIDAD_!$E$2:$E$5</c:f>
              <c:numCache>
                <c:formatCode>General</c:formatCode>
                <c:ptCount val="4"/>
                <c:pt idx="0">
                  <c:v>14.6</c:v>
                </c:pt>
                <c:pt idx="1">
                  <c:v>16.600000000000001</c:v>
                </c:pt>
                <c:pt idx="3">
                  <c:v>15.7</c:v>
                </c:pt>
              </c:numCache>
            </c:numRef>
          </c:val>
          <c:extLst>
            <c:ext xmlns:c15="http://schemas.microsoft.com/office/drawing/2012/chart" uri="{02D57815-91ED-43cb-92C2-25804820EDAC}">
              <c15:datalabelsRange>
                <c15:f>_RURALIDAD_!$I$2:$I$5</c15:f>
                <c15:dlblRangeCache>
                  <c:ptCount val="4"/>
                  <c:pt idx="0">
                    <c:v>14.6˟</c:v>
                  </c:pt>
                  <c:pt idx="1">
                    <c:v>16.6</c:v>
                  </c:pt>
                  <c:pt idx="3">
                    <c:v>15.7</c:v>
                  </c:pt>
                </c15:dlblRangeCache>
              </c15:datalabelsRange>
            </c:ext>
            <c:ext xmlns:c16="http://schemas.microsoft.com/office/drawing/2014/chart" uri="{C3380CC4-5D6E-409C-BE32-E72D297353CC}">
              <c16:uniqueId val="{0000000E-5064-4E59-8809-E0657585C16A}"/>
            </c:ext>
          </c:extLst>
        </c:ser>
        <c:ser>
          <c:idx val="3"/>
          <c:order val="3"/>
          <c:tx>
            <c:v>NIV</c:v>
          </c:tx>
          <c:spPr>
            <a:solidFill>
              <a:srgbClr val="862A77"/>
            </a:solidFill>
          </c:spPr>
          <c:invertIfNegative val="0"/>
          <c:dLbls>
            <c:dLbl>
              <c:idx val="0"/>
              <c:layout>
                <c:manualLayout>
                  <c:x val="3.0303030303030193E-2"/>
                  <c:y val="0"/>
                </c:manualLayout>
              </c:layout>
              <c:tx>
                <c:rich>
                  <a:bodyPr/>
                  <a:lstStyle/>
                  <a:p>
                    <a:pPr>
                      <a:defRPr sz="1400" b="1" baseline="0">
                        <a:solidFill>
                          <a:srgbClr val="862A77"/>
                        </a:solidFill>
                        <a:latin typeface="Calibri"/>
                      </a:defRPr>
                    </a:pPr>
                    <a:fld id="{DD2F8913-486F-4F3F-BFEE-1228281A3A2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5064-4E59-8809-E0657585C16A}"/>
                </c:ext>
              </c:extLst>
            </c:dLbl>
            <c:dLbl>
              <c:idx val="1"/>
              <c:layout>
                <c:manualLayout>
                  <c:x val="3.3333333333333444E-2"/>
                  <c:y val="0"/>
                </c:manualLayout>
              </c:layout>
              <c:tx>
                <c:rich>
                  <a:bodyPr/>
                  <a:lstStyle/>
                  <a:p>
                    <a:pPr>
                      <a:defRPr sz="1400" b="1" baseline="0">
                        <a:solidFill>
                          <a:srgbClr val="862A77"/>
                        </a:solidFill>
                        <a:latin typeface="Calibri"/>
                      </a:defRPr>
                    </a:pPr>
                    <a:fld id="{09AF60A7-F33B-47FD-A0BC-B81023CDFDB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5064-4E59-8809-E0657585C16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64-4E59-8809-E0657585C16A}"/>
                </c:ext>
              </c:extLst>
            </c:dLbl>
            <c:dLbl>
              <c:idx val="3"/>
              <c:layout>
                <c:manualLayout>
                  <c:x val="2.7272727272727382E-2"/>
                  <c:y val="0"/>
                </c:manualLayout>
              </c:layout>
              <c:tx>
                <c:rich>
                  <a:bodyPr/>
                  <a:lstStyle/>
                  <a:p>
                    <a:pPr>
                      <a:defRPr sz="1400" b="1" baseline="0">
                        <a:solidFill>
                          <a:srgbClr val="862A77"/>
                        </a:solidFill>
                        <a:latin typeface="Calibri"/>
                      </a:defRPr>
                    </a:pPr>
                    <a:fld id="{5E75D133-E7A7-4703-80CA-D2F3CA648A1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5064-4E59-8809-E0657585C16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 Sur</c:v>
                </c:pt>
              </c:strCache>
            </c:strRef>
          </c:cat>
          <c:val>
            <c:numRef>
              <c:f>_RURALIDAD_!$F$2:$F$5</c:f>
              <c:numCache>
                <c:formatCode>General</c:formatCode>
                <c:ptCount val="4"/>
                <c:pt idx="0">
                  <c:v>2.6</c:v>
                </c:pt>
                <c:pt idx="1">
                  <c:v>3.3</c:v>
                </c:pt>
                <c:pt idx="3">
                  <c:v>3</c:v>
                </c:pt>
              </c:numCache>
            </c:numRef>
          </c:val>
          <c:extLst>
            <c:ext xmlns:c15="http://schemas.microsoft.com/office/drawing/2012/chart" uri="{02D57815-91ED-43cb-92C2-25804820EDAC}">
              <c15:datalabelsRange>
                <c15:f>_RURALIDAD_!$J$2:$J$5</c15:f>
                <c15:dlblRangeCache>
                  <c:ptCount val="4"/>
                  <c:pt idx="0">
                    <c:v>2.6˟</c:v>
                  </c:pt>
                  <c:pt idx="1">
                    <c:v>3.3˟</c:v>
                  </c:pt>
                  <c:pt idx="3">
                    <c:v>3.0</c:v>
                  </c:pt>
                </c15:dlblRangeCache>
              </c15:datalabelsRange>
            </c:ext>
            <c:ext xmlns:c16="http://schemas.microsoft.com/office/drawing/2014/chart" uri="{C3380CC4-5D6E-409C-BE32-E72D297353CC}">
              <c16:uniqueId val="{00000013-5064-4E59-8809-E0657585C16A}"/>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C50396CE-CE49-4265-8BB1-2BD5E947A0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0F0C-4E8D-9A54-38F21AB4DA7E}"/>
                </c:ext>
              </c:extLst>
            </c:dLbl>
            <c:dLbl>
              <c:idx val="1"/>
              <c:layout/>
              <c:tx>
                <c:rich>
                  <a:bodyPr/>
                  <a:lstStyle/>
                  <a:p>
                    <a:fld id="{36657129-4857-44D2-BC5D-CF90CB5C18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0F0C-4E8D-9A54-38F21AB4DA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0C-4E8D-9A54-38F21AB4DA7E}"/>
                </c:ext>
              </c:extLst>
            </c:dLbl>
            <c:dLbl>
              <c:idx val="3"/>
              <c:layout/>
              <c:tx>
                <c:rich>
                  <a:bodyPr/>
                  <a:lstStyle/>
                  <a:p>
                    <a:fld id="{7AB7FA86-6227-44D7-A16F-91AD2F06F4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0F0C-4E8D-9A54-38F21AB4DA7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Urbana</c:v>
                </c:pt>
                <c:pt idx="1">
                  <c:v>Rural</c:v>
                </c:pt>
                <c:pt idx="3">
                  <c:v>Baja California Sur</c:v>
                </c:pt>
              </c:strCache>
            </c:strRef>
          </c:cat>
          <c:val>
            <c:numRef>
              <c:f>_RURALIDAD_!$C$28:$C$31</c:f>
              <c:numCache>
                <c:formatCode>General</c:formatCode>
                <c:ptCount val="4"/>
                <c:pt idx="0">
                  <c:v>-63.6</c:v>
                </c:pt>
                <c:pt idx="1">
                  <c:v>-63</c:v>
                </c:pt>
                <c:pt idx="3">
                  <c:v>-64.7</c:v>
                </c:pt>
              </c:numCache>
            </c:numRef>
          </c:val>
          <c:extLst>
            <c:ext xmlns:c15="http://schemas.microsoft.com/office/drawing/2012/chart" uri="{02D57815-91ED-43cb-92C2-25804820EDAC}">
              <c15:datalabelsRange>
                <c15:f>_RURALIDAD_!$G$28:$G$31</c15:f>
                <c15:dlblRangeCache>
                  <c:ptCount val="4"/>
                  <c:pt idx="0">
                    <c:v>63.6</c:v>
                  </c:pt>
                  <c:pt idx="1">
                    <c:v>63.0</c:v>
                  </c:pt>
                  <c:pt idx="3">
                    <c:v>64.7</c:v>
                  </c:pt>
                </c15:dlblRangeCache>
              </c15:datalabelsRange>
            </c:ext>
            <c:ext xmlns:c16="http://schemas.microsoft.com/office/drawing/2014/chart" uri="{C3380CC4-5D6E-409C-BE32-E72D297353CC}">
              <c16:uniqueId val="{00000004-0F0C-4E8D-9A54-38F21AB4DA7E}"/>
            </c:ext>
          </c:extLst>
        </c:ser>
        <c:ser>
          <c:idx val="1"/>
          <c:order val="1"/>
          <c:tx>
            <c:v>NII</c:v>
          </c:tx>
          <c:spPr>
            <a:solidFill>
              <a:srgbClr val="B07CAA"/>
            </a:solidFill>
          </c:spPr>
          <c:invertIfNegative val="0"/>
          <c:dLbls>
            <c:dLbl>
              <c:idx val="0"/>
              <c:layout/>
              <c:tx>
                <c:rich>
                  <a:bodyPr/>
                  <a:lstStyle/>
                  <a:p>
                    <a:fld id="{F33A19A1-A39A-4319-B6FE-0AFADA73CC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0F0C-4E8D-9A54-38F21AB4DA7E}"/>
                </c:ext>
              </c:extLst>
            </c:dLbl>
            <c:dLbl>
              <c:idx val="1"/>
              <c:layout/>
              <c:tx>
                <c:rich>
                  <a:bodyPr/>
                  <a:lstStyle/>
                  <a:p>
                    <a:fld id="{28B2494F-9E19-43D8-B288-130FA12817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0F0C-4E8D-9A54-38F21AB4DA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0C-4E8D-9A54-38F21AB4DA7E}"/>
                </c:ext>
              </c:extLst>
            </c:dLbl>
            <c:dLbl>
              <c:idx val="3"/>
              <c:layout/>
              <c:tx>
                <c:rich>
                  <a:bodyPr/>
                  <a:lstStyle/>
                  <a:p>
                    <a:fld id="{9D358D6B-4DDD-446A-83F2-E858F2A097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0F0C-4E8D-9A54-38F21AB4DA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Urbana</c:v>
                </c:pt>
                <c:pt idx="1">
                  <c:v>Rural</c:v>
                </c:pt>
                <c:pt idx="3">
                  <c:v>Baja California Sur</c:v>
                </c:pt>
              </c:strCache>
            </c:strRef>
          </c:cat>
          <c:val>
            <c:numRef>
              <c:f>_RURALIDAD_!$D$28:$D$31</c:f>
              <c:numCache>
                <c:formatCode>General</c:formatCode>
                <c:ptCount val="4"/>
                <c:pt idx="0">
                  <c:v>16.7</c:v>
                </c:pt>
                <c:pt idx="1">
                  <c:v>18</c:v>
                </c:pt>
                <c:pt idx="3">
                  <c:v>16.399999999999999</c:v>
                </c:pt>
              </c:numCache>
            </c:numRef>
          </c:val>
          <c:extLst>
            <c:ext xmlns:c15="http://schemas.microsoft.com/office/drawing/2012/chart" uri="{02D57815-91ED-43cb-92C2-25804820EDAC}">
              <c15:datalabelsRange>
                <c15:f>_RURALIDAD_!$H$28:$H$31</c15:f>
                <c15:dlblRangeCache>
                  <c:ptCount val="4"/>
                  <c:pt idx="0">
                    <c:v>16.7</c:v>
                  </c:pt>
                  <c:pt idx="1">
                    <c:v>18.0</c:v>
                  </c:pt>
                  <c:pt idx="3">
                    <c:v>16.4</c:v>
                  </c:pt>
                </c15:dlblRangeCache>
              </c15:datalabelsRange>
            </c:ext>
            <c:ext xmlns:c16="http://schemas.microsoft.com/office/drawing/2014/chart" uri="{C3380CC4-5D6E-409C-BE32-E72D297353CC}">
              <c16:uniqueId val="{00000009-0F0C-4E8D-9A54-38F21AB4DA7E}"/>
            </c:ext>
          </c:extLst>
        </c:ser>
        <c:ser>
          <c:idx val="2"/>
          <c:order val="2"/>
          <c:tx>
            <c:v>NIII</c:v>
          </c:tx>
          <c:spPr>
            <a:solidFill>
              <a:srgbClr val="9A528E"/>
            </a:solidFill>
          </c:spPr>
          <c:invertIfNegative val="0"/>
          <c:dLbls>
            <c:dLbl>
              <c:idx val="0"/>
              <c:layout/>
              <c:tx>
                <c:rich>
                  <a:bodyPr/>
                  <a:lstStyle/>
                  <a:p>
                    <a:fld id="{85B3D4E5-A319-44CC-8771-4D4BA9C115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0F0C-4E8D-9A54-38F21AB4DA7E}"/>
                </c:ext>
              </c:extLst>
            </c:dLbl>
            <c:dLbl>
              <c:idx val="1"/>
              <c:layout/>
              <c:tx>
                <c:rich>
                  <a:bodyPr/>
                  <a:lstStyle/>
                  <a:p>
                    <a:fld id="{75E395B1-6AE5-406F-807F-AEB9B2CE93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0F0C-4E8D-9A54-38F21AB4DA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0C-4E8D-9A54-38F21AB4DA7E}"/>
                </c:ext>
              </c:extLst>
            </c:dLbl>
            <c:dLbl>
              <c:idx val="3"/>
              <c:layout/>
              <c:tx>
                <c:rich>
                  <a:bodyPr/>
                  <a:lstStyle/>
                  <a:p>
                    <a:fld id="{4621CFEA-7C93-43EC-832F-908A6CE439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0F0C-4E8D-9A54-38F21AB4DA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Urbana</c:v>
                </c:pt>
                <c:pt idx="1">
                  <c:v>Rural</c:v>
                </c:pt>
                <c:pt idx="3">
                  <c:v>Baja California Sur</c:v>
                </c:pt>
              </c:strCache>
            </c:strRef>
          </c:cat>
          <c:val>
            <c:numRef>
              <c:f>_RURALIDAD_!$E$28:$E$31</c:f>
              <c:numCache>
                <c:formatCode>General</c:formatCode>
                <c:ptCount val="4"/>
                <c:pt idx="0">
                  <c:v>13</c:v>
                </c:pt>
                <c:pt idx="1">
                  <c:v>10.9</c:v>
                </c:pt>
                <c:pt idx="3">
                  <c:v>12.2</c:v>
                </c:pt>
              </c:numCache>
            </c:numRef>
          </c:val>
          <c:extLst>
            <c:ext xmlns:c15="http://schemas.microsoft.com/office/drawing/2012/chart" uri="{02D57815-91ED-43cb-92C2-25804820EDAC}">
              <c15:datalabelsRange>
                <c15:f>_RURALIDAD_!$I$28:$I$31</c15:f>
                <c15:dlblRangeCache>
                  <c:ptCount val="4"/>
                  <c:pt idx="0">
                    <c:v>13.0</c:v>
                  </c:pt>
                  <c:pt idx="1">
                    <c:v>10.9˟</c:v>
                  </c:pt>
                  <c:pt idx="3">
                    <c:v>12.2</c:v>
                  </c:pt>
                </c15:dlblRangeCache>
              </c15:datalabelsRange>
            </c:ext>
            <c:ext xmlns:c16="http://schemas.microsoft.com/office/drawing/2014/chart" uri="{C3380CC4-5D6E-409C-BE32-E72D297353CC}">
              <c16:uniqueId val="{0000000E-0F0C-4E8D-9A54-38F21AB4DA7E}"/>
            </c:ext>
          </c:extLst>
        </c:ser>
        <c:ser>
          <c:idx val="3"/>
          <c:order val="3"/>
          <c:tx>
            <c:v>NIV</c:v>
          </c:tx>
          <c:spPr>
            <a:solidFill>
              <a:srgbClr val="862A77"/>
            </a:solidFill>
          </c:spPr>
          <c:invertIfNegative val="0"/>
          <c:dLbls>
            <c:dLbl>
              <c:idx val="0"/>
              <c:layout/>
              <c:tx>
                <c:rich>
                  <a:bodyPr/>
                  <a:lstStyle/>
                  <a:p>
                    <a:fld id="{E5C0F3E8-33FF-4C29-ADCE-38D9E33608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0F0C-4E8D-9A54-38F21AB4DA7E}"/>
                </c:ext>
              </c:extLst>
            </c:dLbl>
            <c:dLbl>
              <c:idx val="1"/>
              <c:layout/>
              <c:tx>
                <c:rich>
                  <a:bodyPr/>
                  <a:lstStyle/>
                  <a:p>
                    <a:fld id="{85958B0A-F2E9-4D9D-9320-37CCEA80EA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0F0C-4E8D-9A54-38F21AB4DA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0C-4E8D-9A54-38F21AB4DA7E}"/>
                </c:ext>
              </c:extLst>
            </c:dLbl>
            <c:dLbl>
              <c:idx val="3"/>
              <c:layout/>
              <c:tx>
                <c:rich>
                  <a:bodyPr/>
                  <a:lstStyle/>
                  <a:p>
                    <a:fld id="{137D32DE-6512-443C-95B7-3F124C3D6D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0F0C-4E8D-9A54-38F21AB4DA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Urbana</c:v>
                </c:pt>
                <c:pt idx="1">
                  <c:v>Rural</c:v>
                </c:pt>
                <c:pt idx="3">
                  <c:v>Baja California Sur</c:v>
                </c:pt>
              </c:strCache>
            </c:strRef>
          </c:cat>
          <c:val>
            <c:numRef>
              <c:f>_RURALIDAD_!$F$28:$F$31</c:f>
              <c:numCache>
                <c:formatCode>General</c:formatCode>
                <c:ptCount val="4"/>
                <c:pt idx="0">
                  <c:v>6.8</c:v>
                </c:pt>
                <c:pt idx="1">
                  <c:v>8</c:v>
                </c:pt>
                <c:pt idx="3">
                  <c:v>6.6</c:v>
                </c:pt>
              </c:numCache>
            </c:numRef>
          </c:val>
          <c:extLst>
            <c:ext xmlns:c15="http://schemas.microsoft.com/office/drawing/2012/chart" uri="{02D57815-91ED-43cb-92C2-25804820EDAC}">
              <c15:datalabelsRange>
                <c15:f>_RURALIDAD_!$J$28:$J$31</c15:f>
                <c15:dlblRangeCache>
                  <c:ptCount val="4"/>
                  <c:pt idx="0">
                    <c:v>6.8</c:v>
                  </c:pt>
                  <c:pt idx="1">
                    <c:v>8.0˟</c:v>
                  </c:pt>
                  <c:pt idx="3">
                    <c:v>6.6</c:v>
                  </c:pt>
                </c15:dlblRangeCache>
              </c15:datalabelsRange>
            </c:ext>
            <c:ext xmlns:c16="http://schemas.microsoft.com/office/drawing/2014/chart" uri="{C3380CC4-5D6E-409C-BE32-E72D297353CC}">
              <c16:uniqueId val="{00000013-0F0C-4E8D-9A54-38F21AB4DA7E}"/>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7AC-42E7-8BFD-F298BB2BB4DB}"/>
              </c:ext>
            </c:extLst>
          </c:dPt>
          <c:dPt>
            <c:idx val="3"/>
            <c:marker>
              <c:spPr>
                <a:solidFill>
                  <a:srgbClr val="002060"/>
                </a:solidFill>
                <a:ln>
                  <a:noFill/>
                </a:ln>
              </c:spPr>
            </c:marker>
            <c:bubble3D val="0"/>
            <c:extLst>
              <c:ext xmlns:c16="http://schemas.microsoft.com/office/drawing/2014/chart" uri="{C3380CC4-5D6E-409C-BE32-E72D297353CC}">
                <c16:uniqueId val="{00000001-27AC-42E7-8BFD-F298BB2BB4DB}"/>
              </c:ext>
            </c:extLst>
          </c:dPt>
          <c:dPt>
            <c:idx val="5"/>
            <c:marker>
              <c:spPr>
                <a:solidFill>
                  <a:srgbClr val="002060"/>
                </a:solidFill>
                <a:ln>
                  <a:noFill/>
                </a:ln>
              </c:spPr>
            </c:marker>
            <c:bubble3D val="0"/>
            <c:extLst>
              <c:ext xmlns:c16="http://schemas.microsoft.com/office/drawing/2014/chart" uri="{C3380CC4-5D6E-409C-BE32-E72D297353CC}">
                <c16:uniqueId val="{00000002-27AC-42E7-8BFD-F298BB2BB4DB}"/>
              </c:ext>
            </c:extLst>
          </c:dPt>
          <c:cat>
            <c:multiLvlStrRef>
              <c:f>_RURALIDAD_INT_!$B$2:$C$7</c:f>
              <c:multiLvlStrCache>
                <c:ptCount val="6"/>
                <c:lvl>
                  <c:pt idx="0">
                    <c:v>2015</c:v>
                  </c:pt>
                  <c:pt idx="1">
                    <c:v>2018</c:v>
                  </c:pt>
                  <c:pt idx="2">
                    <c:v>2015</c:v>
                  </c:pt>
                  <c:pt idx="3">
                    <c:v>2018</c:v>
                  </c:pt>
                  <c:pt idx="4">
                    <c:v>2015</c:v>
                  </c:pt>
                  <c:pt idx="5">
                    <c:v>2018</c:v>
                  </c:pt>
                </c:lvl>
                <c:lvl>
                  <c:pt idx="0">
                    <c:v>Baja California Sur</c:v>
                  </c:pt>
                  <c:pt idx="2">
                    <c:v>Urbana</c:v>
                  </c:pt>
                  <c:pt idx="4">
                    <c:v>Rural</c:v>
                  </c:pt>
                </c:lvl>
              </c:multiLvlStrCache>
            </c:multiLvlStrRef>
          </c:cat>
          <c:val>
            <c:numRef>
              <c:f>_RURALIDAD_INT_!$D$2:$D$7</c:f>
              <c:numCache>
                <c:formatCode>General</c:formatCode>
                <c:ptCount val="6"/>
                <c:pt idx="0">
                  <c:v>498.24900000000002</c:v>
                </c:pt>
                <c:pt idx="1">
                  <c:v>493.851</c:v>
                </c:pt>
                <c:pt idx="2">
                  <c:v>500.24900000000002</c:v>
                </c:pt>
                <c:pt idx="3">
                  <c:v>497.06</c:v>
                </c:pt>
                <c:pt idx="4">
                  <c:v>446.81700000000001</c:v>
                </c:pt>
                <c:pt idx="5">
                  <c:v>464.74200000000002</c:v>
                </c:pt>
              </c:numCache>
            </c:numRef>
          </c:val>
          <c:smooth val="0"/>
          <c:extLst>
            <c:ext xmlns:c16="http://schemas.microsoft.com/office/drawing/2014/chart" uri="{C3380CC4-5D6E-409C-BE32-E72D297353CC}">
              <c16:uniqueId val="{00000003-27AC-42E7-8BFD-F298BB2BB4D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7AC-42E7-8BFD-F298BB2BB4DB}"/>
              </c:ext>
            </c:extLst>
          </c:dPt>
          <c:dPt>
            <c:idx val="3"/>
            <c:marker>
              <c:spPr>
                <a:solidFill>
                  <a:srgbClr val="002060"/>
                </a:solidFill>
                <a:ln>
                  <a:noFill/>
                </a:ln>
              </c:spPr>
            </c:marker>
            <c:bubble3D val="0"/>
            <c:extLst>
              <c:ext xmlns:c16="http://schemas.microsoft.com/office/drawing/2014/chart" uri="{C3380CC4-5D6E-409C-BE32-E72D297353CC}">
                <c16:uniqueId val="{00000005-27AC-42E7-8BFD-F298BB2BB4DB}"/>
              </c:ext>
            </c:extLst>
          </c:dPt>
          <c:dPt>
            <c:idx val="5"/>
            <c:marker>
              <c:spPr>
                <a:solidFill>
                  <a:srgbClr val="002060"/>
                </a:solidFill>
                <a:ln>
                  <a:noFill/>
                </a:ln>
              </c:spPr>
            </c:marker>
            <c:bubble3D val="0"/>
            <c:extLst>
              <c:ext xmlns:c16="http://schemas.microsoft.com/office/drawing/2014/chart" uri="{C3380CC4-5D6E-409C-BE32-E72D297353CC}">
                <c16:uniqueId val="{00000006-27AC-42E7-8BFD-F298BB2BB4DB}"/>
              </c:ext>
            </c:extLst>
          </c:dPt>
          <c:cat>
            <c:multiLvlStrRef>
              <c:f>_RURALIDAD_INT_!$B$2:$C$7</c:f>
              <c:multiLvlStrCache>
                <c:ptCount val="6"/>
                <c:lvl>
                  <c:pt idx="0">
                    <c:v>2015</c:v>
                  </c:pt>
                  <c:pt idx="1">
                    <c:v>2018</c:v>
                  </c:pt>
                  <c:pt idx="2">
                    <c:v>2015</c:v>
                  </c:pt>
                  <c:pt idx="3">
                    <c:v>2018</c:v>
                  </c:pt>
                  <c:pt idx="4">
                    <c:v>2015</c:v>
                  </c:pt>
                  <c:pt idx="5">
                    <c:v>2018</c:v>
                  </c:pt>
                </c:lvl>
                <c:lvl>
                  <c:pt idx="0">
                    <c:v>Baja California Sur</c:v>
                  </c:pt>
                  <c:pt idx="2">
                    <c:v>Urbana</c:v>
                  </c:pt>
                  <c:pt idx="4">
                    <c:v>Rural</c:v>
                  </c:pt>
                </c:lvl>
              </c:multiLvlStrCache>
            </c:multiLvlStrRef>
          </c:cat>
          <c:val>
            <c:numRef>
              <c:f>_RURALIDAD_INT_!$E$2:$E$7</c:f>
              <c:numCache>
                <c:formatCode>General</c:formatCode>
                <c:ptCount val="6"/>
                <c:pt idx="0">
                  <c:v>517.75099999999998</c:v>
                </c:pt>
                <c:pt idx="1">
                  <c:v>514.149</c:v>
                </c:pt>
                <c:pt idx="2">
                  <c:v>519.75099999999998</c:v>
                </c:pt>
                <c:pt idx="3">
                  <c:v>520.94000000000005</c:v>
                </c:pt>
                <c:pt idx="4">
                  <c:v>533.18299999999999</c:v>
                </c:pt>
                <c:pt idx="5">
                  <c:v>521.25800000000004</c:v>
                </c:pt>
              </c:numCache>
            </c:numRef>
          </c:val>
          <c:smooth val="0"/>
          <c:extLst>
            <c:ext xmlns:c16="http://schemas.microsoft.com/office/drawing/2014/chart" uri="{C3380CC4-5D6E-409C-BE32-E72D297353CC}">
              <c16:uniqueId val="{00000007-27AC-42E7-8BFD-F298BB2BB4DB}"/>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7AC-42E7-8BFD-F298BB2BB4DB}"/>
              </c:ext>
            </c:extLst>
          </c:dPt>
          <c:dPt>
            <c:idx val="3"/>
            <c:marker>
              <c:spPr>
                <a:solidFill>
                  <a:srgbClr val="002060"/>
                </a:solidFill>
                <a:ln>
                  <a:noFill/>
                </a:ln>
              </c:spPr>
            </c:marker>
            <c:bubble3D val="0"/>
            <c:extLst>
              <c:ext xmlns:c16="http://schemas.microsoft.com/office/drawing/2014/chart" uri="{C3380CC4-5D6E-409C-BE32-E72D297353CC}">
                <c16:uniqueId val="{00000009-27AC-42E7-8BFD-F298BB2BB4DB}"/>
              </c:ext>
            </c:extLst>
          </c:dPt>
          <c:dPt>
            <c:idx val="5"/>
            <c:marker>
              <c:spPr>
                <a:solidFill>
                  <a:srgbClr val="002060"/>
                </a:solidFill>
                <a:ln>
                  <a:noFill/>
                </a:ln>
              </c:spPr>
            </c:marker>
            <c:bubble3D val="0"/>
            <c:extLst>
              <c:ext xmlns:c16="http://schemas.microsoft.com/office/drawing/2014/chart" uri="{C3380CC4-5D6E-409C-BE32-E72D297353CC}">
                <c16:uniqueId val="{0000000A-27AC-42E7-8BFD-F298BB2BB4D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AC-42E7-8BFD-F298BB2BB4D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AC-42E7-8BFD-F298BB2BB4D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AC-42E7-8BFD-F298BB2BB4D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Baja California Sur</c:v>
                  </c:pt>
                  <c:pt idx="2">
                    <c:v>Urbana</c:v>
                  </c:pt>
                  <c:pt idx="4">
                    <c:v>Rural</c:v>
                  </c:pt>
                </c:lvl>
              </c:multiLvlStrCache>
            </c:multiLvlStrRef>
          </c:cat>
          <c:val>
            <c:numRef>
              <c:f>_RURALIDAD_INT_!$F$2:$F$7</c:f>
              <c:numCache>
                <c:formatCode>General</c:formatCode>
                <c:ptCount val="6"/>
                <c:pt idx="0">
                  <c:v>508</c:v>
                </c:pt>
                <c:pt idx="1">
                  <c:v>504</c:v>
                </c:pt>
                <c:pt idx="2">
                  <c:v>510</c:v>
                </c:pt>
                <c:pt idx="3">
                  <c:v>509</c:v>
                </c:pt>
                <c:pt idx="4">
                  <c:v>490</c:v>
                </c:pt>
                <c:pt idx="5">
                  <c:v>493</c:v>
                </c:pt>
              </c:numCache>
            </c:numRef>
          </c:val>
          <c:smooth val="0"/>
          <c:extLst>
            <c:ext xmlns:c16="http://schemas.microsoft.com/office/drawing/2014/chart" uri="{C3380CC4-5D6E-409C-BE32-E72D297353CC}">
              <c16:uniqueId val="{0000000B-27AC-42E7-8BFD-F298BB2BB4DB}"/>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E71-4F9F-9E51-CE9DA528F9E1}"/>
              </c:ext>
            </c:extLst>
          </c:dPt>
          <c:dPt>
            <c:idx val="3"/>
            <c:marker>
              <c:spPr>
                <a:solidFill>
                  <a:srgbClr val="002060"/>
                </a:solidFill>
                <a:ln>
                  <a:noFill/>
                </a:ln>
              </c:spPr>
            </c:marker>
            <c:bubble3D val="0"/>
            <c:extLst>
              <c:ext xmlns:c16="http://schemas.microsoft.com/office/drawing/2014/chart" uri="{C3380CC4-5D6E-409C-BE32-E72D297353CC}">
                <c16:uniqueId val="{00000001-9E71-4F9F-9E51-CE9DA528F9E1}"/>
              </c:ext>
            </c:extLst>
          </c:dPt>
          <c:dPt>
            <c:idx val="5"/>
            <c:marker>
              <c:spPr>
                <a:solidFill>
                  <a:srgbClr val="002060"/>
                </a:solidFill>
                <a:ln>
                  <a:noFill/>
                </a:ln>
              </c:spPr>
            </c:marker>
            <c:bubble3D val="0"/>
            <c:extLst>
              <c:ext xmlns:c16="http://schemas.microsoft.com/office/drawing/2014/chart" uri="{C3380CC4-5D6E-409C-BE32-E72D297353CC}">
                <c16:uniqueId val="{00000002-9E71-4F9F-9E51-CE9DA528F9E1}"/>
              </c:ext>
            </c:extLst>
          </c:dPt>
          <c:cat>
            <c:multiLvlStrRef>
              <c:f>_RURALIDAD_INT_!$B$27:$C$32</c:f>
              <c:multiLvlStrCache>
                <c:ptCount val="6"/>
                <c:lvl>
                  <c:pt idx="0">
                    <c:v>2015</c:v>
                  </c:pt>
                  <c:pt idx="1">
                    <c:v>2018</c:v>
                  </c:pt>
                  <c:pt idx="2">
                    <c:v>2015</c:v>
                  </c:pt>
                  <c:pt idx="3">
                    <c:v>2018</c:v>
                  </c:pt>
                  <c:pt idx="4">
                    <c:v>2015</c:v>
                  </c:pt>
                  <c:pt idx="5">
                    <c:v>2018</c:v>
                  </c:pt>
                </c:lvl>
                <c:lvl>
                  <c:pt idx="0">
                    <c:v>Baja California Sur</c:v>
                  </c:pt>
                  <c:pt idx="2">
                    <c:v>Urbana</c:v>
                  </c:pt>
                  <c:pt idx="4">
                    <c:v>Rural</c:v>
                  </c:pt>
                </c:lvl>
              </c:multiLvlStrCache>
            </c:multiLvlStrRef>
          </c:cat>
          <c:val>
            <c:numRef>
              <c:f>_RURALIDAD_INT_!$D$27:$D$32</c:f>
              <c:numCache>
                <c:formatCode>General</c:formatCode>
                <c:ptCount val="6"/>
                <c:pt idx="0">
                  <c:v>481.44799999999998</c:v>
                </c:pt>
                <c:pt idx="1">
                  <c:v>480.25400000000002</c:v>
                </c:pt>
                <c:pt idx="2">
                  <c:v>483.44799999999998</c:v>
                </c:pt>
                <c:pt idx="3">
                  <c:v>481.46300000000002</c:v>
                </c:pt>
                <c:pt idx="4">
                  <c:v>439.80700000000002</c:v>
                </c:pt>
                <c:pt idx="5">
                  <c:v>462.14499999999998</c:v>
                </c:pt>
              </c:numCache>
            </c:numRef>
          </c:val>
          <c:smooth val="0"/>
          <c:extLst>
            <c:ext xmlns:c16="http://schemas.microsoft.com/office/drawing/2014/chart" uri="{C3380CC4-5D6E-409C-BE32-E72D297353CC}">
              <c16:uniqueId val="{00000003-9E71-4F9F-9E51-CE9DA528F9E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E71-4F9F-9E51-CE9DA528F9E1}"/>
              </c:ext>
            </c:extLst>
          </c:dPt>
          <c:dPt>
            <c:idx val="3"/>
            <c:marker>
              <c:spPr>
                <a:solidFill>
                  <a:srgbClr val="002060"/>
                </a:solidFill>
                <a:ln>
                  <a:noFill/>
                </a:ln>
              </c:spPr>
            </c:marker>
            <c:bubble3D val="0"/>
            <c:extLst>
              <c:ext xmlns:c16="http://schemas.microsoft.com/office/drawing/2014/chart" uri="{C3380CC4-5D6E-409C-BE32-E72D297353CC}">
                <c16:uniqueId val="{00000005-9E71-4F9F-9E51-CE9DA528F9E1}"/>
              </c:ext>
            </c:extLst>
          </c:dPt>
          <c:dPt>
            <c:idx val="5"/>
            <c:marker>
              <c:spPr>
                <a:solidFill>
                  <a:srgbClr val="002060"/>
                </a:solidFill>
                <a:ln>
                  <a:noFill/>
                </a:ln>
              </c:spPr>
            </c:marker>
            <c:bubble3D val="0"/>
            <c:extLst>
              <c:ext xmlns:c16="http://schemas.microsoft.com/office/drawing/2014/chart" uri="{C3380CC4-5D6E-409C-BE32-E72D297353CC}">
                <c16:uniqueId val="{00000006-9E71-4F9F-9E51-CE9DA528F9E1}"/>
              </c:ext>
            </c:extLst>
          </c:dPt>
          <c:cat>
            <c:multiLvlStrRef>
              <c:f>_RURALIDAD_INT_!$B$27:$C$32</c:f>
              <c:multiLvlStrCache>
                <c:ptCount val="6"/>
                <c:lvl>
                  <c:pt idx="0">
                    <c:v>2015</c:v>
                  </c:pt>
                  <c:pt idx="1">
                    <c:v>2018</c:v>
                  </c:pt>
                  <c:pt idx="2">
                    <c:v>2015</c:v>
                  </c:pt>
                  <c:pt idx="3">
                    <c:v>2018</c:v>
                  </c:pt>
                  <c:pt idx="4">
                    <c:v>2015</c:v>
                  </c:pt>
                  <c:pt idx="5">
                    <c:v>2018</c:v>
                  </c:pt>
                </c:lvl>
                <c:lvl>
                  <c:pt idx="0">
                    <c:v>Baja California Sur</c:v>
                  </c:pt>
                  <c:pt idx="2">
                    <c:v>Urbana</c:v>
                  </c:pt>
                  <c:pt idx="4">
                    <c:v>Rural</c:v>
                  </c:pt>
                </c:lvl>
              </c:multiLvlStrCache>
            </c:multiLvlStrRef>
          </c:cat>
          <c:val>
            <c:numRef>
              <c:f>_RURALIDAD_INT_!$E$27:$E$32</c:f>
              <c:numCache>
                <c:formatCode>General</c:formatCode>
                <c:ptCount val="6"/>
                <c:pt idx="0">
                  <c:v>500.55200000000002</c:v>
                </c:pt>
                <c:pt idx="1">
                  <c:v>501.74599999999998</c:v>
                </c:pt>
                <c:pt idx="2">
                  <c:v>502.55200000000002</c:v>
                </c:pt>
                <c:pt idx="3">
                  <c:v>506.53699999999998</c:v>
                </c:pt>
                <c:pt idx="4">
                  <c:v>522.19299999999998</c:v>
                </c:pt>
                <c:pt idx="5">
                  <c:v>519.85500000000002</c:v>
                </c:pt>
              </c:numCache>
            </c:numRef>
          </c:val>
          <c:smooth val="0"/>
          <c:extLst>
            <c:ext xmlns:c16="http://schemas.microsoft.com/office/drawing/2014/chart" uri="{C3380CC4-5D6E-409C-BE32-E72D297353CC}">
              <c16:uniqueId val="{00000007-9E71-4F9F-9E51-CE9DA528F9E1}"/>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E71-4F9F-9E51-CE9DA528F9E1}"/>
              </c:ext>
            </c:extLst>
          </c:dPt>
          <c:dPt>
            <c:idx val="3"/>
            <c:marker>
              <c:spPr>
                <a:solidFill>
                  <a:srgbClr val="002060"/>
                </a:solidFill>
                <a:ln>
                  <a:noFill/>
                </a:ln>
              </c:spPr>
            </c:marker>
            <c:bubble3D val="0"/>
            <c:extLst>
              <c:ext xmlns:c16="http://schemas.microsoft.com/office/drawing/2014/chart" uri="{C3380CC4-5D6E-409C-BE32-E72D297353CC}">
                <c16:uniqueId val="{00000009-9E71-4F9F-9E51-CE9DA528F9E1}"/>
              </c:ext>
            </c:extLst>
          </c:dPt>
          <c:dPt>
            <c:idx val="5"/>
            <c:marker>
              <c:spPr>
                <a:solidFill>
                  <a:srgbClr val="002060"/>
                </a:solidFill>
                <a:ln>
                  <a:noFill/>
                </a:ln>
              </c:spPr>
            </c:marker>
            <c:bubble3D val="0"/>
            <c:extLst>
              <c:ext xmlns:c16="http://schemas.microsoft.com/office/drawing/2014/chart" uri="{C3380CC4-5D6E-409C-BE32-E72D297353CC}">
                <c16:uniqueId val="{0000000A-9E71-4F9F-9E51-CE9DA528F9E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E71-4F9F-9E51-CE9DA528F9E1}"/>
                </c:ext>
              </c:extLst>
            </c:dLbl>
            <c:dLbl>
              <c:idx val="3"/>
              <c:layout>
                <c:manualLayout>
                  <c:x val="0"/>
                  <c:y val="-3.5443037974683546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9E71-4F9F-9E51-CE9DA528F9E1}"/>
                </c:ext>
              </c:extLst>
            </c:dLbl>
            <c:dLbl>
              <c:idx val="5"/>
              <c:layout>
                <c:manualLayout>
                  <c:x val="0"/>
                  <c:y val="4.3037974683544304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9E71-4F9F-9E51-CE9DA528F9E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Baja California Sur</c:v>
                  </c:pt>
                  <c:pt idx="2">
                    <c:v>Urbana</c:v>
                  </c:pt>
                  <c:pt idx="4">
                    <c:v>Rural</c:v>
                  </c:pt>
                </c:lvl>
              </c:multiLvlStrCache>
            </c:multiLvlStrRef>
          </c:cat>
          <c:val>
            <c:numRef>
              <c:f>_RURALIDAD_INT_!$F$27:$F$32</c:f>
              <c:numCache>
                <c:formatCode>General</c:formatCode>
                <c:ptCount val="6"/>
                <c:pt idx="0">
                  <c:v>491</c:v>
                </c:pt>
                <c:pt idx="1">
                  <c:v>491</c:v>
                </c:pt>
                <c:pt idx="2">
                  <c:v>493</c:v>
                </c:pt>
                <c:pt idx="3">
                  <c:v>494</c:v>
                </c:pt>
                <c:pt idx="4">
                  <c:v>481</c:v>
                </c:pt>
                <c:pt idx="5">
                  <c:v>491</c:v>
                </c:pt>
              </c:numCache>
            </c:numRef>
          </c:val>
          <c:smooth val="0"/>
          <c:extLst>
            <c:ext xmlns:c16="http://schemas.microsoft.com/office/drawing/2014/chart" uri="{C3380CC4-5D6E-409C-BE32-E72D297353CC}">
              <c16:uniqueId val="{0000000B-9E71-4F9F-9E51-CE9DA528F9E1}"/>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_REGION_NOROESTE_!$E$1</c:f>
              <c:strCache>
                <c:ptCount val="1"/>
                <c:pt idx="0">
                  <c:v>NI</c:v>
                </c:pt>
              </c:strCache>
            </c:strRef>
          </c:tx>
          <c:spPr>
            <a:solidFill>
              <a:srgbClr val="C8A8C8"/>
            </a:solidFill>
          </c:spPr>
          <c:invertIfNegative val="0"/>
          <c:dLbls>
            <c:dLbl>
              <c:idx val="0"/>
              <c:tx>
                <c:rich>
                  <a:bodyPr/>
                  <a:lstStyle/>
                  <a:p>
                    <a:fld id="{96624701-D6FC-4674-B4B5-6880731B39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19-4ED8-AF5E-AFDDFB0F7508}"/>
                </c:ext>
              </c:extLst>
            </c:dLbl>
            <c:dLbl>
              <c:idx val="1"/>
              <c:tx>
                <c:rich>
                  <a:bodyPr/>
                  <a:lstStyle/>
                  <a:p>
                    <a:fld id="{2AE10114-1AC7-4DCF-8A01-35AF491D3F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19-4ED8-AF5E-AFDDFB0F7508}"/>
                </c:ext>
              </c:extLst>
            </c:dLbl>
            <c:dLbl>
              <c:idx val="2"/>
              <c:tx>
                <c:rich>
                  <a:bodyPr/>
                  <a:lstStyle/>
                  <a:p>
                    <a:fld id="{7556763B-E6CA-495D-B611-9BA3D7DA94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19-4ED8-AF5E-AFDDFB0F7508}"/>
                </c:ext>
              </c:extLst>
            </c:dLbl>
            <c:dLbl>
              <c:idx val="3"/>
              <c:tx>
                <c:rich>
                  <a:bodyPr/>
                  <a:lstStyle/>
                  <a:p>
                    <a:fld id="{1308C9F6-8D4F-4BB7-BD3D-2011B65397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219-4ED8-AF5E-AFDDFB0F7508}"/>
                </c:ext>
              </c:extLst>
            </c:dLbl>
            <c:dLbl>
              <c:idx val="4"/>
              <c:tx>
                <c:rich>
                  <a:bodyPr/>
                  <a:lstStyle/>
                  <a:p>
                    <a:fld id="{D91F3A17-78C1-4155-83B8-6DD55143DA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9-4ED8-AF5E-AFDDFB0F7508}"/>
                </c:ext>
              </c:extLst>
            </c:dLbl>
            <c:dLbl>
              <c:idx val="6"/>
              <c:tx>
                <c:rich>
                  <a:bodyPr/>
                  <a:lstStyle/>
                  <a:p>
                    <a:fld id="{1CDB59E9-436B-4655-B703-A55156F412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_REGION_NOROESTE_!$E$2:$E$8</c:f>
              <c:numCache>
                <c:formatCode>General</c:formatCode>
                <c:ptCount val="7"/>
                <c:pt idx="0">
                  <c:v>-52.1</c:v>
                </c:pt>
                <c:pt idx="1">
                  <c:v>-50.9</c:v>
                </c:pt>
                <c:pt idx="2">
                  <c:v>-48.7</c:v>
                </c:pt>
                <c:pt idx="3">
                  <c:v>-44.1</c:v>
                </c:pt>
                <c:pt idx="4">
                  <c:v>-43.8</c:v>
                </c:pt>
                <c:pt idx="6">
                  <c:v>-49.1</c:v>
                </c:pt>
              </c:numCache>
            </c:numRef>
          </c:val>
          <c:extLst>
            <c:ext xmlns:c15="http://schemas.microsoft.com/office/drawing/2012/chart" uri="{02D57815-91ED-43cb-92C2-25804820EDAC}">
              <c15:datalabelsRange>
                <c15:f>_REGION_NOROESTE_!$I$2:$I$8</c15:f>
                <c15:dlblRangeCache>
                  <c:ptCount val="7"/>
                  <c:pt idx="0">
                    <c:v>52.1</c:v>
                  </c:pt>
                  <c:pt idx="1">
                    <c:v>50.9</c:v>
                  </c:pt>
                  <c:pt idx="2">
                    <c:v>48.7</c:v>
                  </c:pt>
                  <c:pt idx="3">
                    <c:v>44.1</c:v>
                  </c:pt>
                  <c:pt idx="4">
                    <c:v>43.8</c:v>
                  </c:pt>
                  <c:pt idx="6">
                    <c:v>49.1</c:v>
                  </c:pt>
                </c15:dlblRangeCache>
              </c15:datalabelsRange>
            </c:ext>
            <c:ext xmlns:c16="http://schemas.microsoft.com/office/drawing/2014/chart" uri="{C3380CC4-5D6E-409C-BE32-E72D297353CC}">
              <c16:uniqueId val="{00000007-8219-4ED8-AF5E-AFDDFB0F7508}"/>
            </c:ext>
          </c:extLst>
        </c:ser>
        <c:ser>
          <c:idx val="1"/>
          <c:order val="1"/>
          <c:tx>
            <c:strRef>
              <c:f>_REGION_NOROESTE_!$F$1</c:f>
              <c:strCache>
                <c:ptCount val="1"/>
                <c:pt idx="0">
                  <c:v>NII</c:v>
                </c:pt>
              </c:strCache>
            </c:strRef>
          </c:tx>
          <c:spPr>
            <a:solidFill>
              <a:srgbClr val="B07CAA"/>
            </a:solidFill>
          </c:spPr>
          <c:invertIfNegative val="0"/>
          <c:dLbls>
            <c:dLbl>
              <c:idx val="0"/>
              <c:tx>
                <c:rich>
                  <a:bodyPr/>
                  <a:lstStyle/>
                  <a:p>
                    <a:fld id="{2BB6DA83-7384-4633-89DA-9EB402E5E2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19-4ED8-AF5E-AFDDFB0F7508}"/>
                </c:ext>
              </c:extLst>
            </c:dLbl>
            <c:dLbl>
              <c:idx val="1"/>
              <c:tx>
                <c:rich>
                  <a:bodyPr/>
                  <a:lstStyle/>
                  <a:p>
                    <a:fld id="{8633628C-39F9-47E1-A911-0F25167956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219-4ED8-AF5E-AFDDFB0F7508}"/>
                </c:ext>
              </c:extLst>
            </c:dLbl>
            <c:dLbl>
              <c:idx val="2"/>
              <c:tx>
                <c:rich>
                  <a:bodyPr/>
                  <a:lstStyle/>
                  <a:p>
                    <a:fld id="{323E1CB6-19EA-4BAC-A61F-E80FEE56D1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219-4ED8-AF5E-AFDDFB0F7508}"/>
                </c:ext>
              </c:extLst>
            </c:dLbl>
            <c:dLbl>
              <c:idx val="3"/>
              <c:tx>
                <c:rich>
                  <a:bodyPr/>
                  <a:lstStyle/>
                  <a:p>
                    <a:fld id="{BDFCE9DF-CE99-47E7-9E0C-79390224AE1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219-4ED8-AF5E-AFDDFB0F7508}"/>
                </c:ext>
              </c:extLst>
            </c:dLbl>
            <c:dLbl>
              <c:idx val="4"/>
              <c:tx>
                <c:rich>
                  <a:bodyPr/>
                  <a:lstStyle/>
                  <a:p>
                    <a:fld id="{95D83E05-2D97-436A-B265-E949B46F1C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9-4ED8-AF5E-AFDDFB0F7508}"/>
                </c:ext>
              </c:extLst>
            </c:dLbl>
            <c:dLbl>
              <c:idx val="6"/>
              <c:tx>
                <c:rich>
                  <a:bodyPr/>
                  <a:lstStyle/>
                  <a:p>
                    <a:fld id="{CEB7A5DD-115A-4FE0-AAD8-BE4CB10FB0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_REGION_NOROESTE_!$F$2:$F$8</c:f>
              <c:numCache>
                <c:formatCode>General</c:formatCode>
                <c:ptCount val="7"/>
                <c:pt idx="0">
                  <c:v>32</c:v>
                </c:pt>
                <c:pt idx="1">
                  <c:v>32.1</c:v>
                </c:pt>
                <c:pt idx="2">
                  <c:v>32.6</c:v>
                </c:pt>
                <c:pt idx="3">
                  <c:v>37.5</c:v>
                </c:pt>
                <c:pt idx="4">
                  <c:v>35.200000000000003</c:v>
                </c:pt>
                <c:pt idx="6">
                  <c:v>32.9</c:v>
                </c:pt>
              </c:numCache>
            </c:numRef>
          </c:val>
          <c:extLst>
            <c:ext xmlns:c15="http://schemas.microsoft.com/office/drawing/2012/chart" uri="{02D57815-91ED-43cb-92C2-25804820EDAC}">
              <c15:datalabelsRange>
                <c15:f>_REGION_NOROESTE_!$J$2:$J$8</c15:f>
                <c15:dlblRangeCache>
                  <c:ptCount val="7"/>
                  <c:pt idx="0">
                    <c:v>32.0</c:v>
                  </c:pt>
                  <c:pt idx="1">
                    <c:v>32.1</c:v>
                  </c:pt>
                  <c:pt idx="2">
                    <c:v>32.6</c:v>
                  </c:pt>
                  <c:pt idx="3">
                    <c:v>37.5</c:v>
                  </c:pt>
                  <c:pt idx="4">
                    <c:v>35.2</c:v>
                  </c:pt>
                  <c:pt idx="6">
                    <c:v>32.9</c:v>
                  </c:pt>
                </c15:dlblRangeCache>
              </c15:datalabelsRange>
            </c:ext>
            <c:ext xmlns:c16="http://schemas.microsoft.com/office/drawing/2014/chart" uri="{C3380CC4-5D6E-409C-BE32-E72D297353CC}">
              <c16:uniqueId val="{0000000F-8219-4ED8-AF5E-AFDDFB0F7508}"/>
            </c:ext>
          </c:extLst>
        </c:ser>
        <c:ser>
          <c:idx val="2"/>
          <c:order val="2"/>
          <c:tx>
            <c:strRef>
              <c:f>_REGION_NOROESTE_!$G$1</c:f>
              <c:strCache>
                <c:ptCount val="1"/>
                <c:pt idx="0">
                  <c:v>NIII</c:v>
                </c:pt>
              </c:strCache>
            </c:strRef>
          </c:tx>
          <c:spPr>
            <a:solidFill>
              <a:srgbClr val="9A528E"/>
            </a:solidFill>
          </c:spPr>
          <c:invertIfNegative val="0"/>
          <c:dLbls>
            <c:dLbl>
              <c:idx val="0"/>
              <c:tx>
                <c:rich>
                  <a:bodyPr/>
                  <a:lstStyle/>
                  <a:p>
                    <a:fld id="{7AFF355B-2442-4FB0-B2D0-254517AD71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19-4ED8-AF5E-AFDDFB0F7508}"/>
                </c:ext>
              </c:extLst>
            </c:dLbl>
            <c:dLbl>
              <c:idx val="1"/>
              <c:tx>
                <c:rich>
                  <a:bodyPr/>
                  <a:lstStyle/>
                  <a:p>
                    <a:fld id="{0E3E8BA7-7F2F-4886-B464-BCE4EEC5E3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219-4ED8-AF5E-AFDDFB0F7508}"/>
                </c:ext>
              </c:extLst>
            </c:dLbl>
            <c:dLbl>
              <c:idx val="2"/>
              <c:tx>
                <c:rich>
                  <a:bodyPr/>
                  <a:lstStyle/>
                  <a:p>
                    <a:fld id="{70236A09-DF9D-448D-8161-424CF6B03A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219-4ED8-AF5E-AFDDFB0F7508}"/>
                </c:ext>
              </c:extLst>
            </c:dLbl>
            <c:dLbl>
              <c:idx val="3"/>
              <c:tx>
                <c:rich>
                  <a:bodyPr/>
                  <a:lstStyle/>
                  <a:p>
                    <a:fld id="{BE61C141-C5DA-40FB-BED8-FBFC609ECF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219-4ED8-AF5E-AFDDFB0F7508}"/>
                </c:ext>
              </c:extLst>
            </c:dLbl>
            <c:dLbl>
              <c:idx val="4"/>
              <c:tx>
                <c:rich>
                  <a:bodyPr/>
                  <a:lstStyle/>
                  <a:p>
                    <a:fld id="{88675AE6-0366-4B03-A4FF-EE28BC128B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19-4ED8-AF5E-AFDDFB0F7508}"/>
                </c:ext>
              </c:extLst>
            </c:dLbl>
            <c:dLbl>
              <c:idx val="6"/>
              <c:tx>
                <c:rich>
                  <a:bodyPr/>
                  <a:lstStyle/>
                  <a:p>
                    <a:fld id="{ABA92585-ECDA-45AF-A352-8379D93EC9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_REGION_NOROESTE_!$G$2:$G$8</c:f>
              <c:numCache>
                <c:formatCode>General</c:formatCode>
                <c:ptCount val="7"/>
                <c:pt idx="0">
                  <c:v>13.9</c:v>
                </c:pt>
                <c:pt idx="1">
                  <c:v>14.4</c:v>
                </c:pt>
                <c:pt idx="2">
                  <c:v>15.7</c:v>
                </c:pt>
                <c:pt idx="3">
                  <c:v>15.7</c:v>
                </c:pt>
                <c:pt idx="4">
                  <c:v>17.3</c:v>
                </c:pt>
                <c:pt idx="6">
                  <c:v>15.1</c:v>
                </c:pt>
              </c:numCache>
            </c:numRef>
          </c:val>
          <c:extLst>
            <c:ext xmlns:c15="http://schemas.microsoft.com/office/drawing/2012/chart" uri="{02D57815-91ED-43cb-92C2-25804820EDAC}">
              <c15:datalabelsRange>
                <c15:f>_REGION_NOROESTE_!$K$2:$K$8</c15:f>
                <c15:dlblRangeCache>
                  <c:ptCount val="7"/>
                  <c:pt idx="0">
                    <c:v>13.9</c:v>
                  </c:pt>
                  <c:pt idx="1">
                    <c:v>14.4</c:v>
                  </c:pt>
                  <c:pt idx="2">
                    <c:v>15.7</c:v>
                  </c:pt>
                  <c:pt idx="3">
                    <c:v>15.7</c:v>
                  </c:pt>
                  <c:pt idx="4">
                    <c:v>17.3</c:v>
                  </c:pt>
                  <c:pt idx="6">
                    <c:v>15.1</c:v>
                  </c:pt>
                </c15:dlblRangeCache>
              </c15:datalabelsRange>
            </c:ext>
            <c:ext xmlns:c16="http://schemas.microsoft.com/office/drawing/2014/chart" uri="{C3380CC4-5D6E-409C-BE32-E72D297353CC}">
              <c16:uniqueId val="{00000017-8219-4ED8-AF5E-AFDDFB0F7508}"/>
            </c:ext>
          </c:extLst>
        </c:ser>
        <c:ser>
          <c:idx val="3"/>
          <c:order val="3"/>
          <c:tx>
            <c:strRef>
              <c:f>_REGION_NOROESTE_!$H$1</c:f>
              <c:strCache>
                <c:ptCount val="1"/>
                <c:pt idx="0">
                  <c:v>NIV</c:v>
                </c:pt>
              </c:strCache>
            </c:strRef>
          </c:tx>
          <c:spPr>
            <a:solidFill>
              <a:srgbClr val="862A77"/>
            </a:solidFill>
          </c:spPr>
          <c:invertIfNegative val="0"/>
          <c:dLbls>
            <c:dLbl>
              <c:idx val="0"/>
              <c:layout>
                <c:manualLayout>
                  <c:x val="2.9645191409897183E-2"/>
                  <c:y val="0"/>
                </c:manualLayout>
              </c:layout>
              <c:tx>
                <c:rich>
                  <a:bodyPr/>
                  <a:lstStyle/>
                  <a:p>
                    <a:fld id="{07570AF6-D5E1-4BA3-AC55-31CB0CA4BB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219-4ED8-AF5E-AFDDFB0F7508}"/>
                </c:ext>
              </c:extLst>
            </c:dLbl>
            <c:dLbl>
              <c:idx val="1"/>
              <c:layout>
                <c:manualLayout>
                  <c:x val="4.1503267973856207E-2"/>
                  <c:y val="0"/>
                </c:manualLayout>
              </c:layout>
              <c:tx>
                <c:rich>
                  <a:bodyPr/>
                  <a:lstStyle/>
                  <a:p>
                    <a:fld id="{14DCEDE3-0DBA-4B1A-8AC1-9019FC4E7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219-4ED8-AF5E-AFDDFB0F7508}"/>
                </c:ext>
              </c:extLst>
            </c:dLbl>
            <c:dLbl>
              <c:idx val="2"/>
              <c:layout>
                <c:manualLayout>
                  <c:x val="2.9645191409897291E-2"/>
                  <c:y val="0"/>
                </c:manualLayout>
              </c:layout>
              <c:tx>
                <c:rich>
                  <a:bodyPr/>
                  <a:lstStyle/>
                  <a:p>
                    <a:fld id="{925A210C-0745-4780-A338-4C9B127D2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8219-4ED8-AF5E-AFDDFB0F7508}"/>
                </c:ext>
              </c:extLst>
            </c:dLbl>
            <c:dLbl>
              <c:idx val="3"/>
              <c:layout>
                <c:manualLayout>
                  <c:x val="3.8538748832866482E-2"/>
                  <c:y val="0"/>
                </c:manualLayout>
              </c:layout>
              <c:tx>
                <c:rich>
                  <a:bodyPr/>
                  <a:lstStyle/>
                  <a:p>
                    <a:fld id="{E5A12F64-2B76-4A87-AA4C-500CF0ED04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219-4ED8-AF5E-AFDDFB0F7508}"/>
                </c:ext>
              </c:extLst>
            </c:dLbl>
            <c:dLbl>
              <c:idx val="4"/>
              <c:layout>
                <c:manualLayout>
                  <c:x val="3.2609710550887128E-2"/>
                  <c:y val="-5.9118079335229948E-17"/>
                </c:manualLayout>
              </c:layout>
              <c:tx>
                <c:rich>
                  <a:bodyPr/>
                  <a:lstStyle/>
                  <a:p>
                    <a:fld id="{D4DD7D97-4564-4345-8701-4731922442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19-4ED8-AF5E-AFDDFB0F7508}"/>
                </c:ext>
              </c:extLst>
            </c:dLbl>
            <c:dLbl>
              <c:idx val="6"/>
              <c:layout>
                <c:manualLayout>
                  <c:x val="2.6680672268907454E-2"/>
                  <c:y val="-2.9559039667614974E-17"/>
                </c:manualLayout>
              </c:layout>
              <c:tx>
                <c:rich>
                  <a:bodyPr/>
                  <a:lstStyle/>
                  <a:p>
                    <a:fld id="{8BC1A61B-AF9F-40C0-B26D-C2D2C17883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219-4ED8-AF5E-AFDDFB0F7508}"/>
                </c:ext>
              </c:extLst>
            </c:dLbl>
            <c:dLbl>
              <c:idx val="7"/>
              <c:layout>
                <c:manualLayout>
                  <c:x val="2.6680672268907454E-2"/>
                  <c:y val="0"/>
                </c:manualLayout>
              </c:layout>
              <c:tx>
                <c:rich>
                  <a:bodyPr/>
                  <a:lstStyle/>
                  <a:p>
                    <a:fld id="{EE77A2A6-552C-4F48-A378-3CFC086DD5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219-4ED8-AF5E-AFDDFB0F7508}"/>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_REGION_NOROESTE_!$H$2:$H$8</c:f>
              <c:numCache>
                <c:formatCode>General</c:formatCode>
                <c:ptCount val="7"/>
                <c:pt idx="0">
                  <c:v>2</c:v>
                </c:pt>
                <c:pt idx="1">
                  <c:v>2.7</c:v>
                </c:pt>
                <c:pt idx="2">
                  <c:v>3</c:v>
                </c:pt>
                <c:pt idx="3">
                  <c:v>2.7</c:v>
                </c:pt>
                <c:pt idx="4">
                  <c:v>3.7</c:v>
                </c:pt>
                <c:pt idx="6">
                  <c:v>2.8</c:v>
                </c:pt>
              </c:numCache>
            </c:numRef>
          </c:val>
          <c:extLst>
            <c:ext xmlns:c15="http://schemas.microsoft.com/office/drawing/2012/chart" uri="{02D57815-91ED-43cb-92C2-25804820EDAC}">
              <c15:datalabelsRange>
                <c15:f>_REGION_NOROESTE_!$L$2:$L$8</c15:f>
                <c15:dlblRangeCache>
                  <c:ptCount val="7"/>
                  <c:pt idx="0">
                    <c:v>2.0˟</c:v>
                  </c:pt>
                  <c:pt idx="1">
                    <c:v>2.7</c:v>
                  </c:pt>
                  <c:pt idx="2">
                    <c:v>3.0</c:v>
                  </c:pt>
                  <c:pt idx="3">
                    <c:v>2.7</c:v>
                  </c:pt>
                  <c:pt idx="4">
                    <c:v>3.7</c:v>
                  </c:pt>
                  <c:pt idx="6">
                    <c:v>2.8</c:v>
                  </c:pt>
                </c15:dlblRangeCache>
              </c15:datalabelsRange>
            </c:ext>
            <c:ext xmlns:c16="http://schemas.microsoft.com/office/drawing/2014/chart" uri="{C3380CC4-5D6E-409C-BE32-E72D297353CC}">
              <c16:uniqueId val="{00000020-8219-4ED8-AF5E-AFDDFB0F7508}"/>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_REGION_NOROESTE_!$E$24</c:f>
              <c:strCache>
                <c:ptCount val="1"/>
                <c:pt idx="0">
                  <c:v>NI</c:v>
                </c:pt>
              </c:strCache>
            </c:strRef>
          </c:tx>
          <c:spPr>
            <a:solidFill>
              <a:srgbClr val="C8A8C8"/>
            </a:solidFill>
          </c:spPr>
          <c:invertIfNegative val="0"/>
          <c:dLbls>
            <c:dLbl>
              <c:idx val="0"/>
              <c:tx>
                <c:rich>
                  <a:bodyPr/>
                  <a:lstStyle/>
                  <a:p>
                    <a:fld id="{54EA205E-BF9E-4520-A764-51DE8B090C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EC-4F6D-9B1F-E8E0C9C13E5F}"/>
                </c:ext>
              </c:extLst>
            </c:dLbl>
            <c:dLbl>
              <c:idx val="1"/>
              <c:tx>
                <c:rich>
                  <a:bodyPr/>
                  <a:lstStyle/>
                  <a:p>
                    <a:fld id="{49D55B5F-ECA1-423E-892E-3313C5DD3F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EC-4F6D-9B1F-E8E0C9C13E5F}"/>
                </c:ext>
              </c:extLst>
            </c:dLbl>
            <c:dLbl>
              <c:idx val="2"/>
              <c:tx>
                <c:rich>
                  <a:bodyPr/>
                  <a:lstStyle/>
                  <a:p>
                    <a:fld id="{83304C66-543E-4553-86C0-54E0526D1B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EC-4F6D-9B1F-E8E0C9C13E5F}"/>
                </c:ext>
              </c:extLst>
            </c:dLbl>
            <c:dLbl>
              <c:idx val="3"/>
              <c:tx>
                <c:rich>
                  <a:bodyPr/>
                  <a:lstStyle/>
                  <a:p>
                    <a:fld id="{73A3272B-A533-485F-825A-6DAF9B55F1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EC-4F6D-9B1F-E8E0C9C13E5F}"/>
                </c:ext>
              </c:extLst>
            </c:dLbl>
            <c:dLbl>
              <c:idx val="4"/>
              <c:tx>
                <c:rich>
                  <a:bodyPr/>
                  <a:lstStyle/>
                  <a:p>
                    <a:fld id="{3D2B4C94-0AD3-468A-84B5-9230339D93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EC-4F6D-9B1F-E8E0C9C13E5F}"/>
                </c:ext>
              </c:extLst>
            </c:dLbl>
            <c:dLbl>
              <c:idx val="6"/>
              <c:tx>
                <c:rich>
                  <a:bodyPr/>
                  <a:lstStyle/>
                  <a:p>
                    <a:fld id="{1D9DD853-08FF-4CD1-A3DD-8FC9A98F15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_REGION_NOROESTE_!$E$25:$E$31</c:f>
              <c:numCache>
                <c:formatCode>General</c:formatCode>
                <c:ptCount val="7"/>
                <c:pt idx="0">
                  <c:v>-64.7</c:v>
                </c:pt>
                <c:pt idx="1">
                  <c:v>-63.7</c:v>
                </c:pt>
                <c:pt idx="2">
                  <c:v>-62.3</c:v>
                </c:pt>
                <c:pt idx="3">
                  <c:v>-58.2</c:v>
                </c:pt>
                <c:pt idx="4">
                  <c:v>-55.2</c:v>
                </c:pt>
                <c:pt idx="6">
                  <c:v>-59.1</c:v>
                </c:pt>
              </c:numCache>
            </c:numRef>
          </c:val>
          <c:extLst>
            <c:ext xmlns:c15="http://schemas.microsoft.com/office/drawing/2012/chart" uri="{02D57815-91ED-43cb-92C2-25804820EDAC}">
              <c15:datalabelsRange>
                <c15:f>_REGION_NOROESTE_!$I$25:$I$31</c15:f>
                <c15:dlblRangeCache>
                  <c:ptCount val="7"/>
                  <c:pt idx="0">
                    <c:v>64.7</c:v>
                  </c:pt>
                  <c:pt idx="1">
                    <c:v>63.7</c:v>
                  </c:pt>
                  <c:pt idx="2">
                    <c:v>62.3</c:v>
                  </c:pt>
                  <c:pt idx="3">
                    <c:v>58.2</c:v>
                  </c:pt>
                  <c:pt idx="4">
                    <c:v>55.2</c:v>
                  </c:pt>
                  <c:pt idx="6">
                    <c:v>59.1</c:v>
                  </c:pt>
                </c15:dlblRangeCache>
              </c15:datalabelsRange>
            </c:ext>
            <c:ext xmlns:c16="http://schemas.microsoft.com/office/drawing/2014/chart" uri="{C3380CC4-5D6E-409C-BE32-E72D297353CC}">
              <c16:uniqueId val="{00000007-10EC-4F6D-9B1F-E8E0C9C13E5F}"/>
            </c:ext>
          </c:extLst>
        </c:ser>
        <c:ser>
          <c:idx val="1"/>
          <c:order val="1"/>
          <c:tx>
            <c:strRef>
              <c:f>_REGION_NOROESTE_!$F$24</c:f>
              <c:strCache>
                <c:ptCount val="1"/>
                <c:pt idx="0">
                  <c:v>NII</c:v>
                </c:pt>
              </c:strCache>
            </c:strRef>
          </c:tx>
          <c:spPr>
            <a:solidFill>
              <a:srgbClr val="B07CAA"/>
            </a:solidFill>
          </c:spPr>
          <c:invertIfNegative val="0"/>
          <c:dLbls>
            <c:dLbl>
              <c:idx val="0"/>
              <c:tx>
                <c:rich>
                  <a:bodyPr/>
                  <a:lstStyle/>
                  <a:p>
                    <a:fld id="{F45DAB20-4440-4573-AFF3-712F0027C1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0EC-4F6D-9B1F-E8E0C9C13E5F}"/>
                </c:ext>
              </c:extLst>
            </c:dLbl>
            <c:dLbl>
              <c:idx val="1"/>
              <c:tx>
                <c:rich>
                  <a:bodyPr/>
                  <a:lstStyle/>
                  <a:p>
                    <a:fld id="{3B2C5FE4-E095-45D9-A960-7308C68C1D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0EC-4F6D-9B1F-E8E0C9C13E5F}"/>
                </c:ext>
              </c:extLst>
            </c:dLbl>
            <c:dLbl>
              <c:idx val="2"/>
              <c:tx>
                <c:rich>
                  <a:bodyPr/>
                  <a:lstStyle/>
                  <a:p>
                    <a:fld id="{2F1AF41A-81C8-4BFF-A777-56AA19D10B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0EC-4F6D-9B1F-E8E0C9C13E5F}"/>
                </c:ext>
              </c:extLst>
            </c:dLbl>
            <c:dLbl>
              <c:idx val="3"/>
              <c:tx>
                <c:rich>
                  <a:bodyPr/>
                  <a:lstStyle/>
                  <a:p>
                    <a:fld id="{028C837C-10EC-4122-B37A-9507CE5131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0EC-4F6D-9B1F-E8E0C9C13E5F}"/>
                </c:ext>
              </c:extLst>
            </c:dLbl>
            <c:dLbl>
              <c:idx val="4"/>
              <c:tx>
                <c:rich>
                  <a:bodyPr/>
                  <a:lstStyle/>
                  <a:p>
                    <a:fld id="{B3A66906-CAD1-4DCC-81E4-DBF87DD831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EC-4F6D-9B1F-E8E0C9C13E5F}"/>
                </c:ext>
              </c:extLst>
            </c:dLbl>
            <c:dLbl>
              <c:idx val="6"/>
              <c:tx>
                <c:rich>
                  <a:bodyPr/>
                  <a:lstStyle/>
                  <a:p>
                    <a:fld id="{C4FF9CA6-E0F1-4643-9EAB-51ED562ED1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_REGION_NOROESTE_!$F$25:$F$31</c:f>
              <c:numCache>
                <c:formatCode>General</c:formatCode>
                <c:ptCount val="7"/>
                <c:pt idx="0">
                  <c:v>16.399999999999999</c:v>
                </c:pt>
                <c:pt idx="1">
                  <c:v>16.899999999999999</c:v>
                </c:pt>
                <c:pt idx="2">
                  <c:v>18</c:v>
                </c:pt>
                <c:pt idx="3">
                  <c:v>18.2</c:v>
                </c:pt>
                <c:pt idx="4">
                  <c:v>19.2</c:v>
                </c:pt>
                <c:pt idx="6">
                  <c:v>17.899999999999999</c:v>
                </c:pt>
              </c:numCache>
            </c:numRef>
          </c:val>
          <c:extLst>
            <c:ext xmlns:c15="http://schemas.microsoft.com/office/drawing/2012/chart" uri="{02D57815-91ED-43cb-92C2-25804820EDAC}">
              <c15:datalabelsRange>
                <c15:f>_REGION_NOROESTE_!$J$25:$J$31</c15:f>
                <c15:dlblRangeCache>
                  <c:ptCount val="7"/>
                  <c:pt idx="0">
                    <c:v>16.4</c:v>
                  </c:pt>
                  <c:pt idx="1">
                    <c:v>16.9</c:v>
                  </c:pt>
                  <c:pt idx="2">
                    <c:v>18.0</c:v>
                  </c:pt>
                  <c:pt idx="3">
                    <c:v>18.2</c:v>
                  </c:pt>
                  <c:pt idx="4">
                    <c:v>19.2</c:v>
                  </c:pt>
                  <c:pt idx="6">
                    <c:v>17.9</c:v>
                  </c:pt>
                </c15:dlblRangeCache>
              </c15:datalabelsRange>
            </c:ext>
            <c:ext xmlns:c16="http://schemas.microsoft.com/office/drawing/2014/chart" uri="{C3380CC4-5D6E-409C-BE32-E72D297353CC}">
              <c16:uniqueId val="{0000000F-10EC-4F6D-9B1F-E8E0C9C13E5F}"/>
            </c:ext>
          </c:extLst>
        </c:ser>
        <c:ser>
          <c:idx val="2"/>
          <c:order val="2"/>
          <c:tx>
            <c:strRef>
              <c:f>_REGION_NOROESTE_!$G$24</c:f>
              <c:strCache>
                <c:ptCount val="1"/>
                <c:pt idx="0">
                  <c:v>NIII</c:v>
                </c:pt>
              </c:strCache>
            </c:strRef>
          </c:tx>
          <c:spPr>
            <a:solidFill>
              <a:srgbClr val="9A528E"/>
            </a:solidFill>
          </c:spPr>
          <c:invertIfNegative val="0"/>
          <c:dLbls>
            <c:dLbl>
              <c:idx val="0"/>
              <c:tx>
                <c:rich>
                  <a:bodyPr/>
                  <a:lstStyle/>
                  <a:p>
                    <a:fld id="{4230736F-10A2-43D3-8DC9-ED38F57E5B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0EC-4F6D-9B1F-E8E0C9C13E5F}"/>
                </c:ext>
              </c:extLst>
            </c:dLbl>
            <c:dLbl>
              <c:idx val="1"/>
              <c:tx>
                <c:rich>
                  <a:bodyPr/>
                  <a:lstStyle/>
                  <a:p>
                    <a:fld id="{626B421D-C2CC-4A24-B4D5-7271BF1490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0EC-4F6D-9B1F-E8E0C9C13E5F}"/>
                </c:ext>
              </c:extLst>
            </c:dLbl>
            <c:dLbl>
              <c:idx val="2"/>
              <c:tx>
                <c:rich>
                  <a:bodyPr/>
                  <a:lstStyle/>
                  <a:p>
                    <a:fld id="{AF0F4E45-D56F-4E78-8327-5D92914156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0EC-4F6D-9B1F-E8E0C9C13E5F}"/>
                </c:ext>
              </c:extLst>
            </c:dLbl>
            <c:dLbl>
              <c:idx val="3"/>
              <c:tx>
                <c:rich>
                  <a:bodyPr/>
                  <a:lstStyle/>
                  <a:p>
                    <a:fld id="{E6A09041-EFB4-4933-848F-E32994F345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0EC-4F6D-9B1F-E8E0C9C13E5F}"/>
                </c:ext>
              </c:extLst>
            </c:dLbl>
            <c:dLbl>
              <c:idx val="4"/>
              <c:tx>
                <c:rich>
                  <a:bodyPr/>
                  <a:lstStyle/>
                  <a:p>
                    <a:fld id="{6E23B68E-38E1-47DB-880E-3B2FB19FE4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EC-4F6D-9B1F-E8E0C9C13E5F}"/>
                </c:ext>
              </c:extLst>
            </c:dLbl>
            <c:dLbl>
              <c:idx val="6"/>
              <c:tx>
                <c:rich>
                  <a:bodyPr/>
                  <a:lstStyle/>
                  <a:p>
                    <a:fld id="{50C4F78C-C400-4A2E-A842-5DB6DA577C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_REGION_NOROESTE_!$G$25:$G$31</c:f>
              <c:numCache>
                <c:formatCode>General</c:formatCode>
                <c:ptCount val="7"/>
                <c:pt idx="0">
                  <c:v>12.2</c:v>
                </c:pt>
                <c:pt idx="1">
                  <c:v>13</c:v>
                </c:pt>
                <c:pt idx="2">
                  <c:v>13.3</c:v>
                </c:pt>
                <c:pt idx="3">
                  <c:v>15.3</c:v>
                </c:pt>
                <c:pt idx="4">
                  <c:v>16</c:v>
                </c:pt>
                <c:pt idx="6">
                  <c:v>14.8</c:v>
                </c:pt>
              </c:numCache>
            </c:numRef>
          </c:val>
          <c:extLst>
            <c:ext xmlns:c15="http://schemas.microsoft.com/office/drawing/2012/chart" uri="{02D57815-91ED-43cb-92C2-25804820EDAC}">
              <c15:datalabelsRange>
                <c15:f>_REGION_NOROESTE_!$K$25:$K$31</c15:f>
                <c15:dlblRangeCache>
                  <c:ptCount val="7"/>
                  <c:pt idx="0">
                    <c:v>12.2</c:v>
                  </c:pt>
                  <c:pt idx="1">
                    <c:v>13.0</c:v>
                  </c:pt>
                  <c:pt idx="2">
                    <c:v>13.3</c:v>
                  </c:pt>
                  <c:pt idx="3">
                    <c:v>15.3</c:v>
                  </c:pt>
                  <c:pt idx="4">
                    <c:v>16.0</c:v>
                  </c:pt>
                  <c:pt idx="6">
                    <c:v>14.8</c:v>
                  </c:pt>
                </c15:dlblRangeCache>
              </c15:datalabelsRange>
            </c:ext>
            <c:ext xmlns:c16="http://schemas.microsoft.com/office/drawing/2014/chart" uri="{C3380CC4-5D6E-409C-BE32-E72D297353CC}">
              <c16:uniqueId val="{00000017-10EC-4F6D-9B1F-E8E0C9C13E5F}"/>
            </c:ext>
          </c:extLst>
        </c:ser>
        <c:ser>
          <c:idx val="3"/>
          <c:order val="3"/>
          <c:tx>
            <c:strRef>
              <c:f>_REGION_NOROESTE_!$H$24</c:f>
              <c:strCache>
                <c:ptCount val="1"/>
                <c:pt idx="0">
                  <c:v>NIV</c:v>
                </c:pt>
              </c:strCache>
            </c:strRef>
          </c:tx>
          <c:spPr>
            <a:solidFill>
              <a:srgbClr val="862A77"/>
            </a:solidFill>
          </c:spPr>
          <c:invertIfNegative val="0"/>
          <c:dLbls>
            <c:dLbl>
              <c:idx val="0"/>
              <c:layout>
                <c:manualLayout>
                  <c:x val="4.4467787114845829E-2"/>
                  <c:y val="0"/>
                </c:manualLayout>
              </c:layout>
              <c:tx>
                <c:rich>
                  <a:bodyPr wrap="square" lIns="38100" tIns="19050" rIns="38100" bIns="19050" anchor="ctr">
                    <a:spAutoFit/>
                  </a:bodyPr>
                  <a:lstStyle/>
                  <a:p>
                    <a:pPr>
                      <a:defRPr b="1">
                        <a:solidFill>
                          <a:srgbClr val="9A2A77"/>
                        </a:solidFill>
                      </a:defRPr>
                    </a:pPr>
                    <a:fld id="{59B3ED26-B7E2-4197-8C2B-0A68BFFF1EF0}"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0EC-4F6D-9B1F-E8E0C9C13E5F}"/>
                </c:ext>
              </c:extLst>
            </c:dLbl>
            <c:dLbl>
              <c:idx val="1"/>
              <c:layout>
                <c:manualLayout>
                  <c:x val="3.5574229691876749E-2"/>
                  <c:y val="0"/>
                </c:manualLayout>
              </c:layout>
              <c:tx>
                <c:rich>
                  <a:bodyPr wrap="square" lIns="38100" tIns="19050" rIns="38100" bIns="19050" anchor="ctr">
                    <a:spAutoFit/>
                  </a:bodyPr>
                  <a:lstStyle/>
                  <a:p>
                    <a:pPr>
                      <a:defRPr b="1">
                        <a:solidFill>
                          <a:srgbClr val="9A2A77"/>
                        </a:solidFill>
                      </a:defRPr>
                    </a:pPr>
                    <a:fld id="{BFC7A4DA-BAD9-4D05-95B4-059822CAD48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0EC-4F6D-9B1F-E8E0C9C13E5F}"/>
                </c:ext>
              </c:extLst>
            </c:dLbl>
            <c:dLbl>
              <c:idx val="2"/>
              <c:layout>
                <c:manualLayout>
                  <c:x val="3.8538748832866482E-2"/>
                  <c:y val="0"/>
                </c:manualLayout>
              </c:layout>
              <c:tx>
                <c:rich>
                  <a:bodyPr wrap="square" lIns="38100" tIns="19050" rIns="38100" bIns="19050" anchor="ctr">
                    <a:spAutoFit/>
                  </a:bodyPr>
                  <a:lstStyle/>
                  <a:p>
                    <a:pPr>
                      <a:defRPr b="1">
                        <a:solidFill>
                          <a:srgbClr val="9A2A77"/>
                        </a:solidFill>
                      </a:defRPr>
                    </a:pPr>
                    <a:fld id="{F7C0C04B-E42C-4F38-9802-60009CC2CB0E}"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0EC-4F6D-9B1F-E8E0C9C13E5F}"/>
                </c:ext>
              </c:extLst>
            </c:dLbl>
            <c:dLbl>
              <c:idx val="3"/>
              <c:tx>
                <c:rich>
                  <a:bodyPr/>
                  <a:lstStyle/>
                  <a:p>
                    <a:fld id="{7E2F776D-123E-47DB-8079-1010C6A9C9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0EC-4F6D-9B1F-E8E0C9C13E5F}"/>
                </c:ext>
              </c:extLst>
            </c:dLbl>
            <c:dLbl>
              <c:idx val="4"/>
              <c:tx>
                <c:rich>
                  <a:bodyPr/>
                  <a:lstStyle/>
                  <a:p>
                    <a:fld id="{FC7E977E-6215-410A-A820-CCDB04BBC3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EC-4F6D-9B1F-E8E0C9C13E5F}"/>
                </c:ext>
              </c:extLst>
            </c:dLbl>
            <c:dLbl>
              <c:idx val="6"/>
              <c:tx>
                <c:rich>
                  <a:bodyPr/>
                  <a:lstStyle/>
                  <a:p>
                    <a:fld id="{49BFF7F2-0F0E-4F86-9504-9A90334D5C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_REGION_NOROESTE_!$H$25:$H$31</c:f>
              <c:numCache>
                <c:formatCode>General</c:formatCode>
                <c:ptCount val="7"/>
                <c:pt idx="0">
                  <c:v>6.6</c:v>
                </c:pt>
                <c:pt idx="1">
                  <c:v>6.3</c:v>
                </c:pt>
                <c:pt idx="2">
                  <c:v>6.3</c:v>
                </c:pt>
                <c:pt idx="3">
                  <c:v>8.4</c:v>
                </c:pt>
                <c:pt idx="4">
                  <c:v>9.6</c:v>
                </c:pt>
                <c:pt idx="6">
                  <c:v>8.1999999999999993</c:v>
                </c:pt>
              </c:numCache>
            </c:numRef>
          </c:val>
          <c:extLst>
            <c:ext xmlns:c15="http://schemas.microsoft.com/office/drawing/2012/chart" uri="{02D57815-91ED-43cb-92C2-25804820EDAC}">
              <c15:datalabelsRange>
                <c15:f>_REGION_NOROESTE_!$L$25:$L$31</c15:f>
                <c15:dlblRangeCache>
                  <c:ptCount val="7"/>
                  <c:pt idx="0">
                    <c:v>6.6</c:v>
                  </c:pt>
                  <c:pt idx="1">
                    <c:v>6.3</c:v>
                  </c:pt>
                  <c:pt idx="2">
                    <c:v>6.3</c:v>
                  </c:pt>
                  <c:pt idx="3">
                    <c:v>8.4</c:v>
                  </c:pt>
                  <c:pt idx="4">
                    <c:v>9.6</c:v>
                  </c:pt>
                  <c:pt idx="6">
                    <c:v>8.2</c:v>
                  </c:pt>
                </c15:dlblRangeCache>
              </c15:datalabelsRange>
            </c:ext>
            <c:ext xmlns:c16="http://schemas.microsoft.com/office/drawing/2014/chart" uri="{C3380CC4-5D6E-409C-BE32-E72D297353CC}">
              <c16:uniqueId val="{0000001F-10EC-4F6D-9B1F-E8E0C9C13E5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460</c:v>
                </c:pt>
                <c:pt idx="1">
                  <c:v>485</c:v>
                </c:pt>
                <c:pt idx="2">
                  <c:v>522</c:v>
                </c:pt>
                <c:pt idx="3">
                  <c:v>557</c:v>
                </c:pt>
              </c:numCache>
            </c:numRef>
          </c:val>
          <c:smooth val="0"/>
          <c:extLst>
            <c:ext xmlns:c16="http://schemas.microsoft.com/office/drawing/2014/chart" uri="{C3380CC4-5D6E-409C-BE32-E72D297353CC}">
              <c16:uniqueId val="{00000000-E8E1-4C35-8CB2-9F4D381F762D}"/>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452</c:v>
                </c:pt>
                <c:pt idx="1">
                  <c:v>477</c:v>
                </c:pt>
                <c:pt idx="2">
                  <c:v>504</c:v>
                </c:pt>
                <c:pt idx="3">
                  <c:v>536</c:v>
                </c:pt>
              </c:numCache>
            </c:numRef>
          </c:val>
          <c:smooth val="0"/>
          <c:extLst>
            <c:ext xmlns:c16="http://schemas.microsoft.com/office/drawing/2014/chart" uri="{C3380CC4-5D6E-409C-BE32-E72D297353CC}">
              <c16:uniqueId val="{00000000-63D6-4B23-9093-21C50AD59FB4}"/>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c:v>
                </c:pt>
                <c:pt idx="1">
                  <c:v>459</c:v>
                </c:pt>
                <c:pt idx="2">
                  <c:v>498</c:v>
                </c:pt>
                <c:pt idx="3">
                  <c:v>536</c:v>
                </c:pt>
              </c:numCache>
            </c:numRef>
          </c:val>
          <c:smooth val="0"/>
          <c:extLst>
            <c:ext xmlns:c16="http://schemas.microsoft.com/office/drawing/2014/chart" uri="{C3380CC4-5D6E-409C-BE32-E72D297353CC}">
              <c16:uniqueId val="{00000000-B729-4A6F-956B-CBC97909DFFF}"/>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420</c:v>
                </c:pt>
                <c:pt idx="1">
                  <c:v>451</c:v>
                </c:pt>
                <c:pt idx="2">
                  <c:v>485</c:v>
                </c:pt>
                <c:pt idx="3">
                  <c:v>519</c:v>
                </c:pt>
              </c:numCache>
            </c:numRef>
          </c:val>
          <c:smooth val="0"/>
          <c:extLst>
            <c:ext xmlns:c16="http://schemas.microsoft.com/office/drawing/2014/chart" uri="{C3380CC4-5D6E-409C-BE32-E72D297353CC}">
              <c16:uniqueId val="{00000000-093E-4CE9-B5E7-774D50A2D755}"/>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462</c:v>
                </c:pt>
                <c:pt idx="1">
                  <c:v>491</c:v>
                </c:pt>
                <c:pt idx="2">
                  <c:v>516</c:v>
                </c:pt>
                <c:pt idx="3">
                  <c:v>541</c:v>
                </c:pt>
              </c:numCache>
            </c:numRef>
          </c:val>
          <c:smooth val="0"/>
          <c:extLst>
            <c:ext xmlns:c16="http://schemas.microsoft.com/office/drawing/2014/chart" uri="{C3380CC4-5D6E-409C-BE32-E72D297353CC}">
              <c16:uniqueId val="{00000000-4693-488F-81C3-97B195FEA3DD}"/>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452</c:v>
                </c:pt>
                <c:pt idx="1">
                  <c:v>481</c:v>
                </c:pt>
                <c:pt idx="2">
                  <c:v>502</c:v>
                </c:pt>
                <c:pt idx="3">
                  <c:v>523</c:v>
                </c:pt>
              </c:numCache>
            </c:numRef>
          </c:val>
          <c:smooth val="0"/>
          <c:extLst>
            <c:ext xmlns:c16="http://schemas.microsoft.com/office/drawing/2014/chart" uri="{C3380CC4-5D6E-409C-BE32-E72D297353CC}">
              <c16:uniqueId val="{00000000-7E55-4A45-8667-0D28FE37E6B6}"/>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ED09030-0446-4720-8FB9-D1F0F937A3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723-4ECA-BF87-28FA8ED212E2}"/>
                </c:ext>
              </c:extLst>
            </c:dLbl>
            <c:dLbl>
              <c:idx val="1"/>
              <c:tx>
                <c:rich>
                  <a:bodyPr/>
                  <a:lstStyle/>
                  <a:p>
                    <a:fld id="{D3A0BF20-F812-4F5B-AB90-97F5CEDDDE9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723-4ECA-BF87-28FA8ED212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23-4ECA-BF87-28FA8ED212E2}"/>
                </c:ext>
              </c:extLst>
            </c:dLbl>
            <c:dLbl>
              <c:idx val="3"/>
              <c:tx>
                <c:rich>
                  <a:bodyPr/>
                  <a:lstStyle/>
                  <a:p>
                    <a:fld id="{47044371-7D6E-409F-B1FE-8895ED47A4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723-4ECA-BF87-28FA8ED212E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 Sur</c:v>
                </c:pt>
              </c:strCache>
            </c:strRef>
          </c:cat>
          <c:val>
            <c:numRef>
              <c:f>_SEXO_!$C$2:$C$5</c:f>
              <c:numCache>
                <c:formatCode>General</c:formatCode>
                <c:ptCount val="4"/>
                <c:pt idx="0">
                  <c:v>-56</c:v>
                </c:pt>
                <c:pt idx="1">
                  <c:v>-41.4</c:v>
                </c:pt>
                <c:pt idx="3">
                  <c:v>-48.7</c:v>
                </c:pt>
              </c:numCache>
            </c:numRef>
          </c:val>
          <c:extLst>
            <c:ext xmlns:c15="http://schemas.microsoft.com/office/drawing/2012/chart" uri="{02D57815-91ED-43cb-92C2-25804820EDAC}">
              <c15:datalabelsRange>
                <c15:f>_SEXO_!$G$2:$G$5</c15:f>
                <c15:dlblRangeCache>
                  <c:ptCount val="4"/>
                  <c:pt idx="0">
                    <c:v>56.0</c:v>
                  </c:pt>
                  <c:pt idx="1">
                    <c:v>41.4</c:v>
                  </c:pt>
                  <c:pt idx="3">
                    <c:v>48.7</c:v>
                  </c:pt>
                </c15:dlblRangeCache>
              </c15:datalabelsRange>
            </c:ext>
            <c:ext xmlns:c16="http://schemas.microsoft.com/office/drawing/2014/chart" uri="{C3380CC4-5D6E-409C-BE32-E72D297353CC}">
              <c16:uniqueId val="{00000004-F723-4ECA-BF87-28FA8ED212E2}"/>
            </c:ext>
          </c:extLst>
        </c:ser>
        <c:ser>
          <c:idx val="1"/>
          <c:order val="1"/>
          <c:tx>
            <c:v>NII</c:v>
          </c:tx>
          <c:spPr>
            <a:solidFill>
              <a:srgbClr val="B07CAA"/>
            </a:solidFill>
          </c:spPr>
          <c:invertIfNegative val="0"/>
          <c:dLbls>
            <c:dLbl>
              <c:idx val="0"/>
              <c:tx>
                <c:rich>
                  <a:bodyPr/>
                  <a:lstStyle/>
                  <a:p>
                    <a:fld id="{F7C5AB6B-1D1F-434C-86F9-DE2CDE8C80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723-4ECA-BF87-28FA8ED212E2}"/>
                </c:ext>
              </c:extLst>
            </c:dLbl>
            <c:dLbl>
              <c:idx val="1"/>
              <c:tx>
                <c:rich>
                  <a:bodyPr/>
                  <a:lstStyle/>
                  <a:p>
                    <a:fld id="{F6F004B7-774E-4B61-B3D6-298A299D38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723-4ECA-BF87-28FA8ED212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23-4ECA-BF87-28FA8ED212E2}"/>
                </c:ext>
              </c:extLst>
            </c:dLbl>
            <c:dLbl>
              <c:idx val="3"/>
              <c:tx>
                <c:rich>
                  <a:bodyPr/>
                  <a:lstStyle/>
                  <a:p>
                    <a:fld id="{B0CF1BBE-E1D9-438D-8D7F-DFBE0AA764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723-4ECA-BF87-28FA8ED212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 Sur</c:v>
                </c:pt>
              </c:strCache>
            </c:strRef>
          </c:cat>
          <c:val>
            <c:numRef>
              <c:f>_SEXO_!$D$2:$D$5</c:f>
              <c:numCache>
                <c:formatCode>General</c:formatCode>
                <c:ptCount val="4"/>
                <c:pt idx="0">
                  <c:v>28.5</c:v>
                </c:pt>
                <c:pt idx="1">
                  <c:v>36.700000000000003</c:v>
                </c:pt>
                <c:pt idx="3">
                  <c:v>32.6</c:v>
                </c:pt>
              </c:numCache>
            </c:numRef>
          </c:val>
          <c:extLst>
            <c:ext xmlns:c15="http://schemas.microsoft.com/office/drawing/2012/chart" uri="{02D57815-91ED-43cb-92C2-25804820EDAC}">
              <c15:datalabelsRange>
                <c15:f>_SEXO_!$H$2:$H$5</c15:f>
                <c15:dlblRangeCache>
                  <c:ptCount val="4"/>
                  <c:pt idx="0">
                    <c:v>28.5</c:v>
                  </c:pt>
                  <c:pt idx="1">
                    <c:v>36.7</c:v>
                  </c:pt>
                  <c:pt idx="3">
                    <c:v>32.6</c:v>
                  </c:pt>
                </c15:dlblRangeCache>
              </c15:datalabelsRange>
            </c:ext>
            <c:ext xmlns:c16="http://schemas.microsoft.com/office/drawing/2014/chart" uri="{C3380CC4-5D6E-409C-BE32-E72D297353CC}">
              <c16:uniqueId val="{00000009-F723-4ECA-BF87-28FA8ED212E2}"/>
            </c:ext>
          </c:extLst>
        </c:ser>
        <c:ser>
          <c:idx val="2"/>
          <c:order val="2"/>
          <c:tx>
            <c:v>NIII</c:v>
          </c:tx>
          <c:spPr>
            <a:solidFill>
              <a:srgbClr val="9A528E"/>
            </a:solidFill>
          </c:spPr>
          <c:invertIfNegative val="0"/>
          <c:dLbls>
            <c:dLbl>
              <c:idx val="0"/>
              <c:tx>
                <c:rich>
                  <a:bodyPr/>
                  <a:lstStyle/>
                  <a:p>
                    <a:fld id="{98A98768-6478-4A58-8FC5-0C36346999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723-4ECA-BF87-28FA8ED212E2}"/>
                </c:ext>
              </c:extLst>
            </c:dLbl>
            <c:dLbl>
              <c:idx val="1"/>
              <c:tx>
                <c:rich>
                  <a:bodyPr/>
                  <a:lstStyle/>
                  <a:p>
                    <a:fld id="{DF42CC91-A312-4E2B-8E89-2EC7CFBE7B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723-4ECA-BF87-28FA8ED212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23-4ECA-BF87-28FA8ED212E2}"/>
                </c:ext>
              </c:extLst>
            </c:dLbl>
            <c:dLbl>
              <c:idx val="3"/>
              <c:tx>
                <c:rich>
                  <a:bodyPr/>
                  <a:lstStyle/>
                  <a:p>
                    <a:fld id="{0928DE75-A13C-4C84-B73E-F8D0CCCC99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723-4ECA-BF87-28FA8ED212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 Sur</c:v>
                </c:pt>
              </c:strCache>
            </c:strRef>
          </c:cat>
          <c:val>
            <c:numRef>
              <c:f>_SEXO_!$E$2:$E$5</c:f>
              <c:numCache>
                <c:formatCode>General</c:formatCode>
                <c:ptCount val="4"/>
                <c:pt idx="0">
                  <c:v>13</c:v>
                </c:pt>
                <c:pt idx="1">
                  <c:v>18.3</c:v>
                </c:pt>
                <c:pt idx="3">
                  <c:v>15.7</c:v>
                </c:pt>
              </c:numCache>
            </c:numRef>
          </c:val>
          <c:extLst>
            <c:ext xmlns:c15="http://schemas.microsoft.com/office/drawing/2012/chart" uri="{02D57815-91ED-43cb-92C2-25804820EDAC}">
              <c15:datalabelsRange>
                <c15:f>_SEXO_!$I$2:$I$5</c15:f>
                <c15:dlblRangeCache>
                  <c:ptCount val="4"/>
                  <c:pt idx="0">
                    <c:v>13.0</c:v>
                  </c:pt>
                  <c:pt idx="1">
                    <c:v>18.3</c:v>
                  </c:pt>
                  <c:pt idx="3">
                    <c:v>15.7</c:v>
                  </c:pt>
                </c15:dlblRangeCache>
              </c15:datalabelsRange>
            </c:ext>
            <c:ext xmlns:c16="http://schemas.microsoft.com/office/drawing/2014/chart" uri="{C3380CC4-5D6E-409C-BE32-E72D297353CC}">
              <c16:uniqueId val="{0000000E-F723-4ECA-BF87-28FA8ED212E2}"/>
            </c:ext>
          </c:extLst>
        </c:ser>
        <c:ser>
          <c:idx val="3"/>
          <c:order val="3"/>
          <c:tx>
            <c:v>NIV</c:v>
          </c:tx>
          <c:spPr>
            <a:solidFill>
              <a:srgbClr val="862A77"/>
            </a:solidFill>
          </c:spPr>
          <c:invertIfNegative val="0"/>
          <c:dLbls>
            <c:dLbl>
              <c:idx val="0"/>
              <c:layout>
                <c:manualLayout>
                  <c:x val="2.7272727272727271E-2"/>
                  <c:y val="0"/>
                </c:manualLayout>
              </c:layout>
              <c:tx>
                <c:rich>
                  <a:bodyPr/>
                  <a:lstStyle/>
                  <a:p>
                    <a:fld id="{55165B88-B6A1-46BC-87E2-93B2BC4D1E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723-4ECA-BF87-28FA8ED212E2}"/>
                </c:ext>
              </c:extLst>
            </c:dLbl>
            <c:dLbl>
              <c:idx val="1"/>
              <c:layout>
                <c:manualLayout>
                  <c:x val="2.7272727272727271E-2"/>
                  <c:y val="0"/>
                </c:manualLayout>
              </c:layout>
              <c:tx>
                <c:rich>
                  <a:bodyPr/>
                  <a:lstStyle/>
                  <a:p>
                    <a:fld id="{5C94D260-2684-4AB7-B23C-0406F0F8A6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723-4ECA-BF87-28FA8ED212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723-4ECA-BF87-28FA8ED212E2}"/>
                </c:ext>
              </c:extLst>
            </c:dLbl>
            <c:dLbl>
              <c:idx val="3"/>
              <c:layout>
                <c:manualLayout>
                  <c:x val="2.2727272727272728E-2"/>
                  <c:y val="0"/>
                </c:manualLayout>
              </c:layout>
              <c:tx>
                <c:rich>
                  <a:bodyPr/>
                  <a:lstStyle/>
                  <a:p>
                    <a:fld id="{9BD6FEB2-40A8-4F59-83A3-0EA8741196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723-4ECA-BF87-28FA8ED212E2}"/>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 Sur</c:v>
                </c:pt>
              </c:strCache>
            </c:strRef>
          </c:cat>
          <c:val>
            <c:numRef>
              <c:f>_SEXO_!$F$2:$F$5</c:f>
              <c:numCache>
                <c:formatCode>General</c:formatCode>
                <c:ptCount val="4"/>
                <c:pt idx="0">
                  <c:v>2.4</c:v>
                </c:pt>
                <c:pt idx="1">
                  <c:v>3.7</c:v>
                </c:pt>
                <c:pt idx="3">
                  <c:v>3</c:v>
                </c:pt>
              </c:numCache>
            </c:numRef>
          </c:val>
          <c:extLst>
            <c:ext xmlns:c15="http://schemas.microsoft.com/office/drawing/2012/chart" uri="{02D57815-91ED-43cb-92C2-25804820EDAC}">
              <c15:datalabelsRange>
                <c15:f>_SEXO_!$J$2:$J$5</c15:f>
                <c15:dlblRangeCache>
                  <c:ptCount val="4"/>
                  <c:pt idx="0">
                    <c:v>2.4˟</c:v>
                  </c:pt>
                  <c:pt idx="1">
                    <c:v>3.7</c:v>
                  </c:pt>
                  <c:pt idx="3">
                    <c:v>3.0</c:v>
                  </c:pt>
                </c15:dlblRangeCache>
              </c15:datalabelsRange>
            </c:ext>
            <c:ext xmlns:c16="http://schemas.microsoft.com/office/drawing/2014/chart" uri="{C3380CC4-5D6E-409C-BE32-E72D297353CC}">
              <c16:uniqueId val="{00000013-F723-4ECA-BF87-28FA8ED212E2}"/>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BC5C4FB-F037-4A81-ABF6-859BF0D6A6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CBF-4826-8FC9-D9923AD30C2F}"/>
                </c:ext>
              </c:extLst>
            </c:dLbl>
            <c:dLbl>
              <c:idx val="1"/>
              <c:tx>
                <c:rich>
                  <a:bodyPr/>
                  <a:lstStyle/>
                  <a:p>
                    <a:fld id="{9C6E09C8-30AE-4310-9336-B0D5E3D417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CBF-4826-8FC9-D9923AD30C2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BF-4826-8FC9-D9923AD30C2F}"/>
                </c:ext>
              </c:extLst>
            </c:dLbl>
            <c:dLbl>
              <c:idx val="3"/>
              <c:tx>
                <c:rich>
                  <a:bodyPr/>
                  <a:lstStyle/>
                  <a:p>
                    <a:fld id="{C61FE925-0640-43E5-840D-378933D0A1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CBF-4826-8FC9-D9923AD30C2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 Sur</c:v>
                </c:pt>
              </c:strCache>
            </c:strRef>
          </c:cat>
          <c:val>
            <c:numRef>
              <c:f>_SEXO_!$C$28:$C$31</c:f>
              <c:numCache>
                <c:formatCode>General</c:formatCode>
                <c:ptCount val="4"/>
                <c:pt idx="0">
                  <c:v>-66.2</c:v>
                </c:pt>
                <c:pt idx="1">
                  <c:v>-63.3</c:v>
                </c:pt>
                <c:pt idx="3">
                  <c:v>-64.7</c:v>
                </c:pt>
              </c:numCache>
            </c:numRef>
          </c:val>
          <c:extLst>
            <c:ext xmlns:c15="http://schemas.microsoft.com/office/drawing/2012/chart" uri="{02D57815-91ED-43cb-92C2-25804820EDAC}">
              <c15:datalabelsRange>
                <c15:f>_SEXO_!$G$28:$G$31</c15:f>
                <c15:dlblRangeCache>
                  <c:ptCount val="4"/>
                  <c:pt idx="0">
                    <c:v>66.2</c:v>
                  </c:pt>
                  <c:pt idx="1">
                    <c:v>63.3</c:v>
                  </c:pt>
                  <c:pt idx="3">
                    <c:v>64.7</c:v>
                  </c:pt>
                </c15:dlblRangeCache>
              </c15:datalabelsRange>
            </c:ext>
            <c:ext xmlns:c16="http://schemas.microsoft.com/office/drawing/2014/chart" uri="{C3380CC4-5D6E-409C-BE32-E72D297353CC}">
              <c16:uniqueId val="{00000004-ACBF-4826-8FC9-D9923AD30C2F}"/>
            </c:ext>
          </c:extLst>
        </c:ser>
        <c:ser>
          <c:idx val="1"/>
          <c:order val="1"/>
          <c:tx>
            <c:v>NII</c:v>
          </c:tx>
          <c:spPr>
            <a:solidFill>
              <a:srgbClr val="B07CAA"/>
            </a:solidFill>
          </c:spPr>
          <c:invertIfNegative val="0"/>
          <c:dLbls>
            <c:dLbl>
              <c:idx val="0"/>
              <c:tx>
                <c:rich>
                  <a:bodyPr/>
                  <a:lstStyle/>
                  <a:p>
                    <a:fld id="{9525018E-399A-4A9F-B5DF-0104F3A9E6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CBF-4826-8FC9-D9923AD30C2F}"/>
                </c:ext>
              </c:extLst>
            </c:dLbl>
            <c:dLbl>
              <c:idx val="1"/>
              <c:tx>
                <c:rich>
                  <a:bodyPr/>
                  <a:lstStyle/>
                  <a:p>
                    <a:fld id="{EDDA59F1-44A0-4356-BAB5-7530A33B0F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CBF-4826-8FC9-D9923AD30C2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BF-4826-8FC9-D9923AD30C2F}"/>
                </c:ext>
              </c:extLst>
            </c:dLbl>
            <c:dLbl>
              <c:idx val="3"/>
              <c:tx>
                <c:rich>
                  <a:bodyPr/>
                  <a:lstStyle/>
                  <a:p>
                    <a:fld id="{70A06CE1-B529-43CD-A1D2-C45A1C0356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CBF-4826-8FC9-D9923AD30C2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 Sur</c:v>
                </c:pt>
              </c:strCache>
            </c:strRef>
          </c:cat>
          <c:val>
            <c:numRef>
              <c:f>_SEXO_!$D$28:$D$31</c:f>
              <c:numCache>
                <c:formatCode>General</c:formatCode>
                <c:ptCount val="4"/>
                <c:pt idx="0">
                  <c:v>15.3</c:v>
                </c:pt>
                <c:pt idx="1">
                  <c:v>17.5</c:v>
                </c:pt>
                <c:pt idx="3">
                  <c:v>16.399999999999999</c:v>
                </c:pt>
              </c:numCache>
            </c:numRef>
          </c:val>
          <c:extLst>
            <c:ext xmlns:c15="http://schemas.microsoft.com/office/drawing/2012/chart" uri="{02D57815-91ED-43cb-92C2-25804820EDAC}">
              <c15:datalabelsRange>
                <c15:f>_SEXO_!$H$28:$H$31</c15:f>
                <c15:dlblRangeCache>
                  <c:ptCount val="4"/>
                  <c:pt idx="0">
                    <c:v>15.3</c:v>
                  </c:pt>
                  <c:pt idx="1">
                    <c:v>17.5</c:v>
                  </c:pt>
                  <c:pt idx="3">
                    <c:v>16.4</c:v>
                  </c:pt>
                </c15:dlblRangeCache>
              </c15:datalabelsRange>
            </c:ext>
            <c:ext xmlns:c16="http://schemas.microsoft.com/office/drawing/2014/chart" uri="{C3380CC4-5D6E-409C-BE32-E72D297353CC}">
              <c16:uniqueId val="{00000009-ACBF-4826-8FC9-D9923AD30C2F}"/>
            </c:ext>
          </c:extLst>
        </c:ser>
        <c:ser>
          <c:idx val="2"/>
          <c:order val="2"/>
          <c:tx>
            <c:v>NIII</c:v>
          </c:tx>
          <c:spPr>
            <a:solidFill>
              <a:srgbClr val="9A528E"/>
            </a:solidFill>
          </c:spPr>
          <c:invertIfNegative val="0"/>
          <c:dLbls>
            <c:dLbl>
              <c:idx val="0"/>
              <c:tx>
                <c:rich>
                  <a:bodyPr/>
                  <a:lstStyle/>
                  <a:p>
                    <a:fld id="{1BE6F866-B321-43F3-B8A4-B19BDCC399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CBF-4826-8FC9-D9923AD30C2F}"/>
                </c:ext>
              </c:extLst>
            </c:dLbl>
            <c:dLbl>
              <c:idx val="1"/>
              <c:tx>
                <c:rich>
                  <a:bodyPr/>
                  <a:lstStyle/>
                  <a:p>
                    <a:fld id="{DBC334C1-6350-44C2-BD53-1348019436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CBF-4826-8FC9-D9923AD30C2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BF-4826-8FC9-D9923AD30C2F}"/>
                </c:ext>
              </c:extLst>
            </c:dLbl>
            <c:dLbl>
              <c:idx val="3"/>
              <c:tx>
                <c:rich>
                  <a:bodyPr/>
                  <a:lstStyle/>
                  <a:p>
                    <a:fld id="{E45DEFB8-2A09-4756-9CA7-BEABA6EDF4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CBF-4826-8FC9-D9923AD30C2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 Sur</c:v>
                </c:pt>
              </c:strCache>
            </c:strRef>
          </c:cat>
          <c:val>
            <c:numRef>
              <c:f>_SEXO_!$E$28:$E$31</c:f>
              <c:numCache>
                <c:formatCode>General</c:formatCode>
                <c:ptCount val="4"/>
                <c:pt idx="0">
                  <c:v>11.4</c:v>
                </c:pt>
                <c:pt idx="1">
                  <c:v>13</c:v>
                </c:pt>
                <c:pt idx="3">
                  <c:v>12.2</c:v>
                </c:pt>
              </c:numCache>
            </c:numRef>
          </c:val>
          <c:extLst>
            <c:ext xmlns:c15="http://schemas.microsoft.com/office/drawing/2012/chart" uri="{02D57815-91ED-43cb-92C2-25804820EDAC}">
              <c15:datalabelsRange>
                <c15:f>_SEXO_!$I$28:$I$31</c15:f>
                <c15:dlblRangeCache>
                  <c:ptCount val="4"/>
                  <c:pt idx="0">
                    <c:v>11.4</c:v>
                  </c:pt>
                  <c:pt idx="1">
                    <c:v>13.0</c:v>
                  </c:pt>
                  <c:pt idx="3">
                    <c:v>12.2</c:v>
                  </c:pt>
                </c15:dlblRangeCache>
              </c15:datalabelsRange>
            </c:ext>
            <c:ext xmlns:c16="http://schemas.microsoft.com/office/drawing/2014/chart" uri="{C3380CC4-5D6E-409C-BE32-E72D297353CC}">
              <c16:uniqueId val="{0000000E-ACBF-4826-8FC9-D9923AD30C2F}"/>
            </c:ext>
          </c:extLst>
        </c:ser>
        <c:ser>
          <c:idx val="3"/>
          <c:order val="3"/>
          <c:tx>
            <c:v>NIV</c:v>
          </c:tx>
          <c:spPr>
            <a:solidFill>
              <a:srgbClr val="862A77"/>
            </a:solidFill>
          </c:spPr>
          <c:invertIfNegative val="0"/>
          <c:dLbls>
            <c:dLbl>
              <c:idx val="0"/>
              <c:tx>
                <c:rich>
                  <a:bodyPr/>
                  <a:lstStyle/>
                  <a:p>
                    <a:fld id="{53B0C39F-6807-42B9-A398-76C5997A72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CBF-4826-8FC9-D9923AD30C2F}"/>
                </c:ext>
              </c:extLst>
            </c:dLbl>
            <c:dLbl>
              <c:idx val="1"/>
              <c:tx>
                <c:rich>
                  <a:bodyPr/>
                  <a:lstStyle/>
                  <a:p>
                    <a:fld id="{B44F26FD-65D5-45C3-BDA3-36935EA246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CBF-4826-8FC9-D9923AD30C2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CBF-4826-8FC9-D9923AD30C2F}"/>
                </c:ext>
              </c:extLst>
            </c:dLbl>
            <c:dLbl>
              <c:idx val="3"/>
              <c:tx>
                <c:rich>
                  <a:bodyPr/>
                  <a:lstStyle/>
                  <a:p>
                    <a:fld id="{A86473A6-E2C4-40F4-95AF-4ED1DE7543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CBF-4826-8FC9-D9923AD30C2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 Sur</c:v>
                </c:pt>
              </c:strCache>
            </c:strRef>
          </c:cat>
          <c:val>
            <c:numRef>
              <c:f>_SEXO_!$F$28:$F$31</c:f>
              <c:numCache>
                <c:formatCode>General</c:formatCode>
                <c:ptCount val="4"/>
                <c:pt idx="0">
                  <c:v>7.1</c:v>
                </c:pt>
                <c:pt idx="1">
                  <c:v>6.1</c:v>
                </c:pt>
                <c:pt idx="3">
                  <c:v>6.6</c:v>
                </c:pt>
              </c:numCache>
            </c:numRef>
          </c:val>
          <c:extLst>
            <c:ext xmlns:c15="http://schemas.microsoft.com/office/drawing/2012/chart" uri="{02D57815-91ED-43cb-92C2-25804820EDAC}">
              <c15:datalabelsRange>
                <c15:f>_SEXO_!$J$28:$J$31</c15:f>
                <c15:dlblRangeCache>
                  <c:ptCount val="4"/>
                  <c:pt idx="0">
                    <c:v>7.1</c:v>
                  </c:pt>
                  <c:pt idx="1">
                    <c:v>6.1</c:v>
                  </c:pt>
                  <c:pt idx="3">
                    <c:v>6.6</c:v>
                  </c:pt>
                </c15:dlblRangeCache>
              </c15:datalabelsRange>
            </c:ext>
            <c:ext xmlns:c16="http://schemas.microsoft.com/office/drawing/2014/chart" uri="{C3380CC4-5D6E-409C-BE32-E72D297353CC}">
              <c16:uniqueId val="{00000013-ACBF-4826-8FC9-D9923AD30C2F}"/>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FFF-4C7E-8089-C6CD8347A40F}"/>
              </c:ext>
            </c:extLst>
          </c:dPt>
          <c:dPt>
            <c:idx val="3"/>
            <c:marker>
              <c:spPr>
                <a:solidFill>
                  <a:srgbClr val="002060"/>
                </a:solidFill>
                <a:ln>
                  <a:noFill/>
                </a:ln>
              </c:spPr>
            </c:marker>
            <c:bubble3D val="0"/>
            <c:extLst>
              <c:ext xmlns:c16="http://schemas.microsoft.com/office/drawing/2014/chart" uri="{C3380CC4-5D6E-409C-BE32-E72D297353CC}">
                <c16:uniqueId val="{00000001-EFFF-4C7E-8089-C6CD8347A40F}"/>
              </c:ext>
            </c:extLst>
          </c:dPt>
          <c:dPt>
            <c:idx val="5"/>
            <c:marker>
              <c:spPr>
                <a:solidFill>
                  <a:srgbClr val="002060"/>
                </a:solidFill>
                <a:ln>
                  <a:noFill/>
                </a:ln>
              </c:spPr>
            </c:marker>
            <c:bubble3D val="0"/>
            <c:extLst>
              <c:ext xmlns:c16="http://schemas.microsoft.com/office/drawing/2014/chart" uri="{C3380CC4-5D6E-409C-BE32-E72D297353CC}">
                <c16:uniqueId val="{00000002-EFFF-4C7E-8089-C6CD8347A40F}"/>
              </c:ext>
            </c:extLst>
          </c:dPt>
          <c:cat>
            <c:multiLvlStrRef>
              <c:f>_SEXO_INT_!$B$2:$C$7</c:f>
              <c:multiLvlStrCache>
                <c:ptCount val="6"/>
                <c:lvl>
                  <c:pt idx="0">
                    <c:v>2015</c:v>
                  </c:pt>
                  <c:pt idx="1">
                    <c:v>2018</c:v>
                  </c:pt>
                  <c:pt idx="2">
                    <c:v>2015</c:v>
                  </c:pt>
                  <c:pt idx="3">
                    <c:v>2018</c:v>
                  </c:pt>
                  <c:pt idx="4">
                    <c:v>2015</c:v>
                  </c:pt>
                  <c:pt idx="5">
                    <c:v>2018</c:v>
                  </c:pt>
                </c:lvl>
                <c:lvl>
                  <c:pt idx="0">
                    <c:v>Baja California Sur</c:v>
                  </c:pt>
                  <c:pt idx="2">
                    <c:v>Hombre</c:v>
                  </c:pt>
                  <c:pt idx="4">
                    <c:v>Mujer</c:v>
                  </c:pt>
                </c:lvl>
              </c:multiLvlStrCache>
            </c:multiLvlStrRef>
          </c:cat>
          <c:val>
            <c:numRef>
              <c:f>_SEXO_INT_!$D$2:$D$7</c:f>
              <c:numCache>
                <c:formatCode>General</c:formatCode>
                <c:ptCount val="6"/>
                <c:pt idx="0">
                  <c:v>498.24900000000002</c:v>
                </c:pt>
                <c:pt idx="1">
                  <c:v>493.851</c:v>
                </c:pt>
                <c:pt idx="2">
                  <c:v>482.846</c:v>
                </c:pt>
                <c:pt idx="3">
                  <c:v>478.45299999999997</c:v>
                </c:pt>
                <c:pt idx="4">
                  <c:v>509.26900000000001</c:v>
                </c:pt>
                <c:pt idx="5">
                  <c:v>508.06</c:v>
                </c:pt>
              </c:numCache>
            </c:numRef>
          </c:val>
          <c:smooth val="0"/>
          <c:extLst>
            <c:ext xmlns:c16="http://schemas.microsoft.com/office/drawing/2014/chart" uri="{C3380CC4-5D6E-409C-BE32-E72D297353CC}">
              <c16:uniqueId val="{00000003-EFFF-4C7E-8089-C6CD8347A40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FFF-4C7E-8089-C6CD8347A40F}"/>
              </c:ext>
            </c:extLst>
          </c:dPt>
          <c:dPt>
            <c:idx val="3"/>
            <c:marker>
              <c:spPr>
                <a:solidFill>
                  <a:srgbClr val="002060"/>
                </a:solidFill>
                <a:ln>
                  <a:noFill/>
                </a:ln>
              </c:spPr>
            </c:marker>
            <c:bubble3D val="0"/>
            <c:extLst>
              <c:ext xmlns:c16="http://schemas.microsoft.com/office/drawing/2014/chart" uri="{C3380CC4-5D6E-409C-BE32-E72D297353CC}">
                <c16:uniqueId val="{00000005-EFFF-4C7E-8089-C6CD8347A40F}"/>
              </c:ext>
            </c:extLst>
          </c:dPt>
          <c:dPt>
            <c:idx val="5"/>
            <c:marker>
              <c:spPr>
                <a:solidFill>
                  <a:srgbClr val="002060"/>
                </a:solidFill>
                <a:ln>
                  <a:noFill/>
                </a:ln>
              </c:spPr>
            </c:marker>
            <c:bubble3D val="0"/>
            <c:extLst>
              <c:ext xmlns:c16="http://schemas.microsoft.com/office/drawing/2014/chart" uri="{C3380CC4-5D6E-409C-BE32-E72D297353CC}">
                <c16:uniqueId val="{00000006-EFFF-4C7E-8089-C6CD8347A40F}"/>
              </c:ext>
            </c:extLst>
          </c:dPt>
          <c:cat>
            <c:multiLvlStrRef>
              <c:f>_SEXO_INT_!$B$2:$C$7</c:f>
              <c:multiLvlStrCache>
                <c:ptCount val="6"/>
                <c:lvl>
                  <c:pt idx="0">
                    <c:v>2015</c:v>
                  </c:pt>
                  <c:pt idx="1">
                    <c:v>2018</c:v>
                  </c:pt>
                  <c:pt idx="2">
                    <c:v>2015</c:v>
                  </c:pt>
                  <c:pt idx="3">
                    <c:v>2018</c:v>
                  </c:pt>
                  <c:pt idx="4">
                    <c:v>2015</c:v>
                  </c:pt>
                  <c:pt idx="5">
                    <c:v>2018</c:v>
                  </c:pt>
                </c:lvl>
                <c:lvl>
                  <c:pt idx="0">
                    <c:v>Baja California Sur</c:v>
                  </c:pt>
                  <c:pt idx="2">
                    <c:v>Hombre</c:v>
                  </c:pt>
                  <c:pt idx="4">
                    <c:v>Mujer</c:v>
                  </c:pt>
                </c:lvl>
              </c:multiLvlStrCache>
            </c:multiLvlStrRef>
          </c:cat>
          <c:val>
            <c:numRef>
              <c:f>_SEXO_INT_!$E$2:$E$7</c:f>
              <c:numCache>
                <c:formatCode>General</c:formatCode>
                <c:ptCount val="6"/>
                <c:pt idx="0">
                  <c:v>517.75099999999998</c:v>
                </c:pt>
                <c:pt idx="1">
                  <c:v>514.149</c:v>
                </c:pt>
                <c:pt idx="2">
                  <c:v>501.154</c:v>
                </c:pt>
                <c:pt idx="3">
                  <c:v>499.54700000000003</c:v>
                </c:pt>
                <c:pt idx="4">
                  <c:v>536.73099999999999</c:v>
                </c:pt>
                <c:pt idx="5">
                  <c:v>531.94000000000005</c:v>
                </c:pt>
              </c:numCache>
            </c:numRef>
          </c:val>
          <c:smooth val="0"/>
          <c:extLst>
            <c:ext xmlns:c16="http://schemas.microsoft.com/office/drawing/2014/chart" uri="{C3380CC4-5D6E-409C-BE32-E72D297353CC}">
              <c16:uniqueId val="{00000007-EFFF-4C7E-8089-C6CD8347A40F}"/>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FFF-4C7E-8089-C6CD8347A40F}"/>
              </c:ext>
            </c:extLst>
          </c:dPt>
          <c:dPt>
            <c:idx val="3"/>
            <c:marker>
              <c:spPr>
                <a:solidFill>
                  <a:srgbClr val="002060"/>
                </a:solidFill>
                <a:ln>
                  <a:noFill/>
                </a:ln>
              </c:spPr>
            </c:marker>
            <c:bubble3D val="0"/>
            <c:extLst>
              <c:ext xmlns:c16="http://schemas.microsoft.com/office/drawing/2014/chart" uri="{C3380CC4-5D6E-409C-BE32-E72D297353CC}">
                <c16:uniqueId val="{00000009-EFFF-4C7E-8089-C6CD8347A40F}"/>
              </c:ext>
            </c:extLst>
          </c:dPt>
          <c:dPt>
            <c:idx val="5"/>
            <c:marker>
              <c:spPr>
                <a:solidFill>
                  <a:srgbClr val="002060"/>
                </a:solidFill>
                <a:ln>
                  <a:noFill/>
                </a:ln>
              </c:spPr>
            </c:marker>
            <c:bubble3D val="0"/>
            <c:extLst>
              <c:ext xmlns:c16="http://schemas.microsoft.com/office/drawing/2014/chart" uri="{C3380CC4-5D6E-409C-BE32-E72D297353CC}">
                <c16:uniqueId val="{0000000A-EFFF-4C7E-8089-C6CD8347A40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FFF-4C7E-8089-C6CD8347A40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FFF-4C7E-8089-C6CD8347A40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FFF-4C7E-8089-C6CD8347A40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Baja California Sur</c:v>
                  </c:pt>
                  <c:pt idx="2">
                    <c:v>Hombre</c:v>
                  </c:pt>
                  <c:pt idx="4">
                    <c:v>Mujer</c:v>
                  </c:pt>
                </c:lvl>
              </c:multiLvlStrCache>
            </c:multiLvlStrRef>
          </c:cat>
          <c:val>
            <c:numRef>
              <c:f>_SEXO_INT_!$F$2:$F$7</c:f>
              <c:numCache>
                <c:formatCode>General</c:formatCode>
                <c:ptCount val="6"/>
                <c:pt idx="0">
                  <c:v>508</c:v>
                </c:pt>
                <c:pt idx="1">
                  <c:v>504</c:v>
                </c:pt>
                <c:pt idx="2">
                  <c:v>492</c:v>
                </c:pt>
                <c:pt idx="3">
                  <c:v>489</c:v>
                </c:pt>
                <c:pt idx="4">
                  <c:v>523</c:v>
                </c:pt>
                <c:pt idx="5">
                  <c:v>520</c:v>
                </c:pt>
              </c:numCache>
            </c:numRef>
          </c:val>
          <c:smooth val="0"/>
          <c:extLst>
            <c:ext xmlns:c16="http://schemas.microsoft.com/office/drawing/2014/chart" uri="{C3380CC4-5D6E-409C-BE32-E72D297353CC}">
              <c16:uniqueId val="{0000000B-EFFF-4C7E-8089-C6CD8347A40F}"/>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BFF-414B-89A3-E4370307E56B}"/>
              </c:ext>
            </c:extLst>
          </c:dPt>
          <c:dPt>
            <c:idx val="3"/>
            <c:marker>
              <c:spPr>
                <a:solidFill>
                  <a:srgbClr val="002060"/>
                </a:solidFill>
                <a:ln>
                  <a:noFill/>
                </a:ln>
              </c:spPr>
            </c:marker>
            <c:bubble3D val="0"/>
            <c:extLst>
              <c:ext xmlns:c16="http://schemas.microsoft.com/office/drawing/2014/chart" uri="{C3380CC4-5D6E-409C-BE32-E72D297353CC}">
                <c16:uniqueId val="{00000001-FBFF-414B-89A3-E4370307E56B}"/>
              </c:ext>
            </c:extLst>
          </c:dPt>
          <c:dPt>
            <c:idx val="5"/>
            <c:marker>
              <c:spPr>
                <a:solidFill>
                  <a:srgbClr val="002060"/>
                </a:solidFill>
                <a:ln>
                  <a:noFill/>
                </a:ln>
              </c:spPr>
            </c:marker>
            <c:bubble3D val="0"/>
            <c:extLst>
              <c:ext xmlns:c16="http://schemas.microsoft.com/office/drawing/2014/chart" uri="{C3380CC4-5D6E-409C-BE32-E72D297353CC}">
                <c16:uniqueId val="{00000002-FBFF-414B-89A3-E4370307E56B}"/>
              </c:ext>
            </c:extLst>
          </c:dPt>
          <c:cat>
            <c:multiLvlStrRef>
              <c:f>_SEXO_INT_!$B$27:$C$32</c:f>
              <c:multiLvlStrCache>
                <c:ptCount val="6"/>
                <c:lvl>
                  <c:pt idx="0">
                    <c:v>2015</c:v>
                  </c:pt>
                  <c:pt idx="1">
                    <c:v>2018</c:v>
                  </c:pt>
                  <c:pt idx="2">
                    <c:v>2015</c:v>
                  </c:pt>
                  <c:pt idx="3">
                    <c:v>2018</c:v>
                  </c:pt>
                  <c:pt idx="4">
                    <c:v>2015</c:v>
                  </c:pt>
                  <c:pt idx="5">
                    <c:v>2018</c:v>
                  </c:pt>
                </c:lvl>
                <c:lvl>
                  <c:pt idx="0">
                    <c:v>Baja California Sur</c:v>
                  </c:pt>
                  <c:pt idx="2">
                    <c:v>Hombre</c:v>
                  </c:pt>
                  <c:pt idx="4">
                    <c:v>Mujer</c:v>
                  </c:pt>
                </c:lvl>
              </c:multiLvlStrCache>
            </c:multiLvlStrRef>
          </c:cat>
          <c:val>
            <c:numRef>
              <c:f>_SEXO_INT_!$D$27:$D$32</c:f>
              <c:numCache>
                <c:formatCode>General</c:formatCode>
                <c:ptCount val="6"/>
                <c:pt idx="0">
                  <c:v>481.44799999999998</c:v>
                </c:pt>
                <c:pt idx="1">
                  <c:v>480.25400000000002</c:v>
                </c:pt>
                <c:pt idx="2">
                  <c:v>480.44799999999998</c:v>
                </c:pt>
                <c:pt idx="3">
                  <c:v>476.25900000000001</c:v>
                </c:pt>
                <c:pt idx="4">
                  <c:v>479.46800000000002</c:v>
                </c:pt>
                <c:pt idx="5">
                  <c:v>481.86099999999999</c:v>
                </c:pt>
              </c:numCache>
            </c:numRef>
          </c:val>
          <c:smooth val="0"/>
          <c:extLst>
            <c:ext xmlns:c16="http://schemas.microsoft.com/office/drawing/2014/chart" uri="{C3380CC4-5D6E-409C-BE32-E72D297353CC}">
              <c16:uniqueId val="{00000003-FBFF-414B-89A3-E4370307E56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BFF-414B-89A3-E4370307E56B}"/>
              </c:ext>
            </c:extLst>
          </c:dPt>
          <c:dPt>
            <c:idx val="3"/>
            <c:marker>
              <c:spPr>
                <a:solidFill>
                  <a:srgbClr val="002060"/>
                </a:solidFill>
                <a:ln>
                  <a:noFill/>
                </a:ln>
              </c:spPr>
            </c:marker>
            <c:bubble3D val="0"/>
            <c:extLst>
              <c:ext xmlns:c16="http://schemas.microsoft.com/office/drawing/2014/chart" uri="{C3380CC4-5D6E-409C-BE32-E72D297353CC}">
                <c16:uniqueId val="{00000005-FBFF-414B-89A3-E4370307E56B}"/>
              </c:ext>
            </c:extLst>
          </c:dPt>
          <c:dPt>
            <c:idx val="5"/>
            <c:marker>
              <c:spPr>
                <a:solidFill>
                  <a:srgbClr val="002060"/>
                </a:solidFill>
                <a:ln>
                  <a:noFill/>
                </a:ln>
              </c:spPr>
            </c:marker>
            <c:bubble3D val="0"/>
            <c:extLst>
              <c:ext xmlns:c16="http://schemas.microsoft.com/office/drawing/2014/chart" uri="{C3380CC4-5D6E-409C-BE32-E72D297353CC}">
                <c16:uniqueId val="{00000006-FBFF-414B-89A3-E4370307E56B}"/>
              </c:ext>
            </c:extLst>
          </c:dPt>
          <c:cat>
            <c:multiLvlStrRef>
              <c:f>_SEXO_INT_!$B$27:$C$32</c:f>
              <c:multiLvlStrCache>
                <c:ptCount val="6"/>
                <c:lvl>
                  <c:pt idx="0">
                    <c:v>2015</c:v>
                  </c:pt>
                  <c:pt idx="1">
                    <c:v>2018</c:v>
                  </c:pt>
                  <c:pt idx="2">
                    <c:v>2015</c:v>
                  </c:pt>
                  <c:pt idx="3">
                    <c:v>2018</c:v>
                  </c:pt>
                  <c:pt idx="4">
                    <c:v>2015</c:v>
                  </c:pt>
                  <c:pt idx="5">
                    <c:v>2018</c:v>
                  </c:pt>
                </c:lvl>
                <c:lvl>
                  <c:pt idx="0">
                    <c:v>Baja California Sur</c:v>
                  </c:pt>
                  <c:pt idx="2">
                    <c:v>Hombre</c:v>
                  </c:pt>
                  <c:pt idx="4">
                    <c:v>Mujer</c:v>
                  </c:pt>
                </c:lvl>
              </c:multiLvlStrCache>
            </c:multiLvlStrRef>
          </c:cat>
          <c:val>
            <c:numRef>
              <c:f>_SEXO_INT_!$E$27:$E$32</c:f>
              <c:numCache>
                <c:formatCode>General</c:formatCode>
                <c:ptCount val="6"/>
                <c:pt idx="0">
                  <c:v>500.55200000000002</c:v>
                </c:pt>
                <c:pt idx="1">
                  <c:v>501.74599999999998</c:v>
                </c:pt>
                <c:pt idx="2">
                  <c:v>499.55200000000002</c:v>
                </c:pt>
                <c:pt idx="3">
                  <c:v>499.74099999999999</c:v>
                </c:pt>
                <c:pt idx="4">
                  <c:v>506.53199999999998</c:v>
                </c:pt>
                <c:pt idx="5">
                  <c:v>506.13900000000001</c:v>
                </c:pt>
              </c:numCache>
            </c:numRef>
          </c:val>
          <c:smooth val="0"/>
          <c:extLst>
            <c:ext xmlns:c16="http://schemas.microsoft.com/office/drawing/2014/chart" uri="{C3380CC4-5D6E-409C-BE32-E72D297353CC}">
              <c16:uniqueId val="{00000007-FBFF-414B-89A3-E4370307E56B}"/>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BFF-414B-89A3-E4370307E56B}"/>
              </c:ext>
            </c:extLst>
          </c:dPt>
          <c:dPt>
            <c:idx val="3"/>
            <c:marker>
              <c:spPr>
                <a:solidFill>
                  <a:srgbClr val="002060"/>
                </a:solidFill>
                <a:ln>
                  <a:noFill/>
                </a:ln>
              </c:spPr>
            </c:marker>
            <c:bubble3D val="0"/>
            <c:extLst>
              <c:ext xmlns:c16="http://schemas.microsoft.com/office/drawing/2014/chart" uri="{C3380CC4-5D6E-409C-BE32-E72D297353CC}">
                <c16:uniqueId val="{00000009-FBFF-414B-89A3-E4370307E56B}"/>
              </c:ext>
            </c:extLst>
          </c:dPt>
          <c:dPt>
            <c:idx val="5"/>
            <c:marker>
              <c:spPr>
                <a:solidFill>
                  <a:srgbClr val="002060"/>
                </a:solidFill>
                <a:ln>
                  <a:noFill/>
                </a:ln>
              </c:spPr>
            </c:marker>
            <c:bubble3D val="0"/>
            <c:extLst>
              <c:ext xmlns:c16="http://schemas.microsoft.com/office/drawing/2014/chart" uri="{C3380CC4-5D6E-409C-BE32-E72D297353CC}">
                <c16:uniqueId val="{0000000A-FBFF-414B-89A3-E4370307E56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BFF-414B-89A3-E4370307E56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BFF-414B-89A3-E4370307E56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BFF-414B-89A3-E4370307E56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Baja California Sur</c:v>
                  </c:pt>
                  <c:pt idx="2">
                    <c:v>Hombre</c:v>
                  </c:pt>
                  <c:pt idx="4">
                    <c:v>Mujer</c:v>
                  </c:pt>
                </c:lvl>
              </c:multiLvlStrCache>
            </c:multiLvlStrRef>
          </c:cat>
          <c:val>
            <c:numRef>
              <c:f>_SEXO_INT_!$F$27:$F$32</c:f>
              <c:numCache>
                <c:formatCode>General</c:formatCode>
                <c:ptCount val="6"/>
                <c:pt idx="0">
                  <c:v>491</c:v>
                </c:pt>
                <c:pt idx="1">
                  <c:v>491</c:v>
                </c:pt>
                <c:pt idx="2">
                  <c:v>490</c:v>
                </c:pt>
                <c:pt idx="3">
                  <c:v>488</c:v>
                </c:pt>
                <c:pt idx="4">
                  <c:v>493</c:v>
                </c:pt>
                <c:pt idx="5">
                  <c:v>494</c:v>
                </c:pt>
              </c:numCache>
            </c:numRef>
          </c:val>
          <c:smooth val="0"/>
          <c:extLst>
            <c:ext xmlns:c16="http://schemas.microsoft.com/office/drawing/2014/chart" uri="{C3380CC4-5D6E-409C-BE32-E72D297353CC}">
              <c16:uniqueId val="{0000000B-FBFF-414B-89A3-E4370307E56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55535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3957219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51539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08680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410612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948865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446156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200447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02041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849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ES" sz="4400" b="0" smtClean="0">
                <a:latin typeface="Tahoma" charset="0"/>
                <a:ea typeface="Tahoma" charset="0"/>
                <a:cs typeface="Tahoma" charset="0"/>
              </a:rPr>
              <a:t>Resultados de Baja California Sur</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357970101"/>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523700775"/>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4278703139"/>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852427241"/>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81682183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311622098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62967859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79589744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789301947"/>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200275" y="1123949"/>
              <a:ext cx="1027060" cy="1609723"/>
              <a:chOff x="220027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7597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0027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62802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25.1</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703222963"/>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543174" y="1133473"/>
              <a:ext cx="839177" cy="1609722"/>
              <a:chOff x="2543174"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418870"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543176"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3041389"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20.3</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29305" cy="5016500"/>
            <a:chOff x="0" y="0"/>
            <a:chExt cx="8829305" cy="5016500"/>
          </a:xfrm>
        </p:grpSpPr>
        <p:graphicFrame>
          <p:nvGraphicFramePr>
            <p:cNvPr id="7" name="Chart 1"/>
            <p:cNvGraphicFramePr/>
            <p:nvPr>
              <p:extLst>
                <p:ext uri="{D42A27DB-BD31-4B8C-83A1-F6EECF244321}">
                  <p14:modId xmlns:p14="http://schemas.microsoft.com/office/powerpoint/2010/main" val="86040707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33560" y="2628900"/>
              <a:ext cx="4382227" cy="514350"/>
              <a:chOff x="2333625" y="2628900"/>
              <a:chExt cx="7797234" cy="1907451"/>
            </a:xfrm>
          </p:grpSpPr>
          <p:sp>
            <p:nvSpPr>
              <p:cNvPr id="14" name="Cerrar llave 13"/>
              <p:cNvSpPr/>
              <p:nvPr/>
            </p:nvSpPr>
            <p:spPr>
              <a:xfrm>
                <a:off x="9546668" y="26289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54497" y="45363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5" y="26289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1344" y="3081226"/>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42</a:t>
                </a:r>
              </a:p>
            </p:txBody>
          </p:sp>
        </p:grpSp>
        <p:grpSp>
          <p:nvGrpSpPr>
            <p:cNvPr id="9" name="llave_lyc2"/>
            <p:cNvGrpSpPr/>
            <p:nvPr/>
          </p:nvGrpSpPr>
          <p:grpSpPr>
            <a:xfrm>
              <a:off x="4238607" y="2609850"/>
              <a:ext cx="4590698" cy="781050"/>
              <a:chOff x="4238626" y="2609850"/>
              <a:chExt cx="4882792" cy="1906508"/>
            </a:xfrm>
          </p:grpSpPr>
          <p:sp>
            <p:nvSpPr>
              <p:cNvPr id="10" name="Cerrar llave 9"/>
              <p:cNvSpPr/>
              <p:nvPr/>
            </p:nvSpPr>
            <p:spPr>
              <a:xfrm>
                <a:off x="8746653" y="26098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5163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4351" y="26098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69117" y="3288074"/>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64</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9971" cy="5016500"/>
            <a:chOff x="0" y="0"/>
            <a:chExt cx="8839971" cy="5016500"/>
          </a:xfrm>
        </p:grpSpPr>
        <p:graphicFrame>
          <p:nvGraphicFramePr>
            <p:cNvPr id="7" name="Chart 2"/>
            <p:cNvGraphicFramePr/>
            <p:nvPr>
              <p:extLst>
                <p:ext uri="{D42A27DB-BD31-4B8C-83A1-F6EECF244321}">
                  <p14:modId xmlns:p14="http://schemas.microsoft.com/office/powerpoint/2010/main" val="258319097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819400"/>
              <a:ext cx="4379901" cy="473070"/>
              <a:chOff x="2343151" y="2819400"/>
              <a:chExt cx="7810358" cy="1907451"/>
            </a:xfrm>
          </p:grpSpPr>
          <p:sp>
            <p:nvSpPr>
              <p:cNvPr id="14" name="Cerrar llave 13"/>
              <p:cNvSpPr/>
              <p:nvPr/>
            </p:nvSpPr>
            <p:spPr>
              <a:xfrm>
                <a:off x="9583608" y="28194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7268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8194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3319115"/>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40</a:t>
                </a:r>
              </a:p>
            </p:txBody>
          </p:sp>
        </p:grpSp>
        <p:grpSp>
          <p:nvGrpSpPr>
            <p:cNvPr id="9" name="llave_mat2"/>
            <p:cNvGrpSpPr/>
            <p:nvPr/>
          </p:nvGrpSpPr>
          <p:grpSpPr>
            <a:xfrm>
              <a:off x="4248162" y="2800350"/>
              <a:ext cx="4591809" cy="647700"/>
              <a:chOff x="4248151" y="2800350"/>
              <a:chExt cx="4891700" cy="1906511"/>
            </a:xfrm>
          </p:grpSpPr>
          <p:sp>
            <p:nvSpPr>
              <p:cNvPr id="10" name="Cerrar llave 9"/>
              <p:cNvSpPr/>
              <p:nvPr/>
            </p:nvSpPr>
            <p:spPr>
              <a:xfrm>
                <a:off x="8752963" y="28003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48151" y="47068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400661" y="28003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63804" y="3407776"/>
                <a:ext cx="376047" cy="39241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87937281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57399" y="1533523"/>
              <a:ext cx="324461" cy="1152523"/>
              <a:chOff x="2057399" y="1533525"/>
              <a:chExt cx="2271394"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33095"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2057399"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057401" y="1533525"/>
                <a:ext cx="2271392"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5.2</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376656237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09797" y="1524000"/>
              <a:ext cx="401254" cy="1152524"/>
              <a:chOff x="2209797" y="1524000"/>
              <a:chExt cx="17066359"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9791646"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8915954"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209797" y="1524000"/>
                <a:ext cx="17066359"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0.6</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3" cy="5016500"/>
            <a:chOff x="0" y="0"/>
            <a:chExt cx="8685913" cy="5016500"/>
          </a:xfrm>
        </p:grpSpPr>
        <p:graphicFrame>
          <p:nvGraphicFramePr>
            <p:cNvPr id="7" name="Chart 1"/>
            <p:cNvGraphicFramePr/>
            <p:nvPr>
              <p:extLst>
                <p:ext uri="{D42A27DB-BD31-4B8C-83A1-F6EECF244321}">
                  <p14:modId xmlns:p14="http://schemas.microsoft.com/office/powerpoint/2010/main" val="212586265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33718" y="2790825"/>
              <a:ext cx="3103148" cy="238125"/>
              <a:chOff x="3133726" y="2790825"/>
              <a:chExt cx="5230106" cy="1907451"/>
            </a:xfrm>
          </p:grpSpPr>
          <p:sp>
            <p:nvSpPr>
              <p:cNvPr id="14" name="Cerrar llave 13"/>
              <p:cNvSpPr/>
              <p:nvPr/>
            </p:nvSpPr>
            <p:spPr>
              <a:xfrm>
                <a:off x="7786032" y="27908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6" y="46982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02171" y="27908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4317" y="2843469"/>
                <a:ext cx="639515" cy="58881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20</a:t>
                </a:r>
              </a:p>
            </p:txBody>
          </p:sp>
        </p:grpSp>
        <p:grpSp>
          <p:nvGrpSpPr>
            <p:cNvPr id="9" name="llave_lyc2"/>
            <p:cNvGrpSpPr/>
            <p:nvPr/>
          </p:nvGrpSpPr>
          <p:grpSpPr>
            <a:xfrm>
              <a:off x="5362560" y="2791524"/>
              <a:ext cx="3323353" cy="218375"/>
              <a:chOff x="5362576" y="2791525"/>
              <a:chExt cx="3344918" cy="2083315"/>
            </a:xfrm>
          </p:grpSpPr>
          <p:sp>
            <p:nvSpPr>
              <p:cNvPr id="10" name="Cerrar llave 9"/>
              <p:cNvSpPr/>
              <p:nvPr/>
            </p:nvSpPr>
            <p:spPr>
              <a:xfrm>
                <a:off x="8344720" y="296658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87309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96658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193" y="2791525"/>
                <a:ext cx="352301" cy="55497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16</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a:t>
            </a:r>
            <a:r>
              <a:rPr lang="es-ES" sz="900" dirty="0" smtClean="0"/>
              <a:t>no son </a:t>
            </a:r>
            <a:r>
              <a:rPr lang="es-ES" sz="900" dirty="0" smtClean="0"/>
              <a:t>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382000" cy="5016500"/>
            <a:chOff x="0" y="0"/>
            <a:chExt cx="8382000" cy="5016500"/>
          </a:xfrm>
        </p:grpSpPr>
        <p:graphicFrame>
          <p:nvGraphicFramePr>
            <p:cNvPr id="7" name="Chart 2"/>
            <p:cNvGraphicFramePr/>
            <p:nvPr>
              <p:extLst>
                <p:ext uri="{D42A27DB-BD31-4B8C-83A1-F6EECF244321}">
                  <p14:modId xmlns:p14="http://schemas.microsoft.com/office/powerpoint/2010/main" val="309113296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958236"/>
              <a:ext cx="3125205" cy="185014"/>
              <a:chOff x="3133725" y="2958236"/>
              <a:chExt cx="5270348" cy="2470027"/>
            </a:xfrm>
          </p:grpSpPr>
          <p:sp>
            <p:nvSpPr>
              <p:cNvPr id="14" name="Cerrar llave 13"/>
              <p:cNvSpPr/>
              <p:nvPr/>
            </p:nvSpPr>
            <p:spPr>
              <a:xfrm>
                <a:off x="7832317" y="3520812"/>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5428263"/>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3520812"/>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64559" y="2958236"/>
                <a:ext cx="639514" cy="77224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dirty="0">
                    <a:solidFill>
                      <a:srgbClr val="5B9BD5"/>
                    </a:solidFill>
                  </a:rPr>
                  <a:t>12</a:t>
                </a:r>
              </a:p>
            </p:txBody>
          </p:sp>
        </p:grpSp>
        <p:grpSp>
          <p:nvGrpSpPr>
            <p:cNvPr id="9" name="llave_mat2"/>
            <p:cNvGrpSpPr/>
            <p:nvPr/>
          </p:nvGrpSpPr>
          <p:grpSpPr>
            <a:xfrm>
              <a:off x="5019703" y="2879660"/>
              <a:ext cx="3247883" cy="206440"/>
              <a:chOff x="5019676" y="2879660"/>
              <a:chExt cx="3268373" cy="8615490"/>
            </a:xfrm>
          </p:grpSpPr>
          <p:sp>
            <p:nvSpPr>
              <p:cNvPr id="10" name="Cerrar llave 9"/>
              <p:cNvSpPr/>
              <p:nvPr/>
            </p:nvSpPr>
            <p:spPr>
              <a:xfrm>
                <a:off x="7951939" y="6750872"/>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639617" y="8657380"/>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019676" y="6750872"/>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7935749" y="2879660"/>
                <a:ext cx="352300" cy="861549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dirty="0">
                    <a:solidFill>
                      <a:srgbClr val="5B9BD5"/>
                    </a:solidFill>
                  </a:rPr>
                  <a:t>3</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Noroeste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9" name="Gráfico 8"/>
          <p:cNvGraphicFramePr>
            <a:graphicFrameLocks/>
          </p:cNvGraphicFramePr>
          <p:nvPr>
            <p:extLst>
              <p:ext uri="{D42A27DB-BD31-4B8C-83A1-F6EECF244321}">
                <p14:modId xmlns:p14="http://schemas.microsoft.com/office/powerpoint/2010/main" val="3266395430"/>
              </p:ext>
            </p:extLst>
          </p:nvPr>
        </p:nvGraphicFramePr>
        <p:xfrm>
          <a:off x="0" y="2109600"/>
          <a:ext cx="4500000" cy="38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3288437586"/>
              </p:ext>
            </p:extLst>
          </p:nvPr>
        </p:nvGraphicFramePr>
        <p:xfrm>
          <a:off x="4622400" y="2109600"/>
          <a:ext cx="4500000" cy="3919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Baja California Sur</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63661075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218539208"/>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989348291"/>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51327787"/>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4211150298"/>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868933975"/>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05184755"/>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270305900"/>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83480101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1504455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746116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4121500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253103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040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3890583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577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679926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454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8788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4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29478</TotalTime>
  <Words>8830</Words>
  <Application>Microsoft Office PowerPoint</Application>
  <PresentationFormat>Carta (216 x 279 mm)</PresentationFormat>
  <Paragraphs>1313</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Baja California Sur</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Noroeste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2018-11-30T21:20:37Z</dcterms:modified>
</cp:coreProperties>
</file>