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ampech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ADBC1516-A00E-4789-A249-FB3D1365AC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CC9FD970-5B1E-4952-8D4D-9C8D5E4AF4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084D9B6E-A136-4D7C-88D2-C4C6B4FFA0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9C222787-9459-4066-9D4C-8F69469C46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35279CBE-894C-4E16-B5A2-C077E6C3A0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02C7DFB5-ECE8-4B2A-97D3-2BE4E90A7A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681DBD6E-E444-453B-ABD4-C32306ED0D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F3953A7E-CAFB-4FE2-A413-6E03CE5CE6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550DA387-6BC9-4F5E-86E6-B5AA86E361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F278FD04-2758-4B8A-8598-2B1B91DA34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E6F9A901-7B12-4EA8-91AC-24412F1D50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F03F1706-98F3-4ECE-B23C-8F67C480F9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0A4FA083-AE10-4E64-9EA3-9B1C83A043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AB76892D-36DC-4ED1-83F9-0BDC5BE4D9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1E727694-E794-436A-AD64-B82FD0273C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B7BDBEB5-B3CC-4C3D-881D-D875F1FAC2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7C13922A-8E73-452A-B74A-38C878C3696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BB021EE2-0420-4157-B353-FF54A0336EC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64CC48C1-B206-4F28-8EEA-0EB9B2BC88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C60B62E4-66DC-4D12-963F-BC60CC47F4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60F88C42-36F2-4E42-9842-7A4A25266E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C5566BF1-13F9-4DAD-8AAB-3C5CBF121F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12295C58-4729-4C4A-88E8-2DF9C3932C4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2BE438D6-8185-4FB8-A17A-A73C5ACF988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E431C9BF-2BE4-4771-AB7F-3B6A69351A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C005FD40-89E7-4CD3-808A-C6DABC086EB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501AF879-2EF3-4D27-8796-2CAE9AD0B7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F3CA54DE-0DC6-45B8-9447-414F111162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9A468FF6-95D1-474C-9B97-D949FFDE3A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E8A9E1D4-7003-4252-99D3-79B41102C5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9DE1A1EF-3E9B-40F2-B8D3-A535DCC410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44C962F2-AF5C-4F1F-8DBA-1A8376DEEA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5A795A76-CD88-4305-9F68-116BB5646B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99186F3F-5329-4FFF-A56B-B3E4DFC31B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5CF7437F-DC07-4B84-9CF4-3ECF3F68C2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86D0CDC0-D15C-41BF-8B3A-E5EEE95420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53AAA492-955C-4605-B5F2-FEB61301D0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F1C7F4A6-D8F6-4E41-9086-07E80F11270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F0052DB6-C6D0-4272-90B2-4823DD9C8B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5ADB9EDC-CB70-4463-96F9-579D641430D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B5AFC265-D3F9-4C72-A2F8-280C9077EA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44259FCA-AEBA-45CA-8CD8-E4F74AF014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0D63BF3B-E7CA-46C9-A1B5-E9A63ED66E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C5B472C0-6B99-4169-84A8-FCF15AB0545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1DCB7957-AD5B-44DC-882B-F4FF0B0DBA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B112BC23-6595-45D8-B1DE-15B460EFF5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A318E3D1-6DE1-4C38-A181-75D01D5509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5A79B14-E502-45AC-A144-0EC26FA9A1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9FC-44D3-952D-3D829C2D23A0}"/>
                </c:ext>
              </c:extLst>
            </c:dLbl>
            <c:dLbl>
              <c:idx val="1"/>
              <c:tx>
                <c:rich>
                  <a:bodyPr/>
                  <a:lstStyle/>
                  <a:p>
                    <a:fld id="{9CC65E45-5BDC-4F2D-BE4E-CE60C100501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9FC-44D3-952D-3D829C2D23A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Campeche</c:v>
                </c:pt>
                <c:pt idx="1">
                  <c:v>Nacional</c:v>
                </c:pt>
              </c:strCache>
            </c:strRef>
          </c:cat>
          <c:val>
            <c:numRef>
              <c:f>'_NACIONAL-ESTADO_'!$C$2:$C$3</c:f>
              <c:numCache>
                <c:formatCode>General</c:formatCode>
                <c:ptCount val="2"/>
                <c:pt idx="0">
                  <c:v>-51.5</c:v>
                </c:pt>
                <c:pt idx="1">
                  <c:v>-49.1</c:v>
                </c:pt>
              </c:numCache>
            </c:numRef>
          </c:val>
          <c:extLst>
            <c:ext xmlns:c15="http://schemas.microsoft.com/office/drawing/2012/chart" uri="{02D57815-91ED-43cb-92C2-25804820EDAC}">
              <c15:datalabelsRange>
                <c15:f>'_NACIONAL-ESTADO_'!$G$2:$G$3</c15:f>
                <c15:dlblRangeCache>
                  <c:ptCount val="2"/>
                  <c:pt idx="0">
                    <c:v>51.5</c:v>
                  </c:pt>
                  <c:pt idx="1">
                    <c:v>49.1</c:v>
                  </c:pt>
                </c15:dlblRangeCache>
              </c15:datalabelsRange>
            </c:ext>
            <c:ext xmlns:c16="http://schemas.microsoft.com/office/drawing/2014/chart" uri="{C3380CC4-5D6E-409C-BE32-E72D297353CC}">
              <c16:uniqueId val="{00000002-59FC-44D3-952D-3D829C2D23A0}"/>
            </c:ext>
          </c:extLst>
        </c:ser>
        <c:ser>
          <c:idx val="1"/>
          <c:order val="1"/>
          <c:tx>
            <c:v>NII</c:v>
          </c:tx>
          <c:spPr>
            <a:solidFill>
              <a:srgbClr val="B07CAA"/>
            </a:solidFill>
          </c:spPr>
          <c:invertIfNegative val="0"/>
          <c:dLbls>
            <c:dLbl>
              <c:idx val="0"/>
              <c:tx>
                <c:rich>
                  <a:bodyPr/>
                  <a:lstStyle/>
                  <a:p>
                    <a:fld id="{56CC22CD-5530-45FC-B90A-803F6A60C79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9FC-44D3-952D-3D829C2D23A0}"/>
                </c:ext>
              </c:extLst>
            </c:dLbl>
            <c:dLbl>
              <c:idx val="1"/>
              <c:tx>
                <c:rich>
                  <a:bodyPr/>
                  <a:lstStyle/>
                  <a:p>
                    <a:fld id="{32DE9AFD-DF34-4AFB-89E7-0F8F596FFA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9FC-44D3-952D-3D829C2D23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Campeche</c:v>
                </c:pt>
                <c:pt idx="1">
                  <c:v>Nacional</c:v>
                </c:pt>
              </c:strCache>
            </c:strRef>
          </c:cat>
          <c:val>
            <c:numRef>
              <c:f>'_NACIONAL-ESTADO_'!$D$2:$D$3</c:f>
              <c:numCache>
                <c:formatCode>General</c:formatCode>
                <c:ptCount val="2"/>
                <c:pt idx="0">
                  <c:v>31.6</c:v>
                </c:pt>
                <c:pt idx="1">
                  <c:v>32.9</c:v>
                </c:pt>
              </c:numCache>
            </c:numRef>
          </c:val>
          <c:extLst>
            <c:ext xmlns:c15="http://schemas.microsoft.com/office/drawing/2012/chart" uri="{02D57815-91ED-43cb-92C2-25804820EDAC}">
              <c15:datalabelsRange>
                <c15:f>'_NACIONAL-ESTADO_'!$H$2:$H$3</c15:f>
                <c15:dlblRangeCache>
                  <c:ptCount val="2"/>
                  <c:pt idx="0">
                    <c:v>31.6</c:v>
                  </c:pt>
                  <c:pt idx="1">
                    <c:v>32.9</c:v>
                  </c:pt>
                </c15:dlblRangeCache>
              </c15:datalabelsRange>
            </c:ext>
            <c:ext xmlns:c16="http://schemas.microsoft.com/office/drawing/2014/chart" uri="{C3380CC4-5D6E-409C-BE32-E72D297353CC}">
              <c16:uniqueId val="{00000005-59FC-44D3-952D-3D829C2D23A0}"/>
            </c:ext>
          </c:extLst>
        </c:ser>
        <c:ser>
          <c:idx val="2"/>
          <c:order val="2"/>
          <c:tx>
            <c:v>NIII</c:v>
          </c:tx>
          <c:spPr>
            <a:solidFill>
              <a:srgbClr val="9A528E"/>
            </a:solidFill>
          </c:spPr>
          <c:invertIfNegative val="0"/>
          <c:dLbls>
            <c:dLbl>
              <c:idx val="0"/>
              <c:tx>
                <c:rich>
                  <a:bodyPr/>
                  <a:lstStyle/>
                  <a:p>
                    <a:fld id="{B6D0E4D6-1341-4356-9F1F-67C43ADE97B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9FC-44D3-952D-3D829C2D23A0}"/>
                </c:ext>
              </c:extLst>
            </c:dLbl>
            <c:dLbl>
              <c:idx val="1"/>
              <c:tx>
                <c:rich>
                  <a:bodyPr/>
                  <a:lstStyle/>
                  <a:p>
                    <a:fld id="{102C7C84-68CB-4D01-86A2-34E06CDAD9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9FC-44D3-952D-3D829C2D23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Campeche</c:v>
                </c:pt>
                <c:pt idx="1">
                  <c:v>Nacional</c:v>
                </c:pt>
              </c:strCache>
            </c:strRef>
          </c:cat>
          <c:val>
            <c:numRef>
              <c:f>'_NACIONAL-ESTADO_'!$E$2:$E$3</c:f>
              <c:numCache>
                <c:formatCode>General</c:formatCode>
                <c:ptCount val="2"/>
                <c:pt idx="0">
                  <c:v>13.7</c:v>
                </c:pt>
                <c:pt idx="1">
                  <c:v>15.1</c:v>
                </c:pt>
              </c:numCache>
            </c:numRef>
          </c:val>
          <c:extLst>
            <c:ext xmlns:c15="http://schemas.microsoft.com/office/drawing/2012/chart" uri="{02D57815-91ED-43cb-92C2-25804820EDAC}">
              <c15:datalabelsRange>
                <c15:f>'_NACIONAL-ESTADO_'!$I$2:$I$3</c15:f>
                <c15:dlblRangeCache>
                  <c:ptCount val="2"/>
                  <c:pt idx="0">
                    <c:v>13.7</c:v>
                  </c:pt>
                  <c:pt idx="1">
                    <c:v>15.1</c:v>
                  </c:pt>
                </c15:dlblRangeCache>
              </c15:datalabelsRange>
            </c:ext>
            <c:ext xmlns:c16="http://schemas.microsoft.com/office/drawing/2014/chart" uri="{C3380CC4-5D6E-409C-BE32-E72D297353CC}">
              <c16:uniqueId val="{00000008-59FC-44D3-952D-3D829C2D23A0}"/>
            </c:ext>
          </c:extLst>
        </c:ser>
        <c:ser>
          <c:idx val="3"/>
          <c:order val="3"/>
          <c:tx>
            <c:v>NIV</c:v>
          </c:tx>
          <c:spPr>
            <a:solidFill>
              <a:srgbClr val="862A77"/>
            </a:solidFill>
          </c:spPr>
          <c:invertIfNegative val="0"/>
          <c:dLbls>
            <c:dLbl>
              <c:idx val="0"/>
              <c:layout>
                <c:manualLayout>
                  <c:x val="2.727272727272716E-2"/>
                  <c:y val="0"/>
                </c:manualLayout>
              </c:layout>
              <c:tx>
                <c:rich>
                  <a:bodyPr/>
                  <a:lstStyle/>
                  <a:p>
                    <a:fld id="{D1EDA032-FB83-4A07-8F01-183AD7F9DC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9FC-44D3-952D-3D829C2D23A0}"/>
                </c:ext>
              </c:extLst>
            </c:dLbl>
            <c:dLbl>
              <c:idx val="1"/>
              <c:layout>
                <c:manualLayout>
                  <c:x val="2.5757575757575535E-2"/>
                  <c:y val="0"/>
                </c:manualLayout>
              </c:layout>
              <c:tx>
                <c:rich>
                  <a:bodyPr/>
                  <a:lstStyle/>
                  <a:p>
                    <a:fld id="{C31C4CB7-0E10-4705-8DC0-4807D0DFAFC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9FC-44D3-952D-3D829C2D23A0}"/>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Campeche</c:v>
                </c:pt>
                <c:pt idx="1">
                  <c:v>Nacional</c:v>
                </c:pt>
              </c:strCache>
            </c:strRef>
          </c:cat>
          <c:val>
            <c:numRef>
              <c:f>'_NACIONAL-ESTADO_'!$F$2:$F$3</c:f>
              <c:numCache>
                <c:formatCode>General</c:formatCode>
                <c:ptCount val="2"/>
                <c:pt idx="0">
                  <c:v>3.3</c:v>
                </c:pt>
                <c:pt idx="1">
                  <c:v>2.8</c:v>
                </c:pt>
              </c:numCache>
            </c:numRef>
          </c:val>
          <c:extLst>
            <c:ext xmlns:c15="http://schemas.microsoft.com/office/drawing/2012/chart" uri="{02D57815-91ED-43cb-92C2-25804820EDAC}">
              <c15:datalabelsRange>
                <c15:f>'_NACIONAL-ESTADO_'!$J$2:$J$3</c15:f>
                <c15:dlblRangeCache>
                  <c:ptCount val="2"/>
                  <c:pt idx="0">
                    <c:v>3.3</c:v>
                  </c:pt>
                  <c:pt idx="1">
                    <c:v>2.8</c:v>
                  </c:pt>
                </c15:dlblRangeCache>
              </c15:datalabelsRange>
            </c:ext>
            <c:ext xmlns:c16="http://schemas.microsoft.com/office/drawing/2014/chart" uri="{C3380CC4-5D6E-409C-BE32-E72D297353CC}">
              <c16:uniqueId val="{0000000B-59FC-44D3-952D-3D829C2D23A0}"/>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C307CC6-847D-45DF-8969-B5510BDF3F3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216-4ECA-9308-B68CB73263D6}"/>
                </c:ext>
              </c:extLst>
            </c:dLbl>
            <c:dLbl>
              <c:idx val="1"/>
              <c:tx>
                <c:rich>
                  <a:bodyPr/>
                  <a:lstStyle/>
                  <a:p>
                    <a:fld id="{23BCBD02-6407-4F17-9068-035E1E366B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216-4ECA-9308-B68CB73263D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Campeche</c:v>
                </c:pt>
                <c:pt idx="1">
                  <c:v>Nacional</c:v>
                </c:pt>
              </c:strCache>
            </c:strRef>
          </c:cat>
          <c:val>
            <c:numRef>
              <c:f>'_NACIONAL-ESTADO_'!$C$27:$C$28</c:f>
              <c:numCache>
                <c:formatCode>General</c:formatCode>
                <c:ptCount val="2"/>
                <c:pt idx="0">
                  <c:v>-59.7</c:v>
                </c:pt>
                <c:pt idx="1">
                  <c:v>-59.1</c:v>
                </c:pt>
              </c:numCache>
            </c:numRef>
          </c:val>
          <c:extLst>
            <c:ext xmlns:c15="http://schemas.microsoft.com/office/drawing/2012/chart" uri="{02D57815-91ED-43cb-92C2-25804820EDAC}">
              <c15:datalabelsRange>
                <c15:f>'_NACIONAL-ESTADO_'!$G$27:$G$28</c15:f>
                <c15:dlblRangeCache>
                  <c:ptCount val="2"/>
                  <c:pt idx="0">
                    <c:v>59.7</c:v>
                  </c:pt>
                  <c:pt idx="1">
                    <c:v>59.1</c:v>
                  </c:pt>
                </c15:dlblRangeCache>
              </c15:datalabelsRange>
            </c:ext>
            <c:ext xmlns:c16="http://schemas.microsoft.com/office/drawing/2014/chart" uri="{C3380CC4-5D6E-409C-BE32-E72D297353CC}">
              <c16:uniqueId val="{00000002-E216-4ECA-9308-B68CB73263D6}"/>
            </c:ext>
          </c:extLst>
        </c:ser>
        <c:ser>
          <c:idx val="1"/>
          <c:order val="1"/>
          <c:tx>
            <c:v>NII</c:v>
          </c:tx>
          <c:spPr>
            <a:solidFill>
              <a:srgbClr val="B07CAA"/>
            </a:solidFill>
          </c:spPr>
          <c:invertIfNegative val="0"/>
          <c:dLbls>
            <c:dLbl>
              <c:idx val="0"/>
              <c:tx>
                <c:rich>
                  <a:bodyPr/>
                  <a:lstStyle/>
                  <a:p>
                    <a:fld id="{E0A1F306-4F08-4797-B770-6A3162D3136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216-4ECA-9308-B68CB73263D6}"/>
                </c:ext>
              </c:extLst>
            </c:dLbl>
            <c:dLbl>
              <c:idx val="1"/>
              <c:tx>
                <c:rich>
                  <a:bodyPr/>
                  <a:lstStyle/>
                  <a:p>
                    <a:fld id="{E579D13D-5FE3-452B-A261-929E3E3B2A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216-4ECA-9308-B68CB73263D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Campeche</c:v>
                </c:pt>
                <c:pt idx="1">
                  <c:v>Nacional</c:v>
                </c:pt>
              </c:strCache>
            </c:strRef>
          </c:cat>
          <c:val>
            <c:numRef>
              <c:f>'_NACIONAL-ESTADO_'!$D$27:$D$28</c:f>
              <c:numCache>
                <c:formatCode>General</c:formatCode>
                <c:ptCount val="2"/>
                <c:pt idx="0">
                  <c:v>17.600000000000001</c:v>
                </c:pt>
                <c:pt idx="1">
                  <c:v>17.899999999999999</c:v>
                </c:pt>
              </c:numCache>
            </c:numRef>
          </c:val>
          <c:extLst>
            <c:ext xmlns:c15="http://schemas.microsoft.com/office/drawing/2012/chart" uri="{02D57815-91ED-43cb-92C2-25804820EDAC}">
              <c15:datalabelsRange>
                <c15:f>'_NACIONAL-ESTADO_'!$H$27:$H$28</c15:f>
                <c15:dlblRangeCache>
                  <c:ptCount val="2"/>
                  <c:pt idx="0">
                    <c:v>17.6</c:v>
                  </c:pt>
                  <c:pt idx="1">
                    <c:v>17.9</c:v>
                  </c:pt>
                </c15:dlblRangeCache>
              </c15:datalabelsRange>
            </c:ext>
            <c:ext xmlns:c16="http://schemas.microsoft.com/office/drawing/2014/chart" uri="{C3380CC4-5D6E-409C-BE32-E72D297353CC}">
              <c16:uniqueId val="{00000005-E216-4ECA-9308-B68CB73263D6}"/>
            </c:ext>
          </c:extLst>
        </c:ser>
        <c:ser>
          <c:idx val="2"/>
          <c:order val="2"/>
          <c:tx>
            <c:v>NIII</c:v>
          </c:tx>
          <c:spPr>
            <a:solidFill>
              <a:srgbClr val="9A528E"/>
            </a:solidFill>
          </c:spPr>
          <c:invertIfNegative val="0"/>
          <c:dLbls>
            <c:dLbl>
              <c:idx val="0"/>
              <c:tx>
                <c:rich>
                  <a:bodyPr/>
                  <a:lstStyle/>
                  <a:p>
                    <a:fld id="{F0ECD7D0-CD73-4155-BAC0-71EFD92FCBE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216-4ECA-9308-B68CB73263D6}"/>
                </c:ext>
              </c:extLst>
            </c:dLbl>
            <c:dLbl>
              <c:idx val="1"/>
              <c:tx>
                <c:rich>
                  <a:bodyPr/>
                  <a:lstStyle/>
                  <a:p>
                    <a:fld id="{2E4507CF-741F-453D-91FA-B989481A87B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216-4ECA-9308-B68CB73263D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Campeche</c:v>
                </c:pt>
                <c:pt idx="1">
                  <c:v>Nacional</c:v>
                </c:pt>
              </c:strCache>
            </c:strRef>
          </c:cat>
          <c:val>
            <c:numRef>
              <c:f>'_NACIONAL-ESTADO_'!$E$27:$E$28</c:f>
              <c:numCache>
                <c:formatCode>General</c:formatCode>
                <c:ptCount val="2"/>
                <c:pt idx="0">
                  <c:v>14.3</c:v>
                </c:pt>
                <c:pt idx="1">
                  <c:v>14.8</c:v>
                </c:pt>
              </c:numCache>
            </c:numRef>
          </c:val>
          <c:extLst>
            <c:ext xmlns:c15="http://schemas.microsoft.com/office/drawing/2012/chart" uri="{02D57815-91ED-43cb-92C2-25804820EDAC}">
              <c15:datalabelsRange>
                <c15:f>'_NACIONAL-ESTADO_'!$I$27:$I$28</c15:f>
                <c15:dlblRangeCache>
                  <c:ptCount val="2"/>
                  <c:pt idx="0">
                    <c:v>14.3</c:v>
                  </c:pt>
                  <c:pt idx="1">
                    <c:v>14.8</c:v>
                  </c:pt>
                </c15:dlblRangeCache>
              </c15:datalabelsRange>
            </c:ext>
            <c:ext xmlns:c16="http://schemas.microsoft.com/office/drawing/2014/chart" uri="{C3380CC4-5D6E-409C-BE32-E72D297353CC}">
              <c16:uniqueId val="{00000008-E216-4ECA-9308-B68CB73263D6}"/>
            </c:ext>
          </c:extLst>
        </c:ser>
        <c:ser>
          <c:idx val="3"/>
          <c:order val="3"/>
          <c:tx>
            <c:v>NIV</c:v>
          </c:tx>
          <c:spPr>
            <a:solidFill>
              <a:srgbClr val="862A77"/>
            </a:solidFill>
          </c:spPr>
          <c:invertIfNegative val="0"/>
          <c:dLbls>
            <c:dLbl>
              <c:idx val="0"/>
              <c:tx>
                <c:rich>
                  <a:bodyPr/>
                  <a:lstStyle/>
                  <a:p>
                    <a:fld id="{E483B7D7-24D1-4398-B918-1641B38B77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216-4ECA-9308-B68CB73263D6}"/>
                </c:ext>
              </c:extLst>
            </c:dLbl>
            <c:dLbl>
              <c:idx val="1"/>
              <c:tx>
                <c:rich>
                  <a:bodyPr/>
                  <a:lstStyle/>
                  <a:p>
                    <a:fld id="{6D534E5F-CF84-4855-8A76-B77AF402C6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216-4ECA-9308-B68CB73263D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Campeche</c:v>
                </c:pt>
                <c:pt idx="1">
                  <c:v>Nacional</c:v>
                </c:pt>
              </c:strCache>
            </c:strRef>
          </c:cat>
          <c:val>
            <c:numRef>
              <c:f>'_NACIONAL-ESTADO_'!$F$27:$F$28</c:f>
              <c:numCache>
                <c:formatCode>General</c:formatCode>
                <c:ptCount val="2"/>
                <c:pt idx="0">
                  <c:v>8.4</c:v>
                </c:pt>
                <c:pt idx="1">
                  <c:v>8.1999999999999993</c:v>
                </c:pt>
              </c:numCache>
            </c:numRef>
          </c:val>
          <c:extLst>
            <c:ext xmlns:c15="http://schemas.microsoft.com/office/drawing/2012/chart" uri="{02D57815-91ED-43cb-92C2-25804820EDAC}">
              <c15:datalabelsRange>
                <c15:f>'_NACIONAL-ESTADO_'!$J$27:$J$28</c15:f>
                <c15:dlblRangeCache>
                  <c:ptCount val="2"/>
                  <c:pt idx="0">
                    <c:v>8.4</c:v>
                  </c:pt>
                  <c:pt idx="1">
                    <c:v>8.2</c:v>
                  </c:pt>
                </c15:dlblRangeCache>
              </c15:datalabelsRange>
            </c:ext>
            <c:ext xmlns:c16="http://schemas.microsoft.com/office/drawing/2014/chart" uri="{C3380CC4-5D6E-409C-BE32-E72D297353CC}">
              <c16:uniqueId val="{0000000B-E216-4ECA-9308-B68CB73263D6}"/>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DD3-433A-B932-13C30CAC60AF}"/>
              </c:ext>
            </c:extLst>
          </c:dPt>
          <c:cat>
            <c:numRef>
              <c:f>_ANIO_INT_!$B$2:$B$3</c:f>
              <c:numCache>
                <c:formatCode>General</c:formatCode>
                <c:ptCount val="2"/>
                <c:pt idx="0">
                  <c:v>2015</c:v>
                </c:pt>
                <c:pt idx="1">
                  <c:v>2018</c:v>
                </c:pt>
              </c:numCache>
            </c:numRef>
          </c:cat>
          <c:val>
            <c:numRef>
              <c:f>_ANIO_INT_!$C$2:$C$3</c:f>
              <c:numCache>
                <c:formatCode>General</c:formatCode>
                <c:ptCount val="2"/>
                <c:pt idx="0">
                  <c:v>495.04500000000002</c:v>
                </c:pt>
                <c:pt idx="1">
                  <c:v>490.43799999999999</c:v>
                </c:pt>
              </c:numCache>
            </c:numRef>
          </c:val>
          <c:smooth val="0"/>
          <c:extLst>
            <c:ext xmlns:c16="http://schemas.microsoft.com/office/drawing/2014/chart" uri="{C3380CC4-5D6E-409C-BE32-E72D297353CC}">
              <c16:uniqueId val="{00000001-2DD3-433A-B932-13C30CAC60A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2DD3-433A-B932-13C30CAC60AF}"/>
              </c:ext>
            </c:extLst>
          </c:dPt>
          <c:cat>
            <c:numRef>
              <c:f>_ANIO_INT_!$B$2:$B$3</c:f>
              <c:numCache>
                <c:formatCode>General</c:formatCode>
                <c:ptCount val="2"/>
                <c:pt idx="0">
                  <c:v>2015</c:v>
                </c:pt>
                <c:pt idx="1">
                  <c:v>2018</c:v>
                </c:pt>
              </c:numCache>
            </c:numRef>
          </c:cat>
          <c:val>
            <c:numRef>
              <c:f>_ANIO_INT_!$D$2:$D$3</c:f>
              <c:numCache>
                <c:formatCode>General</c:formatCode>
                <c:ptCount val="2"/>
                <c:pt idx="0">
                  <c:v>512.95500000000004</c:v>
                </c:pt>
                <c:pt idx="1">
                  <c:v>505.56200000000001</c:v>
                </c:pt>
              </c:numCache>
            </c:numRef>
          </c:val>
          <c:smooth val="0"/>
          <c:extLst>
            <c:ext xmlns:c16="http://schemas.microsoft.com/office/drawing/2014/chart" uri="{C3380CC4-5D6E-409C-BE32-E72D297353CC}">
              <c16:uniqueId val="{00000003-2DD3-433A-B932-13C30CAC60AF}"/>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DD3-433A-B932-13C30CAC60A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D3-433A-B932-13C30CAC60A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504</c:v>
                </c:pt>
                <c:pt idx="1">
                  <c:v>498</c:v>
                </c:pt>
              </c:numCache>
            </c:numRef>
          </c:val>
          <c:smooth val="0"/>
          <c:extLst>
            <c:ext xmlns:c16="http://schemas.microsoft.com/office/drawing/2014/chart" uri="{C3380CC4-5D6E-409C-BE32-E72D297353CC}">
              <c16:uniqueId val="{00000005-2DD3-433A-B932-13C30CAC60AF}"/>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C05-43A8-BAE6-040378C201E0}"/>
              </c:ext>
            </c:extLst>
          </c:dPt>
          <c:cat>
            <c:numRef>
              <c:f>_ANIO_INT_!$B$27:$B$28</c:f>
              <c:numCache>
                <c:formatCode>General</c:formatCode>
                <c:ptCount val="2"/>
                <c:pt idx="0">
                  <c:v>2015</c:v>
                </c:pt>
                <c:pt idx="1">
                  <c:v>2018</c:v>
                </c:pt>
              </c:numCache>
            </c:numRef>
          </c:cat>
          <c:val>
            <c:numRef>
              <c:f>_ANIO_INT_!$C$27:$C$28</c:f>
              <c:numCache>
                <c:formatCode>General</c:formatCode>
                <c:ptCount val="2"/>
                <c:pt idx="0">
                  <c:v>492.851</c:v>
                </c:pt>
                <c:pt idx="1">
                  <c:v>494.44799999999998</c:v>
                </c:pt>
              </c:numCache>
            </c:numRef>
          </c:val>
          <c:smooth val="0"/>
          <c:extLst>
            <c:ext xmlns:c16="http://schemas.microsoft.com/office/drawing/2014/chart" uri="{C3380CC4-5D6E-409C-BE32-E72D297353CC}">
              <c16:uniqueId val="{00000001-6C05-43A8-BAE6-040378C201E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6C05-43A8-BAE6-040378C201E0}"/>
              </c:ext>
            </c:extLst>
          </c:dPt>
          <c:cat>
            <c:numRef>
              <c:f>_ANIO_INT_!$B$27:$B$28</c:f>
              <c:numCache>
                <c:formatCode>General</c:formatCode>
                <c:ptCount val="2"/>
                <c:pt idx="0">
                  <c:v>2015</c:v>
                </c:pt>
                <c:pt idx="1">
                  <c:v>2018</c:v>
                </c:pt>
              </c:numCache>
            </c:numRef>
          </c:cat>
          <c:val>
            <c:numRef>
              <c:f>_ANIO_INT_!$D$27:$D$28</c:f>
              <c:numCache>
                <c:formatCode>General</c:formatCode>
                <c:ptCount val="2"/>
                <c:pt idx="0">
                  <c:v>513.149</c:v>
                </c:pt>
                <c:pt idx="1">
                  <c:v>513.55200000000002</c:v>
                </c:pt>
              </c:numCache>
            </c:numRef>
          </c:val>
          <c:smooth val="0"/>
          <c:extLst>
            <c:ext xmlns:c16="http://schemas.microsoft.com/office/drawing/2014/chart" uri="{C3380CC4-5D6E-409C-BE32-E72D297353CC}">
              <c16:uniqueId val="{00000003-6C05-43A8-BAE6-040378C201E0}"/>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C05-43A8-BAE6-040378C201E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C05-43A8-BAE6-040378C201E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503</c:v>
                </c:pt>
                <c:pt idx="1">
                  <c:v>504</c:v>
                </c:pt>
              </c:numCache>
            </c:numRef>
          </c:val>
          <c:smooth val="0"/>
          <c:extLst>
            <c:ext xmlns:c16="http://schemas.microsoft.com/office/drawing/2014/chart" uri="{C3380CC4-5D6E-409C-BE32-E72D297353CC}">
              <c16:uniqueId val="{00000005-6C05-43A8-BAE6-040378C201E0}"/>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C23F00D-1C37-48AF-B807-FA30476FDC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A62-4E07-9131-46CCD3BE5EB6}"/>
                </c:ext>
              </c:extLst>
            </c:dLbl>
            <c:dLbl>
              <c:idx val="1"/>
              <c:tx>
                <c:rich>
                  <a:bodyPr/>
                  <a:lstStyle/>
                  <a:p>
                    <a:fld id="{595C1D84-06E9-49D6-8198-CE98EA32EE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A62-4E07-9131-46CCD3BE5EB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62-4E07-9131-46CCD3BE5EB6}"/>
                </c:ext>
              </c:extLst>
            </c:dLbl>
            <c:dLbl>
              <c:idx val="3"/>
              <c:tx>
                <c:rich>
                  <a:bodyPr/>
                  <a:lstStyle/>
                  <a:p>
                    <a:fld id="{8945003B-DF93-46C0-803B-55AD2E62EB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A62-4E07-9131-46CCD3BE5EB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Campeche</c:v>
                </c:pt>
              </c:strCache>
            </c:strRef>
          </c:cat>
          <c:val>
            <c:numRef>
              <c:f>_TIP_ESC_!$C$2:$C$5</c:f>
              <c:numCache>
                <c:formatCode>General</c:formatCode>
                <c:ptCount val="4"/>
                <c:pt idx="0">
                  <c:v>-54.2</c:v>
                </c:pt>
                <c:pt idx="1">
                  <c:v>-12.5</c:v>
                </c:pt>
                <c:pt idx="3">
                  <c:v>-51.5</c:v>
                </c:pt>
              </c:numCache>
            </c:numRef>
          </c:val>
          <c:extLst>
            <c:ext xmlns:c15="http://schemas.microsoft.com/office/drawing/2012/chart" uri="{02D57815-91ED-43cb-92C2-25804820EDAC}">
              <c15:datalabelsRange>
                <c15:f>_TIP_ESC_!$G$2:$G$5</c15:f>
                <c15:dlblRangeCache>
                  <c:ptCount val="4"/>
                  <c:pt idx="0">
                    <c:v>54.2</c:v>
                  </c:pt>
                  <c:pt idx="1">
                    <c:v>12.5˟</c:v>
                  </c:pt>
                  <c:pt idx="3">
                    <c:v>51.5</c:v>
                  </c:pt>
                </c15:dlblRangeCache>
              </c15:datalabelsRange>
            </c:ext>
            <c:ext xmlns:c16="http://schemas.microsoft.com/office/drawing/2014/chart" uri="{C3380CC4-5D6E-409C-BE32-E72D297353CC}">
              <c16:uniqueId val="{00000004-EA62-4E07-9131-46CCD3BE5EB6}"/>
            </c:ext>
          </c:extLst>
        </c:ser>
        <c:ser>
          <c:idx val="1"/>
          <c:order val="1"/>
          <c:tx>
            <c:v>NII</c:v>
          </c:tx>
          <c:spPr>
            <a:solidFill>
              <a:srgbClr val="B07CAA"/>
            </a:solidFill>
          </c:spPr>
          <c:invertIfNegative val="0"/>
          <c:dLbls>
            <c:dLbl>
              <c:idx val="0"/>
              <c:tx>
                <c:rich>
                  <a:bodyPr/>
                  <a:lstStyle/>
                  <a:p>
                    <a:fld id="{C3579CD9-1074-49CA-9079-01CCEF4677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A62-4E07-9131-46CCD3BE5EB6}"/>
                </c:ext>
              </c:extLst>
            </c:dLbl>
            <c:dLbl>
              <c:idx val="1"/>
              <c:tx>
                <c:rich>
                  <a:bodyPr/>
                  <a:lstStyle/>
                  <a:p>
                    <a:fld id="{E8205B22-CDF9-48BC-9C4A-A8A6E134A1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A62-4E07-9131-46CCD3BE5EB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62-4E07-9131-46CCD3BE5EB6}"/>
                </c:ext>
              </c:extLst>
            </c:dLbl>
            <c:dLbl>
              <c:idx val="3"/>
              <c:tx>
                <c:rich>
                  <a:bodyPr/>
                  <a:lstStyle/>
                  <a:p>
                    <a:fld id="{93A451EE-FFF1-439E-A546-DCDAB382FF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A62-4E07-9131-46CCD3BE5EB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Campeche</c:v>
                </c:pt>
              </c:strCache>
            </c:strRef>
          </c:cat>
          <c:val>
            <c:numRef>
              <c:f>_TIP_ESC_!$D$2:$D$5</c:f>
              <c:numCache>
                <c:formatCode>General</c:formatCode>
                <c:ptCount val="4"/>
                <c:pt idx="0">
                  <c:v>31.7</c:v>
                </c:pt>
                <c:pt idx="1">
                  <c:v>32.299999999999997</c:v>
                </c:pt>
                <c:pt idx="3">
                  <c:v>31.6</c:v>
                </c:pt>
              </c:numCache>
            </c:numRef>
          </c:val>
          <c:extLst>
            <c:ext xmlns:c15="http://schemas.microsoft.com/office/drawing/2012/chart" uri="{02D57815-91ED-43cb-92C2-25804820EDAC}">
              <c15:datalabelsRange>
                <c15:f>_TIP_ESC_!$H$2:$H$5</c15:f>
                <c15:dlblRangeCache>
                  <c:ptCount val="4"/>
                  <c:pt idx="0">
                    <c:v>31.7</c:v>
                  </c:pt>
                  <c:pt idx="1">
                    <c:v>32.3</c:v>
                  </c:pt>
                  <c:pt idx="3">
                    <c:v>31.6</c:v>
                  </c:pt>
                </c15:dlblRangeCache>
              </c15:datalabelsRange>
            </c:ext>
            <c:ext xmlns:c16="http://schemas.microsoft.com/office/drawing/2014/chart" uri="{C3380CC4-5D6E-409C-BE32-E72D297353CC}">
              <c16:uniqueId val="{00000009-EA62-4E07-9131-46CCD3BE5EB6}"/>
            </c:ext>
          </c:extLst>
        </c:ser>
        <c:ser>
          <c:idx val="2"/>
          <c:order val="2"/>
          <c:tx>
            <c:v>NIII</c:v>
          </c:tx>
          <c:spPr>
            <a:solidFill>
              <a:srgbClr val="9A528E"/>
            </a:solidFill>
          </c:spPr>
          <c:invertIfNegative val="0"/>
          <c:dLbls>
            <c:dLbl>
              <c:idx val="0"/>
              <c:tx>
                <c:rich>
                  <a:bodyPr/>
                  <a:lstStyle/>
                  <a:p>
                    <a:fld id="{243B9EA2-91B2-4E8C-84A3-CC7393724F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A62-4E07-9131-46CCD3BE5EB6}"/>
                </c:ext>
              </c:extLst>
            </c:dLbl>
            <c:dLbl>
              <c:idx val="1"/>
              <c:tx>
                <c:rich>
                  <a:bodyPr/>
                  <a:lstStyle/>
                  <a:p>
                    <a:fld id="{0EFA7AF7-6889-4682-8F08-51E4AFC5CD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A62-4E07-9131-46CCD3BE5EB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62-4E07-9131-46CCD3BE5EB6}"/>
                </c:ext>
              </c:extLst>
            </c:dLbl>
            <c:dLbl>
              <c:idx val="3"/>
              <c:tx>
                <c:rich>
                  <a:bodyPr/>
                  <a:lstStyle/>
                  <a:p>
                    <a:fld id="{4D2AE553-6FB0-495D-8533-64EEF56FB9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A62-4E07-9131-46CCD3BE5EB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Campeche</c:v>
                </c:pt>
              </c:strCache>
            </c:strRef>
          </c:cat>
          <c:val>
            <c:numRef>
              <c:f>_TIP_ESC_!$E$2:$E$5</c:f>
              <c:numCache>
                <c:formatCode>General</c:formatCode>
                <c:ptCount val="4"/>
                <c:pt idx="0">
                  <c:v>11.9</c:v>
                </c:pt>
                <c:pt idx="1">
                  <c:v>37.9</c:v>
                </c:pt>
                <c:pt idx="3">
                  <c:v>13.7</c:v>
                </c:pt>
              </c:numCache>
            </c:numRef>
          </c:val>
          <c:extLst>
            <c:ext xmlns:c15="http://schemas.microsoft.com/office/drawing/2012/chart" uri="{02D57815-91ED-43cb-92C2-25804820EDAC}">
              <c15:datalabelsRange>
                <c15:f>_TIP_ESC_!$I$2:$I$5</c15:f>
                <c15:dlblRangeCache>
                  <c:ptCount val="4"/>
                  <c:pt idx="0">
                    <c:v>11.9</c:v>
                  </c:pt>
                  <c:pt idx="1">
                    <c:v>37.9</c:v>
                  </c:pt>
                  <c:pt idx="3">
                    <c:v>13.7</c:v>
                  </c:pt>
                </c15:dlblRangeCache>
              </c15:datalabelsRange>
            </c:ext>
            <c:ext xmlns:c16="http://schemas.microsoft.com/office/drawing/2014/chart" uri="{C3380CC4-5D6E-409C-BE32-E72D297353CC}">
              <c16:uniqueId val="{0000000E-EA62-4E07-9131-46CCD3BE5EB6}"/>
            </c:ext>
          </c:extLst>
        </c:ser>
        <c:ser>
          <c:idx val="3"/>
          <c:order val="3"/>
          <c:tx>
            <c:v>NIV</c:v>
          </c:tx>
          <c:spPr>
            <a:solidFill>
              <a:srgbClr val="862A77"/>
            </a:solidFill>
          </c:spPr>
          <c:invertIfNegative val="0"/>
          <c:dLbls>
            <c:dLbl>
              <c:idx val="0"/>
              <c:layout>
                <c:manualLayout>
                  <c:x val="2.5757575757575757E-2"/>
                  <c:y val="0"/>
                </c:manualLayout>
              </c:layout>
              <c:tx>
                <c:rich>
                  <a:bodyPr/>
                  <a:lstStyle/>
                  <a:p>
                    <a:pPr>
                      <a:defRPr sz="1400" b="1" baseline="0">
                        <a:solidFill>
                          <a:srgbClr val="862A77"/>
                        </a:solidFill>
                        <a:latin typeface="Calibri"/>
                      </a:defRPr>
                    </a:pPr>
                    <a:fld id="{DACCC004-1A01-443D-A5D9-B5169C6E92B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A62-4E07-9131-46CCD3BE5EB6}"/>
                </c:ext>
              </c:extLst>
            </c:dLbl>
            <c:dLbl>
              <c:idx val="1"/>
              <c:tx>
                <c:rich>
                  <a:bodyPr/>
                  <a:lstStyle/>
                  <a:p>
                    <a:fld id="{3130DE4F-157C-4F41-A01B-DB521110F7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A62-4E07-9131-46CCD3BE5EB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62-4E07-9131-46CCD3BE5EB6}"/>
                </c:ext>
              </c:extLst>
            </c:dLbl>
            <c:dLbl>
              <c:idx val="3"/>
              <c:layout>
                <c:manualLayout>
                  <c:x val="2.2727272727272617E-2"/>
                  <c:y val="0"/>
                </c:manualLayout>
              </c:layout>
              <c:tx>
                <c:rich>
                  <a:bodyPr/>
                  <a:lstStyle/>
                  <a:p>
                    <a:pPr>
                      <a:defRPr sz="1400" b="1" baseline="0">
                        <a:solidFill>
                          <a:srgbClr val="862A77"/>
                        </a:solidFill>
                        <a:latin typeface="Calibri"/>
                      </a:defRPr>
                    </a:pPr>
                    <a:fld id="{DB3D7A16-B5A4-4131-AAD2-3543D8B1808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A62-4E07-9131-46CCD3BE5EB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Campeche</c:v>
                </c:pt>
              </c:strCache>
            </c:strRef>
          </c:cat>
          <c:val>
            <c:numRef>
              <c:f>_TIP_ESC_!$F$2:$F$5</c:f>
              <c:numCache>
                <c:formatCode>General</c:formatCode>
                <c:ptCount val="4"/>
                <c:pt idx="0">
                  <c:v>2.2000000000000002</c:v>
                </c:pt>
                <c:pt idx="1">
                  <c:v>17.3</c:v>
                </c:pt>
                <c:pt idx="3">
                  <c:v>3.3</c:v>
                </c:pt>
              </c:numCache>
            </c:numRef>
          </c:val>
          <c:extLst>
            <c:ext xmlns:c15="http://schemas.microsoft.com/office/drawing/2012/chart" uri="{02D57815-91ED-43cb-92C2-25804820EDAC}">
              <c15:datalabelsRange>
                <c15:f>_TIP_ESC_!$J$2:$J$5</c15:f>
                <c15:dlblRangeCache>
                  <c:ptCount val="4"/>
                  <c:pt idx="0">
                    <c:v>2.2˟</c:v>
                  </c:pt>
                  <c:pt idx="1">
                    <c:v>17.3˟</c:v>
                  </c:pt>
                  <c:pt idx="3">
                    <c:v>3.3</c:v>
                  </c:pt>
                </c15:dlblRangeCache>
              </c15:datalabelsRange>
            </c:ext>
            <c:ext xmlns:c16="http://schemas.microsoft.com/office/drawing/2014/chart" uri="{C3380CC4-5D6E-409C-BE32-E72D297353CC}">
              <c16:uniqueId val="{00000013-EA62-4E07-9131-46CCD3BE5EB6}"/>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1ADF53B-A5AC-4CB0-8BAD-87A4ED05EB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A93-4E5A-933B-08D6CCA1120C}"/>
                </c:ext>
              </c:extLst>
            </c:dLbl>
            <c:dLbl>
              <c:idx val="1"/>
              <c:tx>
                <c:rich>
                  <a:bodyPr/>
                  <a:lstStyle/>
                  <a:p>
                    <a:fld id="{D228039C-0EE6-41A2-8348-85D361FE36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A93-4E5A-933B-08D6CCA1120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93-4E5A-933B-08D6CCA1120C}"/>
                </c:ext>
              </c:extLst>
            </c:dLbl>
            <c:dLbl>
              <c:idx val="3"/>
              <c:tx>
                <c:rich>
                  <a:bodyPr/>
                  <a:lstStyle/>
                  <a:p>
                    <a:fld id="{4B17DF1C-8E74-4468-B965-23CBE4C552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A93-4E5A-933B-08D6CCA1120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Campeche</c:v>
                </c:pt>
              </c:strCache>
            </c:strRef>
          </c:cat>
          <c:val>
            <c:numRef>
              <c:f>_TIP_ESC_!$C$28:$C$31</c:f>
              <c:numCache>
                <c:formatCode>General</c:formatCode>
                <c:ptCount val="4"/>
                <c:pt idx="0">
                  <c:v>-62</c:v>
                </c:pt>
                <c:pt idx="1">
                  <c:v>-26.8</c:v>
                </c:pt>
                <c:pt idx="3">
                  <c:v>-59.7</c:v>
                </c:pt>
              </c:numCache>
            </c:numRef>
          </c:val>
          <c:extLst>
            <c:ext xmlns:c15="http://schemas.microsoft.com/office/drawing/2012/chart" uri="{02D57815-91ED-43cb-92C2-25804820EDAC}">
              <c15:datalabelsRange>
                <c15:f>_TIP_ESC_!$G$28:$G$31</c15:f>
                <c15:dlblRangeCache>
                  <c:ptCount val="4"/>
                  <c:pt idx="0">
                    <c:v>62.0</c:v>
                  </c:pt>
                  <c:pt idx="1">
                    <c:v>26.8</c:v>
                  </c:pt>
                  <c:pt idx="3">
                    <c:v>59.7</c:v>
                  </c:pt>
                </c15:dlblRangeCache>
              </c15:datalabelsRange>
            </c:ext>
            <c:ext xmlns:c16="http://schemas.microsoft.com/office/drawing/2014/chart" uri="{C3380CC4-5D6E-409C-BE32-E72D297353CC}">
              <c16:uniqueId val="{00000004-2A93-4E5A-933B-08D6CCA1120C}"/>
            </c:ext>
          </c:extLst>
        </c:ser>
        <c:ser>
          <c:idx val="1"/>
          <c:order val="1"/>
          <c:tx>
            <c:v>NII</c:v>
          </c:tx>
          <c:spPr>
            <a:solidFill>
              <a:srgbClr val="B07CAA"/>
            </a:solidFill>
          </c:spPr>
          <c:invertIfNegative val="0"/>
          <c:dLbls>
            <c:dLbl>
              <c:idx val="0"/>
              <c:tx>
                <c:rich>
                  <a:bodyPr/>
                  <a:lstStyle/>
                  <a:p>
                    <a:fld id="{AD7124B1-1A60-4362-9EA6-093DAA1D8B6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A93-4E5A-933B-08D6CCA1120C}"/>
                </c:ext>
              </c:extLst>
            </c:dLbl>
            <c:dLbl>
              <c:idx val="1"/>
              <c:tx>
                <c:rich>
                  <a:bodyPr/>
                  <a:lstStyle/>
                  <a:p>
                    <a:fld id="{20185AE1-FB18-45BB-B0C9-9C262658FD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A93-4E5A-933B-08D6CCA1120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93-4E5A-933B-08D6CCA1120C}"/>
                </c:ext>
              </c:extLst>
            </c:dLbl>
            <c:dLbl>
              <c:idx val="3"/>
              <c:tx>
                <c:rich>
                  <a:bodyPr/>
                  <a:lstStyle/>
                  <a:p>
                    <a:fld id="{872DCA31-E5F1-4802-89CD-2D9FAF1B50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A93-4E5A-933B-08D6CCA1120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Campeche</c:v>
                </c:pt>
              </c:strCache>
            </c:strRef>
          </c:cat>
          <c:val>
            <c:numRef>
              <c:f>_TIP_ESC_!$D$28:$D$31</c:f>
              <c:numCache>
                <c:formatCode>General</c:formatCode>
                <c:ptCount val="4"/>
                <c:pt idx="0">
                  <c:v>17.399999999999999</c:v>
                </c:pt>
                <c:pt idx="1">
                  <c:v>20.2</c:v>
                </c:pt>
                <c:pt idx="3">
                  <c:v>17.600000000000001</c:v>
                </c:pt>
              </c:numCache>
            </c:numRef>
          </c:val>
          <c:extLst>
            <c:ext xmlns:c15="http://schemas.microsoft.com/office/drawing/2012/chart" uri="{02D57815-91ED-43cb-92C2-25804820EDAC}">
              <c15:datalabelsRange>
                <c15:f>_TIP_ESC_!$H$28:$H$31</c15:f>
                <c15:dlblRangeCache>
                  <c:ptCount val="4"/>
                  <c:pt idx="0">
                    <c:v>17.4</c:v>
                  </c:pt>
                  <c:pt idx="1">
                    <c:v>20.2</c:v>
                  </c:pt>
                  <c:pt idx="3">
                    <c:v>17.6</c:v>
                  </c:pt>
                </c15:dlblRangeCache>
              </c15:datalabelsRange>
            </c:ext>
            <c:ext xmlns:c16="http://schemas.microsoft.com/office/drawing/2014/chart" uri="{C3380CC4-5D6E-409C-BE32-E72D297353CC}">
              <c16:uniqueId val="{00000009-2A93-4E5A-933B-08D6CCA1120C}"/>
            </c:ext>
          </c:extLst>
        </c:ser>
        <c:ser>
          <c:idx val="2"/>
          <c:order val="2"/>
          <c:tx>
            <c:v>NIII</c:v>
          </c:tx>
          <c:spPr>
            <a:solidFill>
              <a:srgbClr val="9A528E"/>
            </a:solidFill>
          </c:spPr>
          <c:invertIfNegative val="0"/>
          <c:dLbls>
            <c:dLbl>
              <c:idx val="0"/>
              <c:tx>
                <c:rich>
                  <a:bodyPr/>
                  <a:lstStyle/>
                  <a:p>
                    <a:fld id="{BC2799DE-7F2F-4BA1-BCAC-0FF9354A78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A93-4E5A-933B-08D6CCA1120C}"/>
                </c:ext>
              </c:extLst>
            </c:dLbl>
            <c:dLbl>
              <c:idx val="1"/>
              <c:tx>
                <c:rich>
                  <a:bodyPr/>
                  <a:lstStyle/>
                  <a:p>
                    <a:fld id="{7537330B-EE99-4613-9C11-96CD157C6D8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A93-4E5A-933B-08D6CCA1120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93-4E5A-933B-08D6CCA1120C}"/>
                </c:ext>
              </c:extLst>
            </c:dLbl>
            <c:dLbl>
              <c:idx val="3"/>
              <c:tx>
                <c:rich>
                  <a:bodyPr/>
                  <a:lstStyle/>
                  <a:p>
                    <a:fld id="{0A5F665D-6153-4D50-B2DC-68811E62E4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A93-4E5A-933B-08D6CCA1120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Campeche</c:v>
                </c:pt>
              </c:strCache>
            </c:strRef>
          </c:cat>
          <c:val>
            <c:numRef>
              <c:f>_TIP_ESC_!$E$28:$E$31</c:f>
              <c:numCache>
                <c:formatCode>General</c:formatCode>
                <c:ptCount val="4"/>
                <c:pt idx="0">
                  <c:v>13.5</c:v>
                </c:pt>
                <c:pt idx="1">
                  <c:v>27.8</c:v>
                </c:pt>
                <c:pt idx="3">
                  <c:v>14.3</c:v>
                </c:pt>
              </c:numCache>
            </c:numRef>
          </c:val>
          <c:extLst>
            <c:ext xmlns:c15="http://schemas.microsoft.com/office/drawing/2012/chart" uri="{02D57815-91ED-43cb-92C2-25804820EDAC}">
              <c15:datalabelsRange>
                <c15:f>_TIP_ESC_!$I$28:$I$31</c15:f>
                <c15:dlblRangeCache>
                  <c:ptCount val="4"/>
                  <c:pt idx="0">
                    <c:v>13.5</c:v>
                  </c:pt>
                  <c:pt idx="1">
                    <c:v>27.8</c:v>
                  </c:pt>
                  <c:pt idx="3">
                    <c:v>14.3</c:v>
                  </c:pt>
                </c15:dlblRangeCache>
              </c15:datalabelsRange>
            </c:ext>
            <c:ext xmlns:c16="http://schemas.microsoft.com/office/drawing/2014/chart" uri="{C3380CC4-5D6E-409C-BE32-E72D297353CC}">
              <c16:uniqueId val="{0000000E-2A93-4E5A-933B-08D6CCA1120C}"/>
            </c:ext>
          </c:extLst>
        </c:ser>
        <c:ser>
          <c:idx val="3"/>
          <c:order val="3"/>
          <c:tx>
            <c:v>NIV</c:v>
          </c:tx>
          <c:spPr>
            <a:solidFill>
              <a:srgbClr val="862A77"/>
            </a:solidFill>
          </c:spPr>
          <c:invertIfNegative val="0"/>
          <c:dLbls>
            <c:dLbl>
              <c:idx val="0"/>
              <c:tx>
                <c:rich>
                  <a:bodyPr/>
                  <a:lstStyle/>
                  <a:p>
                    <a:fld id="{7AA4CC25-BA82-440D-B855-BDFA8F3E17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A93-4E5A-933B-08D6CCA1120C}"/>
                </c:ext>
              </c:extLst>
            </c:dLbl>
            <c:dLbl>
              <c:idx val="1"/>
              <c:tx>
                <c:rich>
                  <a:bodyPr/>
                  <a:lstStyle/>
                  <a:p>
                    <a:fld id="{59C20FE2-8A00-44FA-86C6-B1AC3C91DC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A93-4E5A-933B-08D6CCA1120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A93-4E5A-933B-08D6CCA1120C}"/>
                </c:ext>
              </c:extLst>
            </c:dLbl>
            <c:dLbl>
              <c:idx val="3"/>
              <c:tx>
                <c:rich>
                  <a:bodyPr/>
                  <a:lstStyle/>
                  <a:p>
                    <a:fld id="{B188A279-CE98-4198-86A5-1659B5F8C1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A93-4E5A-933B-08D6CCA1120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Campeche</c:v>
                </c:pt>
              </c:strCache>
            </c:strRef>
          </c:cat>
          <c:val>
            <c:numRef>
              <c:f>_TIP_ESC_!$F$28:$F$31</c:f>
              <c:numCache>
                <c:formatCode>General</c:formatCode>
                <c:ptCount val="4"/>
                <c:pt idx="0">
                  <c:v>7.2</c:v>
                </c:pt>
                <c:pt idx="1">
                  <c:v>25.2</c:v>
                </c:pt>
                <c:pt idx="3">
                  <c:v>8.4</c:v>
                </c:pt>
              </c:numCache>
            </c:numRef>
          </c:val>
          <c:extLst>
            <c:ext xmlns:c15="http://schemas.microsoft.com/office/drawing/2012/chart" uri="{02D57815-91ED-43cb-92C2-25804820EDAC}">
              <c15:datalabelsRange>
                <c15:f>_TIP_ESC_!$J$28:$J$31</c15:f>
                <c15:dlblRangeCache>
                  <c:ptCount val="4"/>
                  <c:pt idx="0">
                    <c:v>7.2</c:v>
                  </c:pt>
                  <c:pt idx="1">
                    <c:v>25.2˟</c:v>
                  </c:pt>
                  <c:pt idx="3">
                    <c:v>8.4</c:v>
                  </c:pt>
                </c15:dlblRangeCache>
              </c15:datalabelsRange>
            </c:ext>
            <c:ext xmlns:c16="http://schemas.microsoft.com/office/drawing/2014/chart" uri="{C3380CC4-5D6E-409C-BE32-E72D297353CC}">
              <c16:uniqueId val="{00000013-2A93-4E5A-933B-08D6CCA1120C}"/>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7C5-4C5D-8C50-D72945CDD024}"/>
              </c:ext>
            </c:extLst>
          </c:dPt>
          <c:dPt>
            <c:idx val="3"/>
            <c:marker>
              <c:spPr>
                <a:solidFill>
                  <a:srgbClr val="002060"/>
                </a:solidFill>
                <a:ln>
                  <a:noFill/>
                </a:ln>
              </c:spPr>
            </c:marker>
            <c:bubble3D val="0"/>
            <c:extLst>
              <c:ext xmlns:c16="http://schemas.microsoft.com/office/drawing/2014/chart" uri="{C3380CC4-5D6E-409C-BE32-E72D297353CC}">
                <c16:uniqueId val="{00000001-87C5-4C5D-8C50-D72945CDD024}"/>
              </c:ext>
            </c:extLst>
          </c:dPt>
          <c:dPt>
            <c:idx val="5"/>
            <c:marker>
              <c:spPr>
                <a:solidFill>
                  <a:srgbClr val="002060"/>
                </a:solidFill>
                <a:ln>
                  <a:noFill/>
                </a:ln>
              </c:spPr>
            </c:marker>
            <c:bubble3D val="0"/>
            <c:extLst>
              <c:ext xmlns:c16="http://schemas.microsoft.com/office/drawing/2014/chart" uri="{C3380CC4-5D6E-409C-BE32-E72D297353CC}">
                <c16:uniqueId val="{00000002-87C5-4C5D-8C50-D72945CDD024}"/>
              </c:ext>
            </c:extLst>
          </c:dPt>
          <c:cat>
            <c:multiLvlStrRef>
              <c:f>_TIP_ESC_INT_!$B$2:$C$7</c:f>
              <c:multiLvlStrCache>
                <c:ptCount val="6"/>
                <c:lvl>
                  <c:pt idx="0">
                    <c:v>2015</c:v>
                  </c:pt>
                  <c:pt idx="1">
                    <c:v>2018</c:v>
                  </c:pt>
                  <c:pt idx="2">
                    <c:v>2015</c:v>
                  </c:pt>
                  <c:pt idx="3">
                    <c:v>2018</c:v>
                  </c:pt>
                  <c:pt idx="4">
                    <c:v>2015</c:v>
                  </c:pt>
                  <c:pt idx="5">
                    <c:v>2018</c:v>
                  </c:pt>
                </c:lvl>
                <c:lvl>
                  <c:pt idx="0">
                    <c:v>Campeche</c:v>
                  </c:pt>
                  <c:pt idx="2">
                    <c:v>General Pública</c:v>
                  </c:pt>
                  <c:pt idx="4">
                    <c:v>Privada</c:v>
                  </c:pt>
                </c:lvl>
              </c:multiLvlStrCache>
            </c:multiLvlStrRef>
          </c:cat>
          <c:val>
            <c:numRef>
              <c:f>_TIP_ESC_INT_!$D$2:$D$7</c:f>
              <c:numCache>
                <c:formatCode>General</c:formatCode>
                <c:ptCount val="6"/>
                <c:pt idx="0">
                  <c:v>495.04500000000002</c:v>
                </c:pt>
                <c:pt idx="1">
                  <c:v>490.43799999999999</c:v>
                </c:pt>
                <c:pt idx="2">
                  <c:v>490.64699999999999</c:v>
                </c:pt>
                <c:pt idx="3">
                  <c:v>482.04</c:v>
                </c:pt>
                <c:pt idx="4">
                  <c:v>568.77200000000005</c:v>
                </c:pt>
                <c:pt idx="5">
                  <c:v>581.15</c:v>
                </c:pt>
              </c:numCache>
            </c:numRef>
          </c:val>
          <c:smooth val="0"/>
          <c:extLst>
            <c:ext xmlns:c16="http://schemas.microsoft.com/office/drawing/2014/chart" uri="{C3380CC4-5D6E-409C-BE32-E72D297353CC}">
              <c16:uniqueId val="{00000003-87C5-4C5D-8C50-D72945CDD02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7C5-4C5D-8C50-D72945CDD024}"/>
              </c:ext>
            </c:extLst>
          </c:dPt>
          <c:dPt>
            <c:idx val="3"/>
            <c:marker>
              <c:spPr>
                <a:solidFill>
                  <a:srgbClr val="002060"/>
                </a:solidFill>
                <a:ln>
                  <a:noFill/>
                </a:ln>
              </c:spPr>
            </c:marker>
            <c:bubble3D val="0"/>
            <c:extLst>
              <c:ext xmlns:c16="http://schemas.microsoft.com/office/drawing/2014/chart" uri="{C3380CC4-5D6E-409C-BE32-E72D297353CC}">
                <c16:uniqueId val="{00000005-87C5-4C5D-8C50-D72945CDD024}"/>
              </c:ext>
            </c:extLst>
          </c:dPt>
          <c:dPt>
            <c:idx val="5"/>
            <c:marker>
              <c:spPr>
                <a:solidFill>
                  <a:srgbClr val="002060"/>
                </a:solidFill>
                <a:ln>
                  <a:noFill/>
                </a:ln>
              </c:spPr>
            </c:marker>
            <c:bubble3D val="0"/>
            <c:extLst>
              <c:ext xmlns:c16="http://schemas.microsoft.com/office/drawing/2014/chart" uri="{C3380CC4-5D6E-409C-BE32-E72D297353CC}">
                <c16:uniqueId val="{00000006-87C5-4C5D-8C50-D72945CDD024}"/>
              </c:ext>
            </c:extLst>
          </c:dPt>
          <c:cat>
            <c:multiLvlStrRef>
              <c:f>_TIP_ESC_INT_!$B$2:$C$7</c:f>
              <c:multiLvlStrCache>
                <c:ptCount val="6"/>
                <c:lvl>
                  <c:pt idx="0">
                    <c:v>2015</c:v>
                  </c:pt>
                  <c:pt idx="1">
                    <c:v>2018</c:v>
                  </c:pt>
                  <c:pt idx="2">
                    <c:v>2015</c:v>
                  </c:pt>
                  <c:pt idx="3">
                    <c:v>2018</c:v>
                  </c:pt>
                  <c:pt idx="4">
                    <c:v>2015</c:v>
                  </c:pt>
                  <c:pt idx="5">
                    <c:v>2018</c:v>
                  </c:pt>
                </c:lvl>
                <c:lvl>
                  <c:pt idx="0">
                    <c:v>Campeche</c:v>
                  </c:pt>
                  <c:pt idx="2">
                    <c:v>General Pública</c:v>
                  </c:pt>
                  <c:pt idx="4">
                    <c:v>Privada</c:v>
                  </c:pt>
                </c:lvl>
              </c:multiLvlStrCache>
            </c:multiLvlStrRef>
          </c:cat>
          <c:val>
            <c:numRef>
              <c:f>_TIP_ESC_INT_!$E$2:$E$7</c:f>
              <c:numCache>
                <c:formatCode>General</c:formatCode>
                <c:ptCount val="6"/>
                <c:pt idx="0">
                  <c:v>512.95500000000004</c:v>
                </c:pt>
                <c:pt idx="1">
                  <c:v>505.56200000000001</c:v>
                </c:pt>
                <c:pt idx="2">
                  <c:v>509.35300000000001</c:v>
                </c:pt>
                <c:pt idx="3">
                  <c:v>497.96</c:v>
                </c:pt>
                <c:pt idx="4">
                  <c:v>637.22799999999995</c:v>
                </c:pt>
                <c:pt idx="5">
                  <c:v>640.85</c:v>
                </c:pt>
              </c:numCache>
            </c:numRef>
          </c:val>
          <c:smooth val="0"/>
          <c:extLst>
            <c:ext xmlns:c16="http://schemas.microsoft.com/office/drawing/2014/chart" uri="{C3380CC4-5D6E-409C-BE32-E72D297353CC}">
              <c16:uniqueId val="{00000007-87C5-4C5D-8C50-D72945CDD024}"/>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87C5-4C5D-8C50-D72945CDD024}"/>
              </c:ext>
            </c:extLst>
          </c:dPt>
          <c:dPt>
            <c:idx val="3"/>
            <c:marker>
              <c:spPr>
                <a:solidFill>
                  <a:srgbClr val="002060"/>
                </a:solidFill>
                <a:ln>
                  <a:noFill/>
                </a:ln>
              </c:spPr>
            </c:marker>
            <c:bubble3D val="0"/>
            <c:extLst>
              <c:ext xmlns:c16="http://schemas.microsoft.com/office/drawing/2014/chart" uri="{C3380CC4-5D6E-409C-BE32-E72D297353CC}">
                <c16:uniqueId val="{00000009-87C5-4C5D-8C50-D72945CDD024}"/>
              </c:ext>
            </c:extLst>
          </c:dPt>
          <c:dPt>
            <c:idx val="5"/>
            <c:marker>
              <c:spPr>
                <a:solidFill>
                  <a:srgbClr val="002060"/>
                </a:solidFill>
                <a:ln>
                  <a:noFill/>
                </a:ln>
              </c:spPr>
            </c:marker>
            <c:bubble3D val="0"/>
            <c:extLst>
              <c:ext xmlns:c16="http://schemas.microsoft.com/office/drawing/2014/chart" uri="{C3380CC4-5D6E-409C-BE32-E72D297353CC}">
                <c16:uniqueId val="{0000000A-87C5-4C5D-8C50-D72945CDD02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7C5-4C5D-8C50-D72945CDD02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7C5-4C5D-8C50-D72945CDD024}"/>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7C5-4C5D-8C50-D72945CDD02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Campeche</c:v>
                  </c:pt>
                  <c:pt idx="2">
                    <c:v>General Pública</c:v>
                  </c:pt>
                  <c:pt idx="4">
                    <c:v>Privada</c:v>
                  </c:pt>
                </c:lvl>
              </c:multiLvlStrCache>
            </c:multiLvlStrRef>
          </c:cat>
          <c:val>
            <c:numRef>
              <c:f>_TIP_ESC_INT_!$F$2:$F$7</c:f>
              <c:numCache>
                <c:formatCode>General</c:formatCode>
                <c:ptCount val="6"/>
                <c:pt idx="0">
                  <c:v>504</c:v>
                </c:pt>
                <c:pt idx="1">
                  <c:v>498</c:v>
                </c:pt>
                <c:pt idx="2">
                  <c:v>500</c:v>
                </c:pt>
                <c:pt idx="3">
                  <c:v>490</c:v>
                </c:pt>
                <c:pt idx="4">
                  <c:v>603</c:v>
                </c:pt>
                <c:pt idx="5">
                  <c:v>611</c:v>
                </c:pt>
              </c:numCache>
            </c:numRef>
          </c:val>
          <c:smooth val="0"/>
          <c:extLst>
            <c:ext xmlns:c16="http://schemas.microsoft.com/office/drawing/2014/chart" uri="{C3380CC4-5D6E-409C-BE32-E72D297353CC}">
              <c16:uniqueId val="{0000000B-87C5-4C5D-8C50-D72945CDD02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46E-4E2F-8B4E-E789B8918D47}"/>
              </c:ext>
            </c:extLst>
          </c:dPt>
          <c:dPt>
            <c:idx val="3"/>
            <c:marker>
              <c:spPr>
                <a:solidFill>
                  <a:srgbClr val="002060"/>
                </a:solidFill>
                <a:ln>
                  <a:noFill/>
                </a:ln>
              </c:spPr>
            </c:marker>
            <c:bubble3D val="0"/>
            <c:extLst>
              <c:ext xmlns:c16="http://schemas.microsoft.com/office/drawing/2014/chart" uri="{C3380CC4-5D6E-409C-BE32-E72D297353CC}">
                <c16:uniqueId val="{00000001-446E-4E2F-8B4E-E789B8918D47}"/>
              </c:ext>
            </c:extLst>
          </c:dPt>
          <c:dPt>
            <c:idx val="5"/>
            <c:marker>
              <c:spPr>
                <a:solidFill>
                  <a:srgbClr val="002060"/>
                </a:solidFill>
                <a:ln>
                  <a:noFill/>
                </a:ln>
              </c:spPr>
            </c:marker>
            <c:bubble3D val="0"/>
            <c:extLst>
              <c:ext xmlns:c16="http://schemas.microsoft.com/office/drawing/2014/chart" uri="{C3380CC4-5D6E-409C-BE32-E72D297353CC}">
                <c16:uniqueId val="{00000002-446E-4E2F-8B4E-E789B8918D47}"/>
              </c:ext>
            </c:extLst>
          </c:dPt>
          <c:cat>
            <c:multiLvlStrRef>
              <c:f>_TIP_ESC_INT_!$B$27:$C$32</c:f>
              <c:multiLvlStrCache>
                <c:ptCount val="6"/>
                <c:lvl>
                  <c:pt idx="0">
                    <c:v>2015</c:v>
                  </c:pt>
                  <c:pt idx="1">
                    <c:v>2018</c:v>
                  </c:pt>
                  <c:pt idx="2">
                    <c:v>2015</c:v>
                  </c:pt>
                  <c:pt idx="3">
                    <c:v>2018</c:v>
                  </c:pt>
                  <c:pt idx="4">
                    <c:v>2015</c:v>
                  </c:pt>
                  <c:pt idx="5">
                    <c:v>2018</c:v>
                  </c:pt>
                </c:lvl>
                <c:lvl>
                  <c:pt idx="0">
                    <c:v>Campeche</c:v>
                  </c:pt>
                  <c:pt idx="2">
                    <c:v>General Pública</c:v>
                  </c:pt>
                  <c:pt idx="4">
                    <c:v>Privada</c:v>
                  </c:pt>
                </c:lvl>
              </c:multiLvlStrCache>
            </c:multiLvlStrRef>
          </c:cat>
          <c:val>
            <c:numRef>
              <c:f>_TIP_ESC_INT_!$D$27:$D$32</c:f>
              <c:numCache>
                <c:formatCode>General</c:formatCode>
                <c:ptCount val="6"/>
                <c:pt idx="0">
                  <c:v>492.851</c:v>
                </c:pt>
                <c:pt idx="1">
                  <c:v>494.44799999999998</c:v>
                </c:pt>
                <c:pt idx="2">
                  <c:v>489.65199999999999</c:v>
                </c:pt>
                <c:pt idx="3">
                  <c:v>486.65199999999999</c:v>
                </c:pt>
                <c:pt idx="4">
                  <c:v>527.26</c:v>
                </c:pt>
                <c:pt idx="5">
                  <c:v>563.15499999999997</c:v>
                </c:pt>
              </c:numCache>
            </c:numRef>
          </c:val>
          <c:smooth val="0"/>
          <c:extLst>
            <c:ext xmlns:c16="http://schemas.microsoft.com/office/drawing/2014/chart" uri="{C3380CC4-5D6E-409C-BE32-E72D297353CC}">
              <c16:uniqueId val="{00000003-446E-4E2F-8B4E-E789B8918D4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46E-4E2F-8B4E-E789B8918D47}"/>
              </c:ext>
            </c:extLst>
          </c:dPt>
          <c:dPt>
            <c:idx val="3"/>
            <c:marker>
              <c:spPr>
                <a:solidFill>
                  <a:srgbClr val="002060"/>
                </a:solidFill>
                <a:ln>
                  <a:noFill/>
                </a:ln>
              </c:spPr>
            </c:marker>
            <c:bubble3D val="0"/>
            <c:extLst>
              <c:ext xmlns:c16="http://schemas.microsoft.com/office/drawing/2014/chart" uri="{C3380CC4-5D6E-409C-BE32-E72D297353CC}">
                <c16:uniqueId val="{00000005-446E-4E2F-8B4E-E789B8918D47}"/>
              </c:ext>
            </c:extLst>
          </c:dPt>
          <c:dPt>
            <c:idx val="5"/>
            <c:marker>
              <c:spPr>
                <a:solidFill>
                  <a:srgbClr val="002060"/>
                </a:solidFill>
                <a:ln>
                  <a:noFill/>
                </a:ln>
              </c:spPr>
            </c:marker>
            <c:bubble3D val="0"/>
            <c:extLst>
              <c:ext xmlns:c16="http://schemas.microsoft.com/office/drawing/2014/chart" uri="{C3380CC4-5D6E-409C-BE32-E72D297353CC}">
                <c16:uniqueId val="{00000006-446E-4E2F-8B4E-E789B8918D47}"/>
              </c:ext>
            </c:extLst>
          </c:dPt>
          <c:cat>
            <c:multiLvlStrRef>
              <c:f>_TIP_ESC_INT_!$B$27:$C$32</c:f>
              <c:multiLvlStrCache>
                <c:ptCount val="6"/>
                <c:lvl>
                  <c:pt idx="0">
                    <c:v>2015</c:v>
                  </c:pt>
                  <c:pt idx="1">
                    <c:v>2018</c:v>
                  </c:pt>
                  <c:pt idx="2">
                    <c:v>2015</c:v>
                  </c:pt>
                  <c:pt idx="3">
                    <c:v>2018</c:v>
                  </c:pt>
                  <c:pt idx="4">
                    <c:v>2015</c:v>
                  </c:pt>
                  <c:pt idx="5">
                    <c:v>2018</c:v>
                  </c:pt>
                </c:lvl>
                <c:lvl>
                  <c:pt idx="0">
                    <c:v>Campeche</c:v>
                  </c:pt>
                  <c:pt idx="2">
                    <c:v>General Pública</c:v>
                  </c:pt>
                  <c:pt idx="4">
                    <c:v>Privada</c:v>
                  </c:pt>
                </c:lvl>
              </c:multiLvlStrCache>
            </c:multiLvlStrRef>
          </c:cat>
          <c:val>
            <c:numRef>
              <c:f>_TIP_ESC_INT_!$E$27:$E$32</c:f>
              <c:numCache>
                <c:formatCode>General</c:formatCode>
                <c:ptCount val="6"/>
                <c:pt idx="0">
                  <c:v>513.149</c:v>
                </c:pt>
                <c:pt idx="1">
                  <c:v>513.55200000000002</c:v>
                </c:pt>
                <c:pt idx="2">
                  <c:v>510.34800000000001</c:v>
                </c:pt>
                <c:pt idx="3">
                  <c:v>507.34800000000001</c:v>
                </c:pt>
                <c:pt idx="4">
                  <c:v>630.74</c:v>
                </c:pt>
                <c:pt idx="5">
                  <c:v>624.84500000000003</c:v>
                </c:pt>
              </c:numCache>
            </c:numRef>
          </c:val>
          <c:smooth val="0"/>
          <c:extLst>
            <c:ext xmlns:c16="http://schemas.microsoft.com/office/drawing/2014/chart" uri="{C3380CC4-5D6E-409C-BE32-E72D297353CC}">
              <c16:uniqueId val="{00000007-446E-4E2F-8B4E-E789B8918D47}"/>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446E-4E2F-8B4E-E789B8918D47}"/>
              </c:ext>
            </c:extLst>
          </c:dPt>
          <c:dPt>
            <c:idx val="3"/>
            <c:marker>
              <c:spPr>
                <a:solidFill>
                  <a:srgbClr val="002060"/>
                </a:solidFill>
                <a:ln>
                  <a:noFill/>
                </a:ln>
              </c:spPr>
            </c:marker>
            <c:bubble3D val="0"/>
            <c:extLst>
              <c:ext xmlns:c16="http://schemas.microsoft.com/office/drawing/2014/chart" uri="{C3380CC4-5D6E-409C-BE32-E72D297353CC}">
                <c16:uniqueId val="{00000009-446E-4E2F-8B4E-E789B8918D47}"/>
              </c:ext>
            </c:extLst>
          </c:dPt>
          <c:dPt>
            <c:idx val="5"/>
            <c:marker>
              <c:spPr>
                <a:solidFill>
                  <a:srgbClr val="002060"/>
                </a:solidFill>
                <a:ln>
                  <a:noFill/>
                </a:ln>
              </c:spPr>
            </c:marker>
            <c:bubble3D val="0"/>
            <c:extLst>
              <c:ext xmlns:c16="http://schemas.microsoft.com/office/drawing/2014/chart" uri="{C3380CC4-5D6E-409C-BE32-E72D297353CC}">
                <c16:uniqueId val="{0000000A-446E-4E2F-8B4E-E789B8918D4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46E-4E2F-8B4E-E789B8918D4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46E-4E2F-8B4E-E789B8918D4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46E-4E2F-8B4E-E789B8918D4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Campeche</c:v>
                  </c:pt>
                  <c:pt idx="2">
                    <c:v>General Pública</c:v>
                  </c:pt>
                  <c:pt idx="4">
                    <c:v>Privada</c:v>
                  </c:pt>
                </c:lvl>
              </c:multiLvlStrCache>
            </c:multiLvlStrRef>
          </c:cat>
          <c:val>
            <c:numRef>
              <c:f>_TIP_ESC_INT_!$F$27:$F$32</c:f>
              <c:numCache>
                <c:formatCode>General</c:formatCode>
                <c:ptCount val="6"/>
                <c:pt idx="0">
                  <c:v>503</c:v>
                </c:pt>
                <c:pt idx="1">
                  <c:v>504</c:v>
                </c:pt>
                <c:pt idx="2">
                  <c:v>500</c:v>
                </c:pt>
                <c:pt idx="3">
                  <c:v>497</c:v>
                </c:pt>
                <c:pt idx="4">
                  <c:v>579</c:v>
                </c:pt>
                <c:pt idx="5">
                  <c:v>594</c:v>
                </c:pt>
              </c:numCache>
            </c:numRef>
          </c:val>
          <c:smooth val="0"/>
          <c:extLst>
            <c:ext xmlns:c16="http://schemas.microsoft.com/office/drawing/2014/chart" uri="{C3380CC4-5D6E-409C-BE32-E72D297353CC}">
              <c16:uniqueId val="{0000000B-446E-4E2F-8B4E-E789B8918D47}"/>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61AF84D-3961-4674-B839-79E5BFD4B9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21D-436B-9B4F-3179BA3B27C2}"/>
                </c:ext>
              </c:extLst>
            </c:dLbl>
            <c:dLbl>
              <c:idx val="1"/>
              <c:tx>
                <c:rich>
                  <a:bodyPr/>
                  <a:lstStyle/>
                  <a:p>
                    <a:fld id="{83B8C4A3-3BA0-4556-B0DE-37D9D79F4F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21D-436B-9B4F-3179BA3B27C2}"/>
                </c:ext>
              </c:extLst>
            </c:dLbl>
            <c:dLbl>
              <c:idx val="2"/>
              <c:tx>
                <c:rich>
                  <a:bodyPr/>
                  <a:lstStyle/>
                  <a:p>
                    <a:fld id="{3E356D09-6CB0-4C35-89D5-C017EA97382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21D-436B-9B4F-3179BA3B27C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1D-436B-9B4F-3179BA3B27C2}"/>
                </c:ext>
              </c:extLst>
            </c:dLbl>
            <c:dLbl>
              <c:idx val="4"/>
              <c:tx>
                <c:rich>
                  <a:bodyPr/>
                  <a:lstStyle/>
                  <a:p>
                    <a:fld id="{56894B88-A8DB-4B74-9627-24B8181DF1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21D-436B-9B4F-3179BA3B27C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Campeche</c:v>
                </c:pt>
              </c:strCache>
            </c:strRef>
          </c:cat>
          <c:val>
            <c:numRef>
              <c:f>_MARGINC_!$C$2:$C$6</c:f>
              <c:numCache>
                <c:formatCode>General</c:formatCode>
                <c:ptCount val="5"/>
                <c:pt idx="0">
                  <c:v>-60.2</c:v>
                </c:pt>
                <c:pt idx="1">
                  <c:v>-48.2</c:v>
                </c:pt>
                <c:pt idx="2">
                  <c:v>-26.9</c:v>
                </c:pt>
                <c:pt idx="4">
                  <c:v>-51.5</c:v>
                </c:pt>
              </c:numCache>
            </c:numRef>
          </c:val>
          <c:extLst>
            <c:ext xmlns:c15="http://schemas.microsoft.com/office/drawing/2012/chart" uri="{02D57815-91ED-43cb-92C2-25804820EDAC}">
              <c15:datalabelsRange>
                <c15:f>_MARGINC_!$G$2:$G$6</c15:f>
                <c15:dlblRangeCache>
                  <c:ptCount val="5"/>
                  <c:pt idx="0">
                    <c:v>60.2</c:v>
                  </c:pt>
                  <c:pt idx="1">
                    <c:v>48.2</c:v>
                  </c:pt>
                  <c:pt idx="2">
                    <c:v>26.9</c:v>
                  </c:pt>
                  <c:pt idx="4">
                    <c:v>51.5</c:v>
                  </c:pt>
                </c15:dlblRangeCache>
              </c15:datalabelsRange>
            </c:ext>
            <c:ext xmlns:c16="http://schemas.microsoft.com/office/drawing/2014/chart" uri="{C3380CC4-5D6E-409C-BE32-E72D297353CC}">
              <c16:uniqueId val="{00000005-E21D-436B-9B4F-3179BA3B27C2}"/>
            </c:ext>
          </c:extLst>
        </c:ser>
        <c:ser>
          <c:idx val="1"/>
          <c:order val="1"/>
          <c:tx>
            <c:v>NII</c:v>
          </c:tx>
          <c:spPr>
            <a:solidFill>
              <a:srgbClr val="B07CAA"/>
            </a:solidFill>
          </c:spPr>
          <c:invertIfNegative val="0"/>
          <c:dLbls>
            <c:dLbl>
              <c:idx val="0"/>
              <c:tx>
                <c:rich>
                  <a:bodyPr/>
                  <a:lstStyle/>
                  <a:p>
                    <a:fld id="{54FA635A-81AF-4EDE-8848-5DA1B79DF9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21D-436B-9B4F-3179BA3B27C2}"/>
                </c:ext>
              </c:extLst>
            </c:dLbl>
            <c:dLbl>
              <c:idx val="1"/>
              <c:tx>
                <c:rich>
                  <a:bodyPr/>
                  <a:lstStyle/>
                  <a:p>
                    <a:fld id="{12A62FF1-4826-4809-BDA2-B3DE37EFB5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21D-436B-9B4F-3179BA3B27C2}"/>
                </c:ext>
              </c:extLst>
            </c:dLbl>
            <c:dLbl>
              <c:idx val="2"/>
              <c:tx>
                <c:rich>
                  <a:bodyPr/>
                  <a:lstStyle/>
                  <a:p>
                    <a:fld id="{36AEF232-DB33-4F55-9760-1A34E6B5B3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21D-436B-9B4F-3179BA3B27C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1D-436B-9B4F-3179BA3B27C2}"/>
                </c:ext>
              </c:extLst>
            </c:dLbl>
            <c:dLbl>
              <c:idx val="4"/>
              <c:tx>
                <c:rich>
                  <a:bodyPr/>
                  <a:lstStyle/>
                  <a:p>
                    <a:fld id="{4FCBFCCD-BA8B-461D-BAB6-D8694AF1DA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21D-436B-9B4F-3179BA3B27C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Campeche</c:v>
                </c:pt>
              </c:strCache>
            </c:strRef>
          </c:cat>
          <c:val>
            <c:numRef>
              <c:f>_MARGINC_!$D$2:$D$6</c:f>
              <c:numCache>
                <c:formatCode>General</c:formatCode>
                <c:ptCount val="5"/>
                <c:pt idx="0">
                  <c:v>28.4</c:v>
                </c:pt>
                <c:pt idx="1">
                  <c:v>32.6</c:v>
                </c:pt>
                <c:pt idx="2">
                  <c:v>40.5</c:v>
                </c:pt>
                <c:pt idx="4">
                  <c:v>31.6</c:v>
                </c:pt>
              </c:numCache>
            </c:numRef>
          </c:val>
          <c:extLst>
            <c:ext xmlns:c15="http://schemas.microsoft.com/office/drawing/2012/chart" uri="{02D57815-91ED-43cb-92C2-25804820EDAC}">
              <c15:datalabelsRange>
                <c15:f>_MARGINC_!$H$2:$H$6</c15:f>
                <c15:dlblRangeCache>
                  <c:ptCount val="5"/>
                  <c:pt idx="0">
                    <c:v>28.4</c:v>
                  </c:pt>
                  <c:pt idx="1">
                    <c:v>32.6</c:v>
                  </c:pt>
                  <c:pt idx="2">
                    <c:v>40.5</c:v>
                  </c:pt>
                  <c:pt idx="4">
                    <c:v>31.6</c:v>
                  </c:pt>
                </c15:dlblRangeCache>
              </c15:datalabelsRange>
            </c:ext>
            <c:ext xmlns:c16="http://schemas.microsoft.com/office/drawing/2014/chart" uri="{C3380CC4-5D6E-409C-BE32-E72D297353CC}">
              <c16:uniqueId val="{0000000B-E21D-436B-9B4F-3179BA3B27C2}"/>
            </c:ext>
          </c:extLst>
        </c:ser>
        <c:ser>
          <c:idx val="2"/>
          <c:order val="2"/>
          <c:tx>
            <c:v>NIII</c:v>
          </c:tx>
          <c:spPr>
            <a:solidFill>
              <a:srgbClr val="9A528E"/>
            </a:solidFill>
          </c:spPr>
          <c:invertIfNegative val="0"/>
          <c:dLbls>
            <c:dLbl>
              <c:idx val="0"/>
              <c:tx>
                <c:rich>
                  <a:bodyPr/>
                  <a:lstStyle/>
                  <a:p>
                    <a:fld id="{BF682949-430C-48FA-A44A-13AE9CBC4E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E21D-436B-9B4F-3179BA3B27C2}"/>
                </c:ext>
              </c:extLst>
            </c:dLbl>
            <c:dLbl>
              <c:idx val="1"/>
              <c:tx>
                <c:rich>
                  <a:bodyPr/>
                  <a:lstStyle/>
                  <a:p>
                    <a:fld id="{E06E7AAC-BA5A-4581-BBBB-F39860DD77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21D-436B-9B4F-3179BA3B27C2}"/>
                </c:ext>
              </c:extLst>
            </c:dLbl>
            <c:dLbl>
              <c:idx val="2"/>
              <c:tx>
                <c:rich>
                  <a:bodyPr/>
                  <a:lstStyle/>
                  <a:p>
                    <a:fld id="{FA2336BA-F45D-4DA5-8FBB-8ADDF453984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E21D-436B-9B4F-3179BA3B27C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1D-436B-9B4F-3179BA3B27C2}"/>
                </c:ext>
              </c:extLst>
            </c:dLbl>
            <c:dLbl>
              <c:idx val="4"/>
              <c:tx>
                <c:rich>
                  <a:bodyPr/>
                  <a:lstStyle/>
                  <a:p>
                    <a:fld id="{FCA9A879-E532-4FAD-BFC7-CB2A1C54D3C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21D-436B-9B4F-3179BA3B27C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Campeche</c:v>
                </c:pt>
              </c:strCache>
            </c:strRef>
          </c:cat>
          <c:val>
            <c:numRef>
              <c:f>_MARGINC_!$E$2:$E$6</c:f>
              <c:numCache>
                <c:formatCode>General</c:formatCode>
                <c:ptCount val="5"/>
                <c:pt idx="0">
                  <c:v>10.1</c:v>
                </c:pt>
                <c:pt idx="1">
                  <c:v>14.1</c:v>
                </c:pt>
                <c:pt idx="2">
                  <c:v>25.2</c:v>
                </c:pt>
                <c:pt idx="4">
                  <c:v>13.7</c:v>
                </c:pt>
              </c:numCache>
            </c:numRef>
          </c:val>
          <c:extLst>
            <c:ext xmlns:c15="http://schemas.microsoft.com/office/drawing/2012/chart" uri="{02D57815-91ED-43cb-92C2-25804820EDAC}">
              <c15:datalabelsRange>
                <c15:f>_MARGINC_!$I$2:$I$6</c15:f>
                <c15:dlblRangeCache>
                  <c:ptCount val="5"/>
                  <c:pt idx="0">
                    <c:v>10.1</c:v>
                  </c:pt>
                  <c:pt idx="1">
                    <c:v>14.1</c:v>
                  </c:pt>
                  <c:pt idx="2">
                    <c:v>25.2</c:v>
                  </c:pt>
                  <c:pt idx="4">
                    <c:v>13.7</c:v>
                  </c:pt>
                </c15:dlblRangeCache>
              </c15:datalabelsRange>
            </c:ext>
            <c:ext xmlns:c16="http://schemas.microsoft.com/office/drawing/2014/chart" uri="{C3380CC4-5D6E-409C-BE32-E72D297353CC}">
              <c16:uniqueId val="{00000011-E21D-436B-9B4F-3179BA3B27C2}"/>
            </c:ext>
          </c:extLst>
        </c:ser>
        <c:ser>
          <c:idx val="3"/>
          <c:order val="3"/>
          <c:tx>
            <c:v>NIV</c:v>
          </c:tx>
          <c:spPr>
            <a:solidFill>
              <a:srgbClr val="862A77"/>
            </a:solidFill>
          </c:spPr>
          <c:invertIfNegative val="0"/>
          <c:dLbls>
            <c:dLbl>
              <c:idx val="0"/>
              <c:layout>
                <c:manualLayout>
                  <c:x val="2.4242424242424242E-2"/>
                  <c:y val="0"/>
                </c:manualLayout>
              </c:layout>
              <c:tx>
                <c:rich>
                  <a:bodyPr/>
                  <a:lstStyle/>
                  <a:p>
                    <a:pPr>
                      <a:defRPr sz="1400" b="1" baseline="0">
                        <a:solidFill>
                          <a:srgbClr val="862A77"/>
                        </a:solidFill>
                        <a:latin typeface="Calibri"/>
                      </a:defRPr>
                    </a:pPr>
                    <a:fld id="{ECDC0B25-4F51-41C7-900E-46F7C348A54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21D-436B-9B4F-3179BA3B27C2}"/>
                </c:ext>
              </c:extLst>
            </c:dLbl>
            <c:dLbl>
              <c:idx val="1"/>
              <c:layout>
                <c:manualLayout>
                  <c:x val="3.3333333333333333E-2"/>
                  <c:y val="0"/>
                </c:manualLayout>
              </c:layout>
              <c:tx>
                <c:rich>
                  <a:bodyPr/>
                  <a:lstStyle/>
                  <a:p>
                    <a:pPr>
                      <a:defRPr sz="1400" b="1" baseline="0">
                        <a:solidFill>
                          <a:srgbClr val="862A77"/>
                        </a:solidFill>
                        <a:latin typeface="Calibri"/>
                      </a:defRPr>
                    </a:pPr>
                    <a:fld id="{B21A2F86-32E0-41E2-91AB-E53C92B1BB9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E21D-436B-9B4F-3179BA3B27C2}"/>
                </c:ext>
              </c:extLst>
            </c:dLbl>
            <c:dLbl>
              <c:idx val="2"/>
              <c:tx>
                <c:rich>
                  <a:bodyPr/>
                  <a:lstStyle/>
                  <a:p>
                    <a:fld id="{BFE9762E-4DAE-4EBD-B647-6525035B13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E21D-436B-9B4F-3179BA3B27C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21D-436B-9B4F-3179BA3B27C2}"/>
                </c:ext>
              </c:extLst>
            </c:dLbl>
            <c:dLbl>
              <c:idx val="4"/>
              <c:layout>
                <c:manualLayout>
                  <c:x val="2.7272727272727271E-2"/>
                  <c:y val="-1.5277601289623993E-17"/>
                </c:manualLayout>
              </c:layout>
              <c:tx>
                <c:rich>
                  <a:bodyPr/>
                  <a:lstStyle/>
                  <a:p>
                    <a:pPr>
                      <a:defRPr sz="1400" b="1" baseline="0">
                        <a:solidFill>
                          <a:srgbClr val="862A77"/>
                        </a:solidFill>
                        <a:latin typeface="Calibri"/>
                      </a:defRPr>
                    </a:pPr>
                    <a:fld id="{E3F6EE8E-59C6-4D95-88B2-43573A63CC1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E21D-436B-9B4F-3179BA3B27C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Campeche</c:v>
                </c:pt>
              </c:strCache>
            </c:strRef>
          </c:cat>
          <c:val>
            <c:numRef>
              <c:f>_MARGINC_!$F$2:$F$6</c:f>
              <c:numCache>
                <c:formatCode>General</c:formatCode>
                <c:ptCount val="5"/>
                <c:pt idx="0">
                  <c:v>1.4</c:v>
                </c:pt>
                <c:pt idx="1">
                  <c:v>5</c:v>
                </c:pt>
                <c:pt idx="2">
                  <c:v>7.3</c:v>
                </c:pt>
                <c:pt idx="4">
                  <c:v>3.3</c:v>
                </c:pt>
              </c:numCache>
            </c:numRef>
          </c:val>
          <c:extLst>
            <c:ext xmlns:c15="http://schemas.microsoft.com/office/drawing/2012/chart" uri="{02D57815-91ED-43cb-92C2-25804820EDAC}">
              <c15:datalabelsRange>
                <c15:f>_MARGINC_!$J$2:$J$6</c15:f>
                <c15:dlblRangeCache>
                  <c:ptCount val="5"/>
                  <c:pt idx="0">
                    <c:v>1.4˟</c:v>
                  </c:pt>
                  <c:pt idx="1">
                    <c:v>5.0˟</c:v>
                  </c:pt>
                  <c:pt idx="2">
                    <c:v>7.3˟</c:v>
                  </c:pt>
                  <c:pt idx="4">
                    <c:v>3.3</c:v>
                  </c:pt>
                </c15:dlblRangeCache>
              </c15:datalabelsRange>
            </c:ext>
            <c:ext xmlns:c16="http://schemas.microsoft.com/office/drawing/2014/chart" uri="{C3380CC4-5D6E-409C-BE32-E72D297353CC}">
              <c16:uniqueId val="{00000017-E21D-436B-9B4F-3179BA3B27C2}"/>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EDDF77B-67D6-4514-92B4-F2A1702BB28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81B-4A1D-A1E2-E47745532F7B}"/>
                </c:ext>
              </c:extLst>
            </c:dLbl>
            <c:dLbl>
              <c:idx val="1"/>
              <c:tx>
                <c:rich>
                  <a:bodyPr/>
                  <a:lstStyle/>
                  <a:p>
                    <a:fld id="{0E3B6CB1-AF88-4481-B9DE-B171E26868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81B-4A1D-A1E2-E47745532F7B}"/>
                </c:ext>
              </c:extLst>
            </c:dLbl>
            <c:dLbl>
              <c:idx val="2"/>
              <c:tx>
                <c:rich>
                  <a:bodyPr/>
                  <a:lstStyle/>
                  <a:p>
                    <a:fld id="{C7086FC2-3837-4E2A-B9F4-6ADE5BC391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81B-4A1D-A1E2-E47745532F7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1B-4A1D-A1E2-E47745532F7B}"/>
                </c:ext>
              </c:extLst>
            </c:dLbl>
            <c:dLbl>
              <c:idx val="4"/>
              <c:tx>
                <c:rich>
                  <a:bodyPr/>
                  <a:lstStyle/>
                  <a:p>
                    <a:fld id="{F6AC3338-24A8-469D-BD0F-C7BFF923DF6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81B-4A1D-A1E2-E47745532F7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Campeche</c:v>
                </c:pt>
              </c:strCache>
            </c:strRef>
          </c:cat>
          <c:val>
            <c:numRef>
              <c:f>_MARGINC_!$C$28:$C$32</c:f>
              <c:numCache>
                <c:formatCode>General</c:formatCode>
                <c:ptCount val="5"/>
                <c:pt idx="0">
                  <c:v>-65.099999999999994</c:v>
                </c:pt>
                <c:pt idx="1">
                  <c:v>-58.7</c:v>
                </c:pt>
                <c:pt idx="2">
                  <c:v>-43.3</c:v>
                </c:pt>
                <c:pt idx="4">
                  <c:v>-59.7</c:v>
                </c:pt>
              </c:numCache>
            </c:numRef>
          </c:val>
          <c:extLst>
            <c:ext xmlns:c15="http://schemas.microsoft.com/office/drawing/2012/chart" uri="{02D57815-91ED-43cb-92C2-25804820EDAC}">
              <c15:datalabelsRange>
                <c15:f>_MARGINC_!$G$28:$G$32</c15:f>
                <c15:dlblRangeCache>
                  <c:ptCount val="5"/>
                  <c:pt idx="0">
                    <c:v>65.1</c:v>
                  </c:pt>
                  <c:pt idx="1">
                    <c:v>58.7</c:v>
                  </c:pt>
                  <c:pt idx="2">
                    <c:v>43.3</c:v>
                  </c:pt>
                  <c:pt idx="4">
                    <c:v>59.7</c:v>
                  </c:pt>
                </c15:dlblRangeCache>
              </c15:datalabelsRange>
            </c:ext>
            <c:ext xmlns:c16="http://schemas.microsoft.com/office/drawing/2014/chart" uri="{C3380CC4-5D6E-409C-BE32-E72D297353CC}">
              <c16:uniqueId val="{00000005-781B-4A1D-A1E2-E47745532F7B}"/>
            </c:ext>
          </c:extLst>
        </c:ser>
        <c:ser>
          <c:idx val="1"/>
          <c:order val="1"/>
          <c:tx>
            <c:v>NII</c:v>
          </c:tx>
          <c:spPr>
            <a:solidFill>
              <a:srgbClr val="B07CAA"/>
            </a:solidFill>
          </c:spPr>
          <c:invertIfNegative val="0"/>
          <c:dLbls>
            <c:dLbl>
              <c:idx val="0"/>
              <c:tx>
                <c:rich>
                  <a:bodyPr/>
                  <a:lstStyle/>
                  <a:p>
                    <a:fld id="{01FA186A-434A-4497-B9FB-F3E2664D5C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81B-4A1D-A1E2-E47745532F7B}"/>
                </c:ext>
              </c:extLst>
            </c:dLbl>
            <c:dLbl>
              <c:idx val="1"/>
              <c:tx>
                <c:rich>
                  <a:bodyPr/>
                  <a:lstStyle/>
                  <a:p>
                    <a:fld id="{C07DA1F4-223E-4714-BE6D-03EE4923B5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81B-4A1D-A1E2-E47745532F7B}"/>
                </c:ext>
              </c:extLst>
            </c:dLbl>
            <c:dLbl>
              <c:idx val="2"/>
              <c:tx>
                <c:rich>
                  <a:bodyPr/>
                  <a:lstStyle/>
                  <a:p>
                    <a:fld id="{897F0E5C-5F5A-4687-9FD1-7725C5D00E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81B-4A1D-A1E2-E47745532F7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1B-4A1D-A1E2-E47745532F7B}"/>
                </c:ext>
              </c:extLst>
            </c:dLbl>
            <c:dLbl>
              <c:idx val="4"/>
              <c:tx>
                <c:rich>
                  <a:bodyPr/>
                  <a:lstStyle/>
                  <a:p>
                    <a:fld id="{6D1C62A1-138B-4666-8859-8EF2A162BE5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81B-4A1D-A1E2-E47745532F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Campeche</c:v>
                </c:pt>
              </c:strCache>
            </c:strRef>
          </c:cat>
          <c:val>
            <c:numRef>
              <c:f>_MARGINC_!$D$28:$D$32</c:f>
              <c:numCache>
                <c:formatCode>General</c:formatCode>
                <c:ptCount val="5"/>
                <c:pt idx="0">
                  <c:v>15.9</c:v>
                </c:pt>
                <c:pt idx="1">
                  <c:v>17.2</c:v>
                </c:pt>
                <c:pt idx="2">
                  <c:v>23.3</c:v>
                </c:pt>
                <c:pt idx="4">
                  <c:v>17.600000000000001</c:v>
                </c:pt>
              </c:numCache>
            </c:numRef>
          </c:val>
          <c:extLst>
            <c:ext xmlns:c15="http://schemas.microsoft.com/office/drawing/2012/chart" uri="{02D57815-91ED-43cb-92C2-25804820EDAC}">
              <c15:datalabelsRange>
                <c15:f>_MARGINC_!$H$28:$H$32</c15:f>
                <c15:dlblRangeCache>
                  <c:ptCount val="5"/>
                  <c:pt idx="0">
                    <c:v>15.9</c:v>
                  </c:pt>
                  <c:pt idx="1">
                    <c:v>17.2</c:v>
                  </c:pt>
                  <c:pt idx="2">
                    <c:v>23.3</c:v>
                  </c:pt>
                  <c:pt idx="4">
                    <c:v>17.6</c:v>
                  </c:pt>
                </c15:dlblRangeCache>
              </c15:datalabelsRange>
            </c:ext>
            <c:ext xmlns:c16="http://schemas.microsoft.com/office/drawing/2014/chart" uri="{C3380CC4-5D6E-409C-BE32-E72D297353CC}">
              <c16:uniqueId val="{0000000B-781B-4A1D-A1E2-E47745532F7B}"/>
            </c:ext>
          </c:extLst>
        </c:ser>
        <c:ser>
          <c:idx val="2"/>
          <c:order val="2"/>
          <c:tx>
            <c:v>NIII</c:v>
          </c:tx>
          <c:spPr>
            <a:solidFill>
              <a:srgbClr val="9A528E"/>
            </a:solidFill>
          </c:spPr>
          <c:invertIfNegative val="0"/>
          <c:dLbls>
            <c:dLbl>
              <c:idx val="0"/>
              <c:tx>
                <c:rich>
                  <a:bodyPr/>
                  <a:lstStyle/>
                  <a:p>
                    <a:fld id="{49F2E368-F8D6-4B91-A3EC-438C4B5C0D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81B-4A1D-A1E2-E47745532F7B}"/>
                </c:ext>
              </c:extLst>
            </c:dLbl>
            <c:dLbl>
              <c:idx val="1"/>
              <c:tx>
                <c:rich>
                  <a:bodyPr/>
                  <a:lstStyle/>
                  <a:p>
                    <a:fld id="{A7ADF04D-F3AA-4682-B4E5-63181B1BAF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81B-4A1D-A1E2-E47745532F7B}"/>
                </c:ext>
              </c:extLst>
            </c:dLbl>
            <c:dLbl>
              <c:idx val="2"/>
              <c:tx>
                <c:rich>
                  <a:bodyPr/>
                  <a:lstStyle/>
                  <a:p>
                    <a:fld id="{4990A676-2021-4C3D-957D-D0BC7EDB89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81B-4A1D-A1E2-E47745532F7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81B-4A1D-A1E2-E47745532F7B}"/>
                </c:ext>
              </c:extLst>
            </c:dLbl>
            <c:dLbl>
              <c:idx val="4"/>
              <c:tx>
                <c:rich>
                  <a:bodyPr/>
                  <a:lstStyle/>
                  <a:p>
                    <a:fld id="{E22FED21-5292-442A-8F2E-C5E662381F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81B-4A1D-A1E2-E47745532F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Campeche</c:v>
                </c:pt>
              </c:strCache>
            </c:strRef>
          </c:cat>
          <c:val>
            <c:numRef>
              <c:f>_MARGINC_!$E$28:$E$32</c:f>
              <c:numCache>
                <c:formatCode>General</c:formatCode>
                <c:ptCount val="5"/>
                <c:pt idx="0">
                  <c:v>13.3</c:v>
                </c:pt>
                <c:pt idx="1">
                  <c:v>13.8</c:v>
                </c:pt>
                <c:pt idx="2">
                  <c:v>18.399999999999999</c:v>
                </c:pt>
                <c:pt idx="4">
                  <c:v>14.3</c:v>
                </c:pt>
              </c:numCache>
            </c:numRef>
          </c:val>
          <c:extLst>
            <c:ext xmlns:c15="http://schemas.microsoft.com/office/drawing/2012/chart" uri="{02D57815-91ED-43cb-92C2-25804820EDAC}">
              <c15:datalabelsRange>
                <c15:f>_MARGINC_!$I$28:$I$32</c15:f>
                <c15:dlblRangeCache>
                  <c:ptCount val="5"/>
                  <c:pt idx="0">
                    <c:v>13.3</c:v>
                  </c:pt>
                  <c:pt idx="1">
                    <c:v>13.8</c:v>
                  </c:pt>
                  <c:pt idx="2">
                    <c:v>18.4</c:v>
                  </c:pt>
                  <c:pt idx="4">
                    <c:v>14.3</c:v>
                  </c:pt>
                </c15:dlblRangeCache>
              </c15:datalabelsRange>
            </c:ext>
            <c:ext xmlns:c16="http://schemas.microsoft.com/office/drawing/2014/chart" uri="{C3380CC4-5D6E-409C-BE32-E72D297353CC}">
              <c16:uniqueId val="{00000011-781B-4A1D-A1E2-E47745532F7B}"/>
            </c:ext>
          </c:extLst>
        </c:ser>
        <c:ser>
          <c:idx val="3"/>
          <c:order val="3"/>
          <c:tx>
            <c:v>NIV</c:v>
          </c:tx>
          <c:spPr>
            <a:solidFill>
              <a:srgbClr val="862A77"/>
            </a:solidFill>
          </c:spPr>
          <c:invertIfNegative val="0"/>
          <c:dLbls>
            <c:dLbl>
              <c:idx val="0"/>
              <c:layout>
                <c:manualLayout>
                  <c:x val="3.4848484848484851E-2"/>
                  <c:y val="0"/>
                </c:manualLayout>
              </c:layout>
              <c:tx>
                <c:rich>
                  <a:bodyPr/>
                  <a:lstStyle/>
                  <a:p>
                    <a:pPr>
                      <a:defRPr sz="1400" b="1" baseline="0">
                        <a:solidFill>
                          <a:srgbClr val="862A77"/>
                        </a:solidFill>
                        <a:latin typeface="Calibri"/>
                      </a:defRPr>
                    </a:pPr>
                    <a:fld id="{FC55F6FD-BA87-4DC5-94BE-5595BCE7ECA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81B-4A1D-A1E2-E47745532F7B}"/>
                </c:ext>
              </c:extLst>
            </c:dLbl>
            <c:dLbl>
              <c:idx val="1"/>
              <c:tx>
                <c:rich>
                  <a:bodyPr/>
                  <a:lstStyle/>
                  <a:p>
                    <a:fld id="{783C542B-AA66-401A-B08D-ABEFD94623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781B-4A1D-A1E2-E47745532F7B}"/>
                </c:ext>
              </c:extLst>
            </c:dLbl>
            <c:dLbl>
              <c:idx val="2"/>
              <c:tx>
                <c:rich>
                  <a:bodyPr/>
                  <a:lstStyle/>
                  <a:p>
                    <a:fld id="{944CD439-9E15-4147-8D83-8067F05209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781B-4A1D-A1E2-E47745532F7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81B-4A1D-A1E2-E47745532F7B}"/>
                </c:ext>
              </c:extLst>
            </c:dLbl>
            <c:dLbl>
              <c:idx val="4"/>
              <c:tx>
                <c:rich>
                  <a:bodyPr/>
                  <a:lstStyle/>
                  <a:p>
                    <a:fld id="{5C13AD69-B291-4000-86CF-33A241CE2A2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781B-4A1D-A1E2-E47745532F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Campeche</c:v>
                </c:pt>
              </c:strCache>
            </c:strRef>
          </c:cat>
          <c:val>
            <c:numRef>
              <c:f>_MARGINC_!$F$28:$F$32</c:f>
              <c:numCache>
                <c:formatCode>General</c:formatCode>
                <c:ptCount val="5"/>
                <c:pt idx="0">
                  <c:v>5.7</c:v>
                </c:pt>
                <c:pt idx="1">
                  <c:v>10.3</c:v>
                </c:pt>
                <c:pt idx="2">
                  <c:v>15</c:v>
                </c:pt>
                <c:pt idx="4">
                  <c:v>8.4</c:v>
                </c:pt>
              </c:numCache>
            </c:numRef>
          </c:val>
          <c:extLst>
            <c:ext xmlns:c15="http://schemas.microsoft.com/office/drawing/2012/chart" uri="{02D57815-91ED-43cb-92C2-25804820EDAC}">
              <c15:datalabelsRange>
                <c15:f>_MARGINC_!$J$28:$J$32</c15:f>
                <c15:dlblRangeCache>
                  <c:ptCount val="5"/>
                  <c:pt idx="0">
                    <c:v>5.7˟</c:v>
                  </c:pt>
                  <c:pt idx="1">
                    <c:v>10.3˟</c:v>
                  </c:pt>
                  <c:pt idx="2">
                    <c:v>15.0˟</c:v>
                  </c:pt>
                  <c:pt idx="4">
                    <c:v>8.4</c:v>
                  </c:pt>
                </c15:dlblRangeCache>
              </c15:datalabelsRange>
            </c:ext>
            <c:ext xmlns:c16="http://schemas.microsoft.com/office/drawing/2014/chart" uri="{C3380CC4-5D6E-409C-BE32-E72D297353CC}">
              <c16:uniqueId val="{00000017-781B-4A1D-A1E2-E47745532F7B}"/>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23F-4D2F-BEB5-4AF8A9704FC2}"/>
              </c:ext>
            </c:extLst>
          </c:dPt>
          <c:dPt>
            <c:idx val="3"/>
            <c:marker>
              <c:spPr>
                <a:solidFill>
                  <a:srgbClr val="002060"/>
                </a:solidFill>
                <a:ln>
                  <a:noFill/>
                </a:ln>
              </c:spPr>
            </c:marker>
            <c:bubble3D val="0"/>
            <c:extLst>
              <c:ext xmlns:c16="http://schemas.microsoft.com/office/drawing/2014/chart" uri="{C3380CC4-5D6E-409C-BE32-E72D297353CC}">
                <c16:uniqueId val="{00000001-923F-4D2F-BEB5-4AF8A9704FC2}"/>
              </c:ext>
            </c:extLst>
          </c:dPt>
          <c:dPt>
            <c:idx val="5"/>
            <c:marker>
              <c:spPr>
                <a:solidFill>
                  <a:srgbClr val="002060"/>
                </a:solidFill>
                <a:ln>
                  <a:noFill/>
                </a:ln>
              </c:spPr>
            </c:marker>
            <c:bubble3D val="0"/>
            <c:extLst>
              <c:ext xmlns:c16="http://schemas.microsoft.com/office/drawing/2014/chart" uri="{C3380CC4-5D6E-409C-BE32-E72D297353CC}">
                <c16:uniqueId val="{00000002-923F-4D2F-BEB5-4AF8A9704FC2}"/>
              </c:ext>
            </c:extLst>
          </c:dPt>
          <c:dPt>
            <c:idx val="7"/>
            <c:marker>
              <c:spPr>
                <a:solidFill>
                  <a:srgbClr val="002060"/>
                </a:solidFill>
                <a:ln>
                  <a:noFill/>
                </a:ln>
              </c:spPr>
            </c:marker>
            <c:bubble3D val="0"/>
            <c:extLst>
              <c:ext xmlns:c16="http://schemas.microsoft.com/office/drawing/2014/chart" uri="{C3380CC4-5D6E-409C-BE32-E72D297353CC}">
                <c16:uniqueId val="{00000003-923F-4D2F-BEB5-4AF8A9704FC2}"/>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Campeche</c:v>
                  </c:pt>
                  <c:pt idx="2">
                    <c:v>Muy Alta y Alta</c:v>
                  </c:pt>
                  <c:pt idx="4">
                    <c:v>Media</c:v>
                  </c:pt>
                  <c:pt idx="6">
                    <c:v>Baja y Muy Baja</c:v>
                  </c:pt>
                </c:lvl>
              </c:multiLvlStrCache>
            </c:multiLvlStrRef>
          </c:cat>
          <c:val>
            <c:numRef>
              <c:f>_MARGINC_INT_!$D$2:$D$9</c:f>
              <c:numCache>
                <c:formatCode>General</c:formatCode>
                <c:ptCount val="8"/>
                <c:pt idx="0">
                  <c:v>495.04500000000002</c:v>
                </c:pt>
                <c:pt idx="1">
                  <c:v>490.43799999999999</c:v>
                </c:pt>
                <c:pt idx="2">
                  <c:v>478.65199999999999</c:v>
                </c:pt>
                <c:pt idx="3">
                  <c:v>467.84100000000001</c:v>
                </c:pt>
                <c:pt idx="4">
                  <c:v>493.68200000000002</c:v>
                </c:pt>
                <c:pt idx="5">
                  <c:v>485.71699999999998</c:v>
                </c:pt>
                <c:pt idx="6">
                  <c:v>505.77699999999999</c:v>
                </c:pt>
                <c:pt idx="7">
                  <c:v>534.50800000000004</c:v>
                </c:pt>
              </c:numCache>
            </c:numRef>
          </c:val>
          <c:smooth val="0"/>
          <c:extLst>
            <c:ext xmlns:c16="http://schemas.microsoft.com/office/drawing/2014/chart" uri="{C3380CC4-5D6E-409C-BE32-E72D297353CC}">
              <c16:uniqueId val="{00000004-923F-4D2F-BEB5-4AF8A9704FC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923F-4D2F-BEB5-4AF8A9704FC2}"/>
              </c:ext>
            </c:extLst>
          </c:dPt>
          <c:dPt>
            <c:idx val="3"/>
            <c:marker>
              <c:spPr>
                <a:solidFill>
                  <a:srgbClr val="002060"/>
                </a:solidFill>
                <a:ln>
                  <a:noFill/>
                </a:ln>
              </c:spPr>
            </c:marker>
            <c:bubble3D val="0"/>
            <c:extLst>
              <c:ext xmlns:c16="http://schemas.microsoft.com/office/drawing/2014/chart" uri="{C3380CC4-5D6E-409C-BE32-E72D297353CC}">
                <c16:uniqueId val="{00000006-923F-4D2F-BEB5-4AF8A9704FC2}"/>
              </c:ext>
            </c:extLst>
          </c:dPt>
          <c:dPt>
            <c:idx val="5"/>
            <c:marker>
              <c:spPr>
                <a:solidFill>
                  <a:srgbClr val="002060"/>
                </a:solidFill>
                <a:ln>
                  <a:noFill/>
                </a:ln>
              </c:spPr>
            </c:marker>
            <c:bubble3D val="0"/>
            <c:extLst>
              <c:ext xmlns:c16="http://schemas.microsoft.com/office/drawing/2014/chart" uri="{C3380CC4-5D6E-409C-BE32-E72D297353CC}">
                <c16:uniqueId val="{00000007-923F-4D2F-BEB5-4AF8A9704FC2}"/>
              </c:ext>
            </c:extLst>
          </c:dPt>
          <c:dPt>
            <c:idx val="7"/>
            <c:marker>
              <c:spPr>
                <a:solidFill>
                  <a:srgbClr val="002060"/>
                </a:solidFill>
                <a:ln>
                  <a:noFill/>
                </a:ln>
              </c:spPr>
            </c:marker>
            <c:bubble3D val="0"/>
            <c:extLst>
              <c:ext xmlns:c16="http://schemas.microsoft.com/office/drawing/2014/chart" uri="{C3380CC4-5D6E-409C-BE32-E72D297353CC}">
                <c16:uniqueId val="{00000008-923F-4D2F-BEB5-4AF8A9704FC2}"/>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Campeche</c:v>
                  </c:pt>
                  <c:pt idx="2">
                    <c:v>Muy Alta y Alta</c:v>
                  </c:pt>
                  <c:pt idx="4">
                    <c:v>Media</c:v>
                  </c:pt>
                  <c:pt idx="6">
                    <c:v>Baja y Muy Baja</c:v>
                  </c:pt>
                </c:lvl>
              </c:multiLvlStrCache>
            </c:multiLvlStrRef>
          </c:cat>
          <c:val>
            <c:numRef>
              <c:f>_MARGINC_INT_!$E$2:$E$9</c:f>
              <c:numCache>
                <c:formatCode>General</c:formatCode>
                <c:ptCount val="8"/>
                <c:pt idx="0">
                  <c:v>512.95500000000004</c:v>
                </c:pt>
                <c:pt idx="1">
                  <c:v>505.56200000000001</c:v>
                </c:pt>
                <c:pt idx="2">
                  <c:v>499.34800000000001</c:v>
                </c:pt>
                <c:pt idx="3">
                  <c:v>484.15899999999999</c:v>
                </c:pt>
                <c:pt idx="4">
                  <c:v>526.31799999999998</c:v>
                </c:pt>
                <c:pt idx="5">
                  <c:v>532.28300000000002</c:v>
                </c:pt>
                <c:pt idx="6">
                  <c:v>576.22299999999996</c:v>
                </c:pt>
                <c:pt idx="7">
                  <c:v>577.49199999999996</c:v>
                </c:pt>
              </c:numCache>
            </c:numRef>
          </c:val>
          <c:smooth val="0"/>
          <c:extLst>
            <c:ext xmlns:c16="http://schemas.microsoft.com/office/drawing/2014/chart" uri="{C3380CC4-5D6E-409C-BE32-E72D297353CC}">
              <c16:uniqueId val="{00000009-923F-4D2F-BEB5-4AF8A9704FC2}"/>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923F-4D2F-BEB5-4AF8A9704FC2}"/>
              </c:ext>
            </c:extLst>
          </c:dPt>
          <c:dPt>
            <c:idx val="3"/>
            <c:marker>
              <c:spPr>
                <a:solidFill>
                  <a:srgbClr val="002060"/>
                </a:solidFill>
                <a:ln>
                  <a:noFill/>
                </a:ln>
              </c:spPr>
            </c:marker>
            <c:bubble3D val="0"/>
            <c:extLst>
              <c:ext xmlns:c16="http://schemas.microsoft.com/office/drawing/2014/chart" uri="{C3380CC4-5D6E-409C-BE32-E72D297353CC}">
                <c16:uniqueId val="{0000000B-923F-4D2F-BEB5-4AF8A9704FC2}"/>
              </c:ext>
            </c:extLst>
          </c:dPt>
          <c:dPt>
            <c:idx val="5"/>
            <c:marker>
              <c:spPr>
                <a:solidFill>
                  <a:srgbClr val="002060"/>
                </a:solidFill>
                <a:ln>
                  <a:noFill/>
                </a:ln>
              </c:spPr>
            </c:marker>
            <c:bubble3D val="0"/>
            <c:extLst>
              <c:ext xmlns:c16="http://schemas.microsoft.com/office/drawing/2014/chart" uri="{C3380CC4-5D6E-409C-BE32-E72D297353CC}">
                <c16:uniqueId val="{0000000C-923F-4D2F-BEB5-4AF8A9704FC2}"/>
              </c:ext>
            </c:extLst>
          </c:dPt>
          <c:dPt>
            <c:idx val="7"/>
            <c:marker>
              <c:spPr>
                <a:solidFill>
                  <a:srgbClr val="002060"/>
                </a:solidFill>
                <a:ln>
                  <a:noFill/>
                </a:ln>
              </c:spPr>
            </c:marker>
            <c:bubble3D val="0"/>
            <c:extLst>
              <c:ext xmlns:c16="http://schemas.microsoft.com/office/drawing/2014/chart" uri="{C3380CC4-5D6E-409C-BE32-E72D297353CC}">
                <c16:uniqueId val="{0000000D-923F-4D2F-BEB5-4AF8A9704FC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23F-4D2F-BEB5-4AF8A9704FC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23F-4D2F-BEB5-4AF8A9704FC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23F-4D2F-BEB5-4AF8A9704FC2}"/>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23F-4D2F-BEB5-4AF8A9704FC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Campeche</c:v>
                  </c:pt>
                  <c:pt idx="2">
                    <c:v>Muy Alta y Alta</c:v>
                  </c:pt>
                  <c:pt idx="4">
                    <c:v>Media</c:v>
                  </c:pt>
                  <c:pt idx="6">
                    <c:v>Baja y Muy Baja</c:v>
                  </c:pt>
                </c:lvl>
              </c:multiLvlStrCache>
            </c:multiLvlStrRef>
          </c:cat>
          <c:val>
            <c:numRef>
              <c:f>_MARGINC_INT_!$F$2:$F$9</c:f>
              <c:numCache>
                <c:formatCode>General</c:formatCode>
                <c:ptCount val="8"/>
                <c:pt idx="0">
                  <c:v>504</c:v>
                </c:pt>
                <c:pt idx="1">
                  <c:v>498</c:v>
                </c:pt>
                <c:pt idx="2">
                  <c:v>489</c:v>
                </c:pt>
                <c:pt idx="3">
                  <c:v>476</c:v>
                </c:pt>
                <c:pt idx="4">
                  <c:v>510</c:v>
                </c:pt>
                <c:pt idx="5">
                  <c:v>509</c:v>
                </c:pt>
                <c:pt idx="6">
                  <c:v>541</c:v>
                </c:pt>
                <c:pt idx="7">
                  <c:v>556</c:v>
                </c:pt>
              </c:numCache>
            </c:numRef>
          </c:val>
          <c:smooth val="0"/>
          <c:extLst>
            <c:ext xmlns:c16="http://schemas.microsoft.com/office/drawing/2014/chart" uri="{C3380CC4-5D6E-409C-BE32-E72D297353CC}">
              <c16:uniqueId val="{0000000E-923F-4D2F-BEB5-4AF8A9704FC2}"/>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AD8-453E-821E-A04D8706E349}"/>
              </c:ext>
            </c:extLst>
          </c:dPt>
          <c:dPt>
            <c:idx val="3"/>
            <c:marker>
              <c:spPr>
                <a:solidFill>
                  <a:srgbClr val="002060"/>
                </a:solidFill>
                <a:ln>
                  <a:noFill/>
                </a:ln>
              </c:spPr>
            </c:marker>
            <c:bubble3D val="0"/>
            <c:extLst>
              <c:ext xmlns:c16="http://schemas.microsoft.com/office/drawing/2014/chart" uri="{C3380CC4-5D6E-409C-BE32-E72D297353CC}">
                <c16:uniqueId val="{00000001-7AD8-453E-821E-A04D8706E349}"/>
              </c:ext>
            </c:extLst>
          </c:dPt>
          <c:dPt>
            <c:idx val="5"/>
            <c:marker>
              <c:spPr>
                <a:solidFill>
                  <a:srgbClr val="002060"/>
                </a:solidFill>
                <a:ln>
                  <a:noFill/>
                </a:ln>
              </c:spPr>
            </c:marker>
            <c:bubble3D val="0"/>
            <c:extLst>
              <c:ext xmlns:c16="http://schemas.microsoft.com/office/drawing/2014/chart" uri="{C3380CC4-5D6E-409C-BE32-E72D297353CC}">
                <c16:uniqueId val="{00000002-7AD8-453E-821E-A04D8706E349}"/>
              </c:ext>
            </c:extLst>
          </c:dPt>
          <c:dPt>
            <c:idx val="7"/>
            <c:marker>
              <c:spPr>
                <a:solidFill>
                  <a:srgbClr val="002060"/>
                </a:solidFill>
                <a:ln>
                  <a:noFill/>
                </a:ln>
              </c:spPr>
            </c:marker>
            <c:bubble3D val="0"/>
            <c:extLst>
              <c:ext xmlns:c16="http://schemas.microsoft.com/office/drawing/2014/chart" uri="{C3380CC4-5D6E-409C-BE32-E72D297353CC}">
                <c16:uniqueId val="{00000003-7AD8-453E-821E-A04D8706E349}"/>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Campeche</c:v>
                  </c:pt>
                  <c:pt idx="2">
                    <c:v>Muy Alta y Alta</c:v>
                  </c:pt>
                  <c:pt idx="4">
                    <c:v>Media</c:v>
                  </c:pt>
                  <c:pt idx="6">
                    <c:v>Baja y Muy Baja</c:v>
                  </c:pt>
                </c:lvl>
              </c:multiLvlStrCache>
            </c:multiLvlStrRef>
          </c:cat>
          <c:val>
            <c:numRef>
              <c:f>_MARGINC_INT_!$D$27:$D$34</c:f>
              <c:numCache>
                <c:formatCode>General</c:formatCode>
                <c:ptCount val="8"/>
                <c:pt idx="0">
                  <c:v>492.851</c:v>
                </c:pt>
                <c:pt idx="1">
                  <c:v>494.44799999999998</c:v>
                </c:pt>
                <c:pt idx="2">
                  <c:v>484.45800000000003</c:v>
                </c:pt>
                <c:pt idx="3">
                  <c:v>478.45299999999997</c:v>
                </c:pt>
                <c:pt idx="4">
                  <c:v>481.51799999999997</c:v>
                </c:pt>
                <c:pt idx="5">
                  <c:v>487.32400000000001</c:v>
                </c:pt>
                <c:pt idx="6">
                  <c:v>492.14499999999998</c:v>
                </c:pt>
                <c:pt idx="7">
                  <c:v>513.75699999999995</c:v>
                </c:pt>
              </c:numCache>
            </c:numRef>
          </c:val>
          <c:smooth val="0"/>
          <c:extLst>
            <c:ext xmlns:c16="http://schemas.microsoft.com/office/drawing/2014/chart" uri="{C3380CC4-5D6E-409C-BE32-E72D297353CC}">
              <c16:uniqueId val="{00000004-7AD8-453E-821E-A04D8706E34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7AD8-453E-821E-A04D8706E349}"/>
              </c:ext>
            </c:extLst>
          </c:dPt>
          <c:dPt>
            <c:idx val="3"/>
            <c:marker>
              <c:spPr>
                <a:solidFill>
                  <a:srgbClr val="002060"/>
                </a:solidFill>
                <a:ln>
                  <a:noFill/>
                </a:ln>
              </c:spPr>
            </c:marker>
            <c:bubble3D val="0"/>
            <c:extLst>
              <c:ext xmlns:c16="http://schemas.microsoft.com/office/drawing/2014/chart" uri="{C3380CC4-5D6E-409C-BE32-E72D297353CC}">
                <c16:uniqueId val="{00000006-7AD8-453E-821E-A04D8706E349}"/>
              </c:ext>
            </c:extLst>
          </c:dPt>
          <c:dPt>
            <c:idx val="5"/>
            <c:marker>
              <c:spPr>
                <a:solidFill>
                  <a:srgbClr val="002060"/>
                </a:solidFill>
                <a:ln>
                  <a:noFill/>
                </a:ln>
              </c:spPr>
            </c:marker>
            <c:bubble3D val="0"/>
            <c:extLst>
              <c:ext xmlns:c16="http://schemas.microsoft.com/office/drawing/2014/chart" uri="{C3380CC4-5D6E-409C-BE32-E72D297353CC}">
                <c16:uniqueId val="{00000007-7AD8-453E-821E-A04D8706E349}"/>
              </c:ext>
            </c:extLst>
          </c:dPt>
          <c:dPt>
            <c:idx val="7"/>
            <c:marker>
              <c:spPr>
                <a:solidFill>
                  <a:srgbClr val="002060"/>
                </a:solidFill>
                <a:ln>
                  <a:noFill/>
                </a:ln>
              </c:spPr>
            </c:marker>
            <c:bubble3D val="0"/>
            <c:extLst>
              <c:ext xmlns:c16="http://schemas.microsoft.com/office/drawing/2014/chart" uri="{C3380CC4-5D6E-409C-BE32-E72D297353CC}">
                <c16:uniqueId val="{00000008-7AD8-453E-821E-A04D8706E349}"/>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Campeche</c:v>
                  </c:pt>
                  <c:pt idx="2">
                    <c:v>Muy Alta y Alta</c:v>
                  </c:pt>
                  <c:pt idx="4">
                    <c:v>Media</c:v>
                  </c:pt>
                  <c:pt idx="6">
                    <c:v>Baja y Muy Baja</c:v>
                  </c:pt>
                </c:lvl>
              </c:multiLvlStrCache>
            </c:multiLvlStrRef>
          </c:cat>
          <c:val>
            <c:numRef>
              <c:f>_MARGINC_INT_!$E$27:$E$34</c:f>
              <c:numCache>
                <c:formatCode>General</c:formatCode>
                <c:ptCount val="8"/>
                <c:pt idx="0">
                  <c:v>513.149</c:v>
                </c:pt>
                <c:pt idx="1">
                  <c:v>513.55200000000002</c:v>
                </c:pt>
                <c:pt idx="2">
                  <c:v>507.54199999999997</c:v>
                </c:pt>
                <c:pt idx="3">
                  <c:v>499.54700000000003</c:v>
                </c:pt>
                <c:pt idx="4">
                  <c:v>528.48199999999997</c:v>
                </c:pt>
                <c:pt idx="5">
                  <c:v>536.67600000000004</c:v>
                </c:pt>
                <c:pt idx="6">
                  <c:v>549.85500000000002</c:v>
                </c:pt>
                <c:pt idx="7">
                  <c:v>576.24300000000005</c:v>
                </c:pt>
              </c:numCache>
            </c:numRef>
          </c:val>
          <c:smooth val="0"/>
          <c:extLst>
            <c:ext xmlns:c16="http://schemas.microsoft.com/office/drawing/2014/chart" uri="{C3380CC4-5D6E-409C-BE32-E72D297353CC}">
              <c16:uniqueId val="{00000009-7AD8-453E-821E-A04D8706E349}"/>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7AD8-453E-821E-A04D8706E349}"/>
              </c:ext>
            </c:extLst>
          </c:dPt>
          <c:dPt>
            <c:idx val="3"/>
            <c:marker>
              <c:spPr>
                <a:solidFill>
                  <a:srgbClr val="002060"/>
                </a:solidFill>
                <a:ln>
                  <a:noFill/>
                </a:ln>
              </c:spPr>
            </c:marker>
            <c:bubble3D val="0"/>
            <c:extLst>
              <c:ext xmlns:c16="http://schemas.microsoft.com/office/drawing/2014/chart" uri="{C3380CC4-5D6E-409C-BE32-E72D297353CC}">
                <c16:uniqueId val="{0000000B-7AD8-453E-821E-A04D8706E349}"/>
              </c:ext>
            </c:extLst>
          </c:dPt>
          <c:dPt>
            <c:idx val="5"/>
            <c:marker>
              <c:spPr>
                <a:solidFill>
                  <a:srgbClr val="002060"/>
                </a:solidFill>
                <a:ln>
                  <a:noFill/>
                </a:ln>
              </c:spPr>
            </c:marker>
            <c:bubble3D val="0"/>
            <c:extLst>
              <c:ext xmlns:c16="http://schemas.microsoft.com/office/drawing/2014/chart" uri="{C3380CC4-5D6E-409C-BE32-E72D297353CC}">
                <c16:uniqueId val="{0000000C-7AD8-453E-821E-A04D8706E349}"/>
              </c:ext>
            </c:extLst>
          </c:dPt>
          <c:dPt>
            <c:idx val="7"/>
            <c:marker>
              <c:spPr>
                <a:solidFill>
                  <a:srgbClr val="002060"/>
                </a:solidFill>
                <a:ln>
                  <a:noFill/>
                </a:ln>
              </c:spPr>
            </c:marker>
            <c:bubble3D val="0"/>
            <c:extLst>
              <c:ext xmlns:c16="http://schemas.microsoft.com/office/drawing/2014/chart" uri="{C3380CC4-5D6E-409C-BE32-E72D297353CC}">
                <c16:uniqueId val="{0000000D-7AD8-453E-821E-A04D8706E34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AD8-453E-821E-A04D8706E34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AD8-453E-821E-A04D8706E349}"/>
                </c:ext>
              </c:extLst>
            </c:dLbl>
            <c:dLbl>
              <c:idx val="5"/>
              <c:layout>
                <c:manualLayout>
                  <c:x val="0"/>
                  <c:y val="1.5189873417721518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AD8-453E-821E-A04D8706E349}"/>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AD8-453E-821E-A04D8706E34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Campeche</c:v>
                  </c:pt>
                  <c:pt idx="2">
                    <c:v>Muy Alta y Alta</c:v>
                  </c:pt>
                  <c:pt idx="4">
                    <c:v>Media</c:v>
                  </c:pt>
                  <c:pt idx="6">
                    <c:v>Baja y Muy Baja</c:v>
                  </c:pt>
                </c:lvl>
              </c:multiLvlStrCache>
            </c:multiLvlStrRef>
          </c:cat>
          <c:val>
            <c:numRef>
              <c:f>_MARGINC_INT_!$F$27:$F$34</c:f>
              <c:numCache>
                <c:formatCode>General</c:formatCode>
                <c:ptCount val="8"/>
                <c:pt idx="0">
                  <c:v>503</c:v>
                </c:pt>
                <c:pt idx="1">
                  <c:v>504</c:v>
                </c:pt>
                <c:pt idx="2">
                  <c:v>496</c:v>
                </c:pt>
                <c:pt idx="3">
                  <c:v>489</c:v>
                </c:pt>
                <c:pt idx="4">
                  <c:v>505</c:v>
                </c:pt>
                <c:pt idx="5">
                  <c:v>512</c:v>
                </c:pt>
                <c:pt idx="6">
                  <c:v>521</c:v>
                </c:pt>
                <c:pt idx="7">
                  <c:v>545</c:v>
                </c:pt>
              </c:numCache>
            </c:numRef>
          </c:val>
          <c:smooth val="0"/>
          <c:extLst>
            <c:ext xmlns:c16="http://schemas.microsoft.com/office/drawing/2014/chart" uri="{C3380CC4-5D6E-409C-BE32-E72D297353CC}">
              <c16:uniqueId val="{0000000E-7AD8-453E-821E-A04D8706E349}"/>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7EA231B-C6E2-483E-81EF-581729915D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663-44EA-903B-2A5A6F2DB6AB}"/>
                </c:ext>
              </c:extLst>
            </c:dLbl>
            <c:dLbl>
              <c:idx val="1"/>
              <c:tx>
                <c:rich>
                  <a:bodyPr/>
                  <a:lstStyle/>
                  <a:p>
                    <a:fld id="{7B6FA392-C071-467C-A594-8A4356076A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663-44EA-903B-2A5A6F2DB6A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63-44EA-903B-2A5A6F2DB6AB}"/>
                </c:ext>
              </c:extLst>
            </c:dLbl>
            <c:dLbl>
              <c:idx val="3"/>
              <c:tx>
                <c:rich>
                  <a:bodyPr/>
                  <a:lstStyle/>
                  <a:p>
                    <a:fld id="{119C0D58-4F94-4F50-81F1-1AB441CDDF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663-44EA-903B-2A5A6F2DB6A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Campeche</c:v>
                </c:pt>
              </c:strCache>
            </c:strRef>
          </c:cat>
          <c:val>
            <c:numRef>
              <c:f>_RURALIDAD_!$C$2:$C$5</c:f>
              <c:numCache>
                <c:formatCode>General</c:formatCode>
                <c:ptCount val="4"/>
                <c:pt idx="0">
                  <c:v>-64.3</c:v>
                </c:pt>
                <c:pt idx="1">
                  <c:v>-46.5</c:v>
                </c:pt>
                <c:pt idx="3">
                  <c:v>-51.5</c:v>
                </c:pt>
              </c:numCache>
            </c:numRef>
          </c:val>
          <c:extLst>
            <c:ext xmlns:c15="http://schemas.microsoft.com/office/drawing/2012/chart" uri="{02D57815-91ED-43cb-92C2-25804820EDAC}">
              <c15:datalabelsRange>
                <c15:f>_RURALIDAD_!$G$2:$G$5</c15:f>
                <c15:dlblRangeCache>
                  <c:ptCount val="4"/>
                  <c:pt idx="0">
                    <c:v>64.3</c:v>
                  </c:pt>
                  <c:pt idx="1">
                    <c:v>46.5</c:v>
                  </c:pt>
                  <c:pt idx="3">
                    <c:v>51.5</c:v>
                  </c:pt>
                </c15:dlblRangeCache>
              </c15:datalabelsRange>
            </c:ext>
            <c:ext xmlns:c16="http://schemas.microsoft.com/office/drawing/2014/chart" uri="{C3380CC4-5D6E-409C-BE32-E72D297353CC}">
              <c16:uniqueId val="{00000004-6663-44EA-903B-2A5A6F2DB6AB}"/>
            </c:ext>
          </c:extLst>
        </c:ser>
        <c:ser>
          <c:idx val="1"/>
          <c:order val="1"/>
          <c:tx>
            <c:v>NII</c:v>
          </c:tx>
          <c:spPr>
            <a:solidFill>
              <a:srgbClr val="B07CAA"/>
            </a:solidFill>
          </c:spPr>
          <c:invertIfNegative val="0"/>
          <c:dLbls>
            <c:dLbl>
              <c:idx val="0"/>
              <c:tx>
                <c:rich>
                  <a:bodyPr/>
                  <a:lstStyle/>
                  <a:p>
                    <a:fld id="{3EAF144B-1969-4E94-A69A-0FDD7F30D4F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663-44EA-903B-2A5A6F2DB6AB}"/>
                </c:ext>
              </c:extLst>
            </c:dLbl>
            <c:dLbl>
              <c:idx val="1"/>
              <c:tx>
                <c:rich>
                  <a:bodyPr/>
                  <a:lstStyle/>
                  <a:p>
                    <a:fld id="{FE081DDF-817B-4C70-A27E-ABC2D59A184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663-44EA-903B-2A5A6F2DB6A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63-44EA-903B-2A5A6F2DB6AB}"/>
                </c:ext>
              </c:extLst>
            </c:dLbl>
            <c:dLbl>
              <c:idx val="3"/>
              <c:tx>
                <c:rich>
                  <a:bodyPr/>
                  <a:lstStyle/>
                  <a:p>
                    <a:fld id="{2AD06DCC-F7E6-4704-B54D-8166E04574B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663-44EA-903B-2A5A6F2DB6A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Campeche</c:v>
                </c:pt>
              </c:strCache>
            </c:strRef>
          </c:cat>
          <c:val>
            <c:numRef>
              <c:f>_RURALIDAD_!$D$2:$D$5</c:f>
              <c:numCache>
                <c:formatCode>General</c:formatCode>
                <c:ptCount val="4"/>
                <c:pt idx="0">
                  <c:v>26.7</c:v>
                </c:pt>
                <c:pt idx="1">
                  <c:v>33.5</c:v>
                </c:pt>
                <c:pt idx="3">
                  <c:v>31.6</c:v>
                </c:pt>
              </c:numCache>
            </c:numRef>
          </c:val>
          <c:extLst>
            <c:ext xmlns:c15="http://schemas.microsoft.com/office/drawing/2012/chart" uri="{02D57815-91ED-43cb-92C2-25804820EDAC}">
              <c15:datalabelsRange>
                <c15:f>_RURALIDAD_!$H$2:$H$5</c15:f>
                <c15:dlblRangeCache>
                  <c:ptCount val="4"/>
                  <c:pt idx="0">
                    <c:v>26.7</c:v>
                  </c:pt>
                  <c:pt idx="1">
                    <c:v>33.5</c:v>
                  </c:pt>
                  <c:pt idx="3">
                    <c:v>31.6</c:v>
                  </c:pt>
                </c15:dlblRangeCache>
              </c15:datalabelsRange>
            </c:ext>
            <c:ext xmlns:c16="http://schemas.microsoft.com/office/drawing/2014/chart" uri="{C3380CC4-5D6E-409C-BE32-E72D297353CC}">
              <c16:uniqueId val="{00000009-6663-44EA-903B-2A5A6F2DB6AB}"/>
            </c:ext>
          </c:extLst>
        </c:ser>
        <c:ser>
          <c:idx val="2"/>
          <c:order val="2"/>
          <c:tx>
            <c:v>NIII</c:v>
          </c:tx>
          <c:spPr>
            <a:solidFill>
              <a:srgbClr val="9A528E"/>
            </a:solidFill>
          </c:spPr>
          <c:invertIfNegative val="0"/>
          <c:dLbls>
            <c:dLbl>
              <c:idx val="0"/>
              <c:tx>
                <c:rich>
                  <a:bodyPr/>
                  <a:lstStyle/>
                  <a:p>
                    <a:fld id="{362163D0-F52B-479D-8178-23DF026F31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663-44EA-903B-2A5A6F2DB6AB}"/>
                </c:ext>
              </c:extLst>
            </c:dLbl>
            <c:dLbl>
              <c:idx val="1"/>
              <c:tx>
                <c:rich>
                  <a:bodyPr/>
                  <a:lstStyle/>
                  <a:p>
                    <a:fld id="{0FE88BC9-4C99-4CB6-BD1F-8CEE494835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63-44EA-903B-2A5A6F2DB6A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663-44EA-903B-2A5A6F2DB6AB}"/>
                </c:ext>
              </c:extLst>
            </c:dLbl>
            <c:dLbl>
              <c:idx val="3"/>
              <c:tx>
                <c:rich>
                  <a:bodyPr/>
                  <a:lstStyle/>
                  <a:p>
                    <a:fld id="{3BE173D0-12A3-4D4A-8E52-32A8DAB55E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663-44EA-903B-2A5A6F2DB6A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Campeche</c:v>
                </c:pt>
              </c:strCache>
            </c:strRef>
          </c:cat>
          <c:val>
            <c:numRef>
              <c:f>_RURALIDAD_!$E$2:$E$5</c:f>
              <c:numCache>
                <c:formatCode>General</c:formatCode>
                <c:ptCount val="4"/>
                <c:pt idx="0">
                  <c:v>8</c:v>
                </c:pt>
                <c:pt idx="1">
                  <c:v>15.9</c:v>
                </c:pt>
                <c:pt idx="3">
                  <c:v>13.7</c:v>
                </c:pt>
              </c:numCache>
            </c:numRef>
          </c:val>
          <c:extLst>
            <c:ext xmlns:c15="http://schemas.microsoft.com/office/drawing/2012/chart" uri="{02D57815-91ED-43cb-92C2-25804820EDAC}">
              <c15:datalabelsRange>
                <c15:f>_RURALIDAD_!$I$2:$I$5</c15:f>
                <c15:dlblRangeCache>
                  <c:ptCount val="4"/>
                  <c:pt idx="0">
                    <c:v>8.0˟</c:v>
                  </c:pt>
                  <c:pt idx="1">
                    <c:v>15.9</c:v>
                  </c:pt>
                  <c:pt idx="3">
                    <c:v>13.7</c:v>
                  </c:pt>
                </c15:dlblRangeCache>
              </c15:datalabelsRange>
            </c:ext>
            <c:ext xmlns:c16="http://schemas.microsoft.com/office/drawing/2014/chart" uri="{C3380CC4-5D6E-409C-BE32-E72D297353CC}">
              <c16:uniqueId val="{0000000E-6663-44EA-903B-2A5A6F2DB6AB}"/>
            </c:ext>
          </c:extLst>
        </c:ser>
        <c:ser>
          <c:idx val="3"/>
          <c:order val="3"/>
          <c:tx>
            <c:v>NIV</c:v>
          </c:tx>
          <c:spPr>
            <a:solidFill>
              <a:srgbClr val="862A77"/>
            </a:solidFill>
          </c:spPr>
          <c:invertIfNegative val="0"/>
          <c:dLbls>
            <c:dLbl>
              <c:idx val="0"/>
              <c:layout>
                <c:manualLayout>
                  <c:x val="2.2727272727272728E-2"/>
                  <c:y val="0"/>
                </c:manualLayout>
              </c:layout>
              <c:tx>
                <c:rich>
                  <a:bodyPr/>
                  <a:lstStyle/>
                  <a:p>
                    <a:fld id="{64B40C0E-B3B5-43AC-8189-6455EECDE79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663-44EA-903B-2A5A6F2DB6AB}"/>
                </c:ext>
              </c:extLst>
            </c:dLbl>
            <c:dLbl>
              <c:idx val="1"/>
              <c:layout>
                <c:manualLayout>
                  <c:x val="2.7272727272727271E-2"/>
                  <c:y val="0"/>
                </c:manualLayout>
              </c:layout>
              <c:tx>
                <c:rich>
                  <a:bodyPr/>
                  <a:lstStyle/>
                  <a:p>
                    <a:fld id="{9E62DA0E-736D-4D47-8491-94AEF05584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663-44EA-903B-2A5A6F2DB6A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63-44EA-903B-2A5A6F2DB6AB}"/>
                </c:ext>
              </c:extLst>
            </c:dLbl>
            <c:dLbl>
              <c:idx val="3"/>
              <c:layout>
                <c:manualLayout>
                  <c:x val="2.4242424242424242E-2"/>
                  <c:y val="0"/>
                </c:manualLayout>
              </c:layout>
              <c:tx>
                <c:rich>
                  <a:bodyPr/>
                  <a:lstStyle/>
                  <a:p>
                    <a:fld id="{DEF36B61-E387-4865-98F3-A8D4D8A95D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663-44EA-903B-2A5A6F2DB6AB}"/>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Campeche</c:v>
                </c:pt>
              </c:strCache>
            </c:strRef>
          </c:cat>
          <c:val>
            <c:numRef>
              <c:f>_RURALIDAD_!$F$2:$F$5</c:f>
              <c:numCache>
                <c:formatCode>General</c:formatCode>
                <c:ptCount val="4"/>
                <c:pt idx="0">
                  <c:v>1.1000000000000001</c:v>
                </c:pt>
                <c:pt idx="1">
                  <c:v>4.0999999999999996</c:v>
                </c:pt>
                <c:pt idx="3">
                  <c:v>3.3</c:v>
                </c:pt>
              </c:numCache>
            </c:numRef>
          </c:val>
          <c:extLst>
            <c:ext xmlns:c15="http://schemas.microsoft.com/office/drawing/2012/chart" uri="{02D57815-91ED-43cb-92C2-25804820EDAC}">
              <c15:datalabelsRange>
                <c15:f>_RURALIDAD_!$J$2:$J$5</c15:f>
                <c15:dlblRangeCache>
                  <c:ptCount val="4"/>
                  <c:pt idx="0">
                    <c:v>1.1˟</c:v>
                  </c:pt>
                  <c:pt idx="1">
                    <c:v>4.1</c:v>
                  </c:pt>
                  <c:pt idx="3">
                    <c:v>3.3</c:v>
                  </c:pt>
                </c15:dlblRangeCache>
              </c15:datalabelsRange>
            </c:ext>
            <c:ext xmlns:c16="http://schemas.microsoft.com/office/drawing/2014/chart" uri="{C3380CC4-5D6E-409C-BE32-E72D297353CC}">
              <c16:uniqueId val="{00000013-6663-44EA-903B-2A5A6F2DB6AB}"/>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87700D5-575A-4B5B-B94E-B999E0DD271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8E4-4F2E-B411-57A29518B775}"/>
                </c:ext>
              </c:extLst>
            </c:dLbl>
            <c:dLbl>
              <c:idx val="1"/>
              <c:tx>
                <c:rich>
                  <a:bodyPr/>
                  <a:lstStyle/>
                  <a:p>
                    <a:fld id="{2F837368-D606-427E-8548-2316A7D038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8E4-4F2E-B411-57A29518B77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E4-4F2E-B411-57A29518B775}"/>
                </c:ext>
              </c:extLst>
            </c:dLbl>
            <c:dLbl>
              <c:idx val="3"/>
              <c:tx>
                <c:rich>
                  <a:bodyPr/>
                  <a:lstStyle/>
                  <a:p>
                    <a:fld id="{B833D825-D032-443D-AFA9-7F7B421A57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8E4-4F2E-B411-57A29518B77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Campeche</c:v>
                </c:pt>
              </c:strCache>
            </c:strRef>
          </c:cat>
          <c:val>
            <c:numRef>
              <c:f>_RURALIDAD_!$C$28:$C$31</c:f>
              <c:numCache>
                <c:formatCode>General</c:formatCode>
                <c:ptCount val="4"/>
                <c:pt idx="0">
                  <c:v>-65.5</c:v>
                </c:pt>
                <c:pt idx="1">
                  <c:v>-57.4</c:v>
                </c:pt>
                <c:pt idx="3">
                  <c:v>-59.7</c:v>
                </c:pt>
              </c:numCache>
            </c:numRef>
          </c:val>
          <c:extLst>
            <c:ext xmlns:c15="http://schemas.microsoft.com/office/drawing/2012/chart" uri="{02D57815-91ED-43cb-92C2-25804820EDAC}">
              <c15:datalabelsRange>
                <c15:f>_RURALIDAD_!$G$28:$G$31</c15:f>
                <c15:dlblRangeCache>
                  <c:ptCount val="4"/>
                  <c:pt idx="0">
                    <c:v>65.5</c:v>
                  </c:pt>
                  <c:pt idx="1">
                    <c:v>57.4</c:v>
                  </c:pt>
                  <c:pt idx="3">
                    <c:v>59.7</c:v>
                  </c:pt>
                </c15:dlblRangeCache>
              </c15:datalabelsRange>
            </c:ext>
            <c:ext xmlns:c16="http://schemas.microsoft.com/office/drawing/2014/chart" uri="{C3380CC4-5D6E-409C-BE32-E72D297353CC}">
              <c16:uniqueId val="{00000004-E8E4-4F2E-B411-57A29518B775}"/>
            </c:ext>
          </c:extLst>
        </c:ser>
        <c:ser>
          <c:idx val="1"/>
          <c:order val="1"/>
          <c:tx>
            <c:v>NII</c:v>
          </c:tx>
          <c:spPr>
            <a:solidFill>
              <a:srgbClr val="B07CAA"/>
            </a:solidFill>
          </c:spPr>
          <c:invertIfNegative val="0"/>
          <c:dLbls>
            <c:dLbl>
              <c:idx val="0"/>
              <c:tx>
                <c:rich>
                  <a:bodyPr/>
                  <a:lstStyle/>
                  <a:p>
                    <a:fld id="{92CA7BF1-2384-439B-AE0F-5B61C32163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8E4-4F2E-B411-57A29518B775}"/>
                </c:ext>
              </c:extLst>
            </c:dLbl>
            <c:dLbl>
              <c:idx val="1"/>
              <c:tx>
                <c:rich>
                  <a:bodyPr/>
                  <a:lstStyle/>
                  <a:p>
                    <a:fld id="{CE423D3A-7999-4915-AA37-4E88F19DFDB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8E4-4F2E-B411-57A29518B77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E4-4F2E-B411-57A29518B775}"/>
                </c:ext>
              </c:extLst>
            </c:dLbl>
            <c:dLbl>
              <c:idx val="3"/>
              <c:tx>
                <c:rich>
                  <a:bodyPr/>
                  <a:lstStyle/>
                  <a:p>
                    <a:fld id="{29BADFC7-9AF2-457D-B1A9-A0DD5ED317B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8E4-4F2E-B411-57A29518B77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Campeche</c:v>
                </c:pt>
              </c:strCache>
            </c:strRef>
          </c:cat>
          <c:val>
            <c:numRef>
              <c:f>_RURALIDAD_!$D$28:$D$31</c:f>
              <c:numCache>
                <c:formatCode>General</c:formatCode>
                <c:ptCount val="4"/>
                <c:pt idx="0">
                  <c:v>16.399999999999999</c:v>
                </c:pt>
                <c:pt idx="1">
                  <c:v>18</c:v>
                </c:pt>
                <c:pt idx="3">
                  <c:v>17.600000000000001</c:v>
                </c:pt>
              </c:numCache>
            </c:numRef>
          </c:val>
          <c:extLst>
            <c:ext xmlns:c15="http://schemas.microsoft.com/office/drawing/2012/chart" uri="{02D57815-91ED-43cb-92C2-25804820EDAC}">
              <c15:datalabelsRange>
                <c15:f>_RURALIDAD_!$H$28:$H$31</c15:f>
                <c15:dlblRangeCache>
                  <c:ptCount val="4"/>
                  <c:pt idx="0">
                    <c:v>16.4</c:v>
                  </c:pt>
                  <c:pt idx="1">
                    <c:v>18.0</c:v>
                  </c:pt>
                  <c:pt idx="3">
                    <c:v>17.6</c:v>
                  </c:pt>
                </c15:dlblRangeCache>
              </c15:datalabelsRange>
            </c:ext>
            <c:ext xmlns:c16="http://schemas.microsoft.com/office/drawing/2014/chart" uri="{C3380CC4-5D6E-409C-BE32-E72D297353CC}">
              <c16:uniqueId val="{00000009-E8E4-4F2E-B411-57A29518B775}"/>
            </c:ext>
          </c:extLst>
        </c:ser>
        <c:ser>
          <c:idx val="2"/>
          <c:order val="2"/>
          <c:tx>
            <c:v>NIII</c:v>
          </c:tx>
          <c:spPr>
            <a:solidFill>
              <a:srgbClr val="9A528E"/>
            </a:solidFill>
          </c:spPr>
          <c:invertIfNegative val="0"/>
          <c:dLbls>
            <c:dLbl>
              <c:idx val="0"/>
              <c:tx>
                <c:rich>
                  <a:bodyPr/>
                  <a:lstStyle/>
                  <a:p>
                    <a:fld id="{0CDFAF62-999A-4B9D-BD3A-BB26F9EC17C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8E4-4F2E-B411-57A29518B775}"/>
                </c:ext>
              </c:extLst>
            </c:dLbl>
            <c:dLbl>
              <c:idx val="1"/>
              <c:tx>
                <c:rich>
                  <a:bodyPr/>
                  <a:lstStyle/>
                  <a:p>
                    <a:fld id="{19D368CD-D9A4-49D9-9423-1FDCE63D0F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8E4-4F2E-B411-57A29518B77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8E4-4F2E-B411-57A29518B775}"/>
                </c:ext>
              </c:extLst>
            </c:dLbl>
            <c:dLbl>
              <c:idx val="3"/>
              <c:tx>
                <c:rich>
                  <a:bodyPr/>
                  <a:lstStyle/>
                  <a:p>
                    <a:fld id="{631A55DD-1FDA-4DEA-AD78-4A931A58E8B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8E4-4F2E-B411-57A29518B77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Campeche</c:v>
                </c:pt>
              </c:strCache>
            </c:strRef>
          </c:cat>
          <c:val>
            <c:numRef>
              <c:f>_RURALIDAD_!$E$28:$E$31</c:f>
              <c:numCache>
                <c:formatCode>General</c:formatCode>
                <c:ptCount val="4"/>
                <c:pt idx="0">
                  <c:v>12.8</c:v>
                </c:pt>
                <c:pt idx="1">
                  <c:v>15</c:v>
                </c:pt>
                <c:pt idx="3">
                  <c:v>14.3</c:v>
                </c:pt>
              </c:numCache>
            </c:numRef>
          </c:val>
          <c:extLst>
            <c:ext xmlns:c15="http://schemas.microsoft.com/office/drawing/2012/chart" uri="{02D57815-91ED-43cb-92C2-25804820EDAC}">
              <c15:datalabelsRange>
                <c15:f>_RURALIDAD_!$I$28:$I$31</c15:f>
                <c15:dlblRangeCache>
                  <c:ptCount val="4"/>
                  <c:pt idx="0">
                    <c:v>12.8</c:v>
                  </c:pt>
                  <c:pt idx="1">
                    <c:v>15.0</c:v>
                  </c:pt>
                  <c:pt idx="3">
                    <c:v>14.3</c:v>
                  </c:pt>
                </c15:dlblRangeCache>
              </c15:datalabelsRange>
            </c:ext>
            <c:ext xmlns:c16="http://schemas.microsoft.com/office/drawing/2014/chart" uri="{C3380CC4-5D6E-409C-BE32-E72D297353CC}">
              <c16:uniqueId val="{0000000E-E8E4-4F2E-B411-57A29518B775}"/>
            </c:ext>
          </c:extLst>
        </c:ser>
        <c:ser>
          <c:idx val="3"/>
          <c:order val="3"/>
          <c:tx>
            <c:v>NIV</c:v>
          </c:tx>
          <c:spPr>
            <a:solidFill>
              <a:srgbClr val="862A77"/>
            </a:solidFill>
          </c:spPr>
          <c:invertIfNegative val="0"/>
          <c:dLbls>
            <c:dLbl>
              <c:idx val="0"/>
              <c:layout>
                <c:manualLayout>
                  <c:x val="3.939393939393928E-2"/>
                  <c:y val="0"/>
                </c:manualLayout>
              </c:layout>
              <c:tx>
                <c:rich>
                  <a:bodyPr/>
                  <a:lstStyle/>
                  <a:p>
                    <a:pPr>
                      <a:defRPr sz="1400" b="1" baseline="0">
                        <a:solidFill>
                          <a:srgbClr val="862A77"/>
                        </a:solidFill>
                        <a:latin typeface="Calibri"/>
                      </a:defRPr>
                    </a:pPr>
                    <a:fld id="{C46E14EC-DADA-4603-9105-2D2B15BDAA5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8E4-4F2E-B411-57A29518B775}"/>
                </c:ext>
              </c:extLst>
            </c:dLbl>
            <c:dLbl>
              <c:idx val="1"/>
              <c:tx>
                <c:rich>
                  <a:bodyPr/>
                  <a:lstStyle/>
                  <a:p>
                    <a:fld id="{CEC801A3-C977-4716-9A79-22519735CE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8E4-4F2E-B411-57A29518B77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F2E-B411-57A29518B775}"/>
                </c:ext>
              </c:extLst>
            </c:dLbl>
            <c:dLbl>
              <c:idx val="3"/>
              <c:tx>
                <c:rich>
                  <a:bodyPr/>
                  <a:lstStyle/>
                  <a:p>
                    <a:fld id="{B8826D7F-BF01-4F43-A891-C6861463EC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8E4-4F2E-B411-57A29518B77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Campeche</c:v>
                </c:pt>
              </c:strCache>
            </c:strRef>
          </c:cat>
          <c:val>
            <c:numRef>
              <c:f>_RURALIDAD_!$F$28:$F$31</c:f>
              <c:numCache>
                <c:formatCode>General</c:formatCode>
                <c:ptCount val="4"/>
                <c:pt idx="0">
                  <c:v>5.3</c:v>
                </c:pt>
                <c:pt idx="1">
                  <c:v>9.6</c:v>
                </c:pt>
                <c:pt idx="3">
                  <c:v>8.4</c:v>
                </c:pt>
              </c:numCache>
            </c:numRef>
          </c:val>
          <c:extLst>
            <c:ext xmlns:c15="http://schemas.microsoft.com/office/drawing/2012/chart" uri="{02D57815-91ED-43cb-92C2-25804820EDAC}">
              <c15:datalabelsRange>
                <c15:f>_RURALIDAD_!$J$28:$J$31</c15:f>
                <c15:dlblRangeCache>
                  <c:ptCount val="4"/>
                  <c:pt idx="0">
                    <c:v>5.3˟</c:v>
                  </c:pt>
                  <c:pt idx="1">
                    <c:v>9.6</c:v>
                  </c:pt>
                  <c:pt idx="3">
                    <c:v>8.4</c:v>
                  </c:pt>
                </c15:dlblRangeCache>
              </c15:datalabelsRange>
            </c:ext>
            <c:ext xmlns:c16="http://schemas.microsoft.com/office/drawing/2014/chart" uri="{C3380CC4-5D6E-409C-BE32-E72D297353CC}">
              <c16:uniqueId val="{00000013-E8E4-4F2E-B411-57A29518B775}"/>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472-47FF-A080-F1135F1C5F49}"/>
              </c:ext>
            </c:extLst>
          </c:dPt>
          <c:dPt>
            <c:idx val="3"/>
            <c:marker>
              <c:spPr>
                <a:solidFill>
                  <a:srgbClr val="002060"/>
                </a:solidFill>
                <a:ln>
                  <a:noFill/>
                </a:ln>
              </c:spPr>
            </c:marker>
            <c:bubble3D val="0"/>
            <c:extLst>
              <c:ext xmlns:c16="http://schemas.microsoft.com/office/drawing/2014/chart" uri="{C3380CC4-5D6E-409C-BE32-E72D297353CC}">
                <c16:uniqueId val="{00000001-A472-47FF-A080-F1135F1C5F49}"/>
              </c:ext>
            </c:extLst>
          </c:dPt>
          <c:dPt>
            <c:idx val="5"/>
            <c:marker>
              <c:spPr>
                <a:solidFill>
                  <a:srgbClr val="002060"/>
                </a:solidFill>
                <a:ln>
                  <a:noFill/>
                </a:ln>
              </c:spPr>
            </c:marker>
            <c:bubble3D val="0"/>
            <c:extLst>
              <c:ext xmlns:c16="http://schemas.microsoft.com/office/drawing/2014/chart" uri="{C3380CC4-5D6E-409C-BE32-E72D297353CC}">
                <c16:uniqueId val="{00000002-A472-47FF-A080-F1135F1C5F49}"/>
              </c:ext>
            </c:extLst>
          </c:dPt>
          <c:cat>
            <c:multiLvlStrRef>
              <c:f>_RURALIDAD_INT_!$B$2:$C$7</c:f>
              <c:multiLvlStrCache>
                <c:ptCount val="6"/>
                <c:lvl>
                  <c:pt idx="0">
                    <c:v>2015</c:v>
                  </c:pt>
                  <c:pt idx="1">
                    <c:v>2018</c:v>
                  </c:pt>
                  <c:pt idx="2">
                    <c:v>2015</c:v>
                  </c:pt>
                  <c:pt idx="3">
                    <c:v>2018</c:v>
                  </c:pt>
                  <c:pt idx="4">
                    <c:v>2015</c:v>
                  </c:pt>
                  <c:pt idx="5">
                    <c:v>2018</c:v>
                  </c:pt>
                </c:lvl>
                <c:lvl>
                  <c:pt idx="0">
                    <c:v>Campeche</c:v>
                  </c:pt>
                  <c:pt idx="2">
                    <c:v>Urbana</c:v>
                  </c:pt>
                  <c:pt idx="4">
                    <c:v>Rural</c:v>
                  </c:pt>
                </c:lvl>
              </c:multiLvlStrCache>
            </c:multiLvlStrRef>
          </c:cat>
          <c:val>
            <c:numRef>
              <c:f>_RURALIDAD_INT_!$D$2:$D$7</c:f>
              <c:numCache>
                <c:formatCode>General</c:formatCode>
                <c:ptCount val="6"/>
                <c:pt idx="0">
                  <c:v>495.04500000000002</c:v>
                </c:pt>
                <c:pt idx="1">
                  <c:v>490.43799999999999</c:v>
                </c:pt>
                <c:pt idx="2">
                  <c:v>507.45800000000003</c:v>
                </c:pt>
                <c:pt idx="3">
                  <c:v>501.24900000000002</c:v>
                </c:pt>
                <c:pt idx="4">
                  <c:v>452.46800000000002</c:v>
                </c:pt>
                <c:pt idx="5">
                  <c:v>455.24900000000002</c:v>
                </c:pt>
              </c:numCache>
            </c:numRef>
          </c:val>
          <c:smooth val="0"/>
          <c:extLst>
            <c:ext xmlns:c16="http://schemas.microsoft.com/office/drawing/2014/chart" uri="{C3380CC4-5D6E-409C-BE32-E72D297353CC}">
              <c16:uniqueId val="{00000003-A472-47FF-A080-F1135F1C5F4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472-47FF-A080-F1135F1C5F49}"/>
              </c:ext>
            </c:extLst>
          </c:dPt>
          <c:dPt>
            <c:idx val="3"/>
            <c:marker>
              <c:spPr>
                <a:solidFill>
                  <a:srgbClr val="002060"/>
                </a:solidFill>
                <a:ln>
                  <a:noFill/>
                </a:ln>
              </c:spPr>
            </c:marker>
            <c:bubble3D val="0"/>
            <c:extLst>
              <c:ext xmlns:c16="http://schemas.microsoft.com/office/drawing/2014/chart" uri="{C3380CC4-5D6E-409C-BE32-E72D297353CC}">
                <c16:uniqueId val="{00000005-A472-47FF-A080-F1135F1C5F49}"/>
              </c:ext>
            </c:extLst>
          </c:dPt>
          <c:dPt>
            <c:idx val="5"/>
            <c:marker>
              <c:spPr>
                <a:solidFill>
                  <a:srgbClr val="002060"/>
                </a:solidFill>
                <a:ln>
                  <a:noFill/>
                </a:ln>
              </c:spPr>
            </c:marker>
            <c:bubble3D val="0"/>
            <c:extLst>
              <c:ext xmlns:c16="http://schemas.microsoft.com/office/drawing/2014/chart" uri="{C3380CC4-5D6E-409C-BE32-E72D297353CC}">
                <c16:uniqueId val="{00000006-A472-47FF-A080-F1135F1C5F49}"/>
              </c:ext>
            </c:extLst>
          </c:dPt>
          <c:cat>
            <c:multiLvlStrRef>
              <c:f>_RURALIDAD_INT_!$B$2:$C$7</c:f>
              <c:multiLvlStrCache>
                <c:ptCount val="6"/>
                <c:lvl>
                  <c:pt idx="0">
                    <c:v>2015</c:v>
                  </c:pt>
                  <c:pt idx="1">
                    <c:v>2018</c:v>
                  </c:pt>
                  <c:pt idx="2">
                    <c:v>2015</c:v>
                  </c:pt>
                  <c:pt idx="3">
                    <c:v>2018</c:v>
                  </c:pt>
                  <c:pt idx="4">
                    <c:v>2015</c:v>
                  </c:pt>
                  <c:pt idx="5">
                    <c:v>2018</c:v>
                  </c:pt>
                </c:lvl>
                <c:lvl>
                  <c:pt idx="0">
                    <c:v>Campeche</c:v>
                  </c:pt>
                  <c:pt idx="2">
                    <c:v>Urbana</c:v>
                  </c:pt>
                  <c:pt idx="4">
                    <c:v>Rural</c:v>
                  </c:pt>
                </c:lvl>
              </c:multiLvlStrCache>
            </c:multiLvlStrRef>
          </c:cat>
          <c:val>
            <c:numRef>
              <c:f>_RURALIDAD_INT_!$E$2:$E$7</c:f>
              <c:numCache>
                <c:formatCode>General</c:formatCode>
                <c:ptCount val="6"/>
                <c:pt idx="0">
                  <c:v>512.95500000000004</c:v>
                </c:pt>
                <c:pt idx="1">
                  <c:v>505.56200000000001</c:v>
                </c:pt>
                <c:pt idx="2">
                  <c:v>530.54200000000003</c:v>
                </c:pt>
                <c:pt idx="3">
                  <c:v>520.75099999999998</c:v>
                </c:pt>
                <c:pt idx="4">
                  <c:v>479.53199999999998</c:v>
                </c:pt>
                <c:pt idx="5">
                  <c:v>474.75099999999998</c:v>
                </c:pt>
              </c:numCache>
            </c:numRef>
          </c:val>
          <c:smooth val="0"/>
          <c:extLst>
            <c:ext xmlns:c16="http://schemas.microsoft.com/office/drawing/2014/chart" uri="{C3380CC4-5D6E-409C-BE32-E72D297353CC}">
              <c16:uniqueId val="{00000007-A472-47FF-A080-F1135F1C5F49}"/>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472-47FF-A080-F1135F1C5F49}"/>
              </c:ext>
            </c:extLst>
          </c:dPt>
          <c:dPt>
            <c:idx val="3"/>
            <c:marker>
              <c:spPr>
                <a:solidFill>
                  <a:srgbClr val="002060"/>
                </a:solidFill>
                <a:ln>
                  <a:noFill/>
                </a:ln>
              </c:spPr>
            </c:marker>
            <c:bubble3D val="0"/>
            <c:extLst>
              <c:ext xmlns:c16="http://schemas.microsoft.com/office/drawing/2014/chart" uri="{C3380CC4-5D6E-409C-BE32-E72D297353CC}">
                <c16:uniqueId val="{00000009-A472-47FF-A080-F1135F1C5F49}"/>
              </c:ext>
            </c:extLst>
          </c:dPt>
          <c:dPt>
            <c:idx val="5"/>
            <c:marker>
              <c:spPr>
                <a:solidFill>
                  <a:srgbClr val="002060"/>
                </a:solidFill>
                <a:ln>
                  <a:noFill/>
                </a:ln>
              </c:spPr>
            </c:marker>
            <c:bubble3D val="0"/>
            <c:extLst>
              <c:ext xmlns:c16="http://schemas.microsoft.com/office/drawing/2014/chart" uri="{C3380CC4-5D6E-409C-BE32-E72D297353CC}">
                <c16:uniqueId val="{0000000A-A472-47FF-A080-F1135F1C5F4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472-47FF-A080-F1135F1C5F4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472-47FF-A080-F1135F1C5F4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472-47FF-A080-F1135F1C5F4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Campeche</c:v>
                  </c:pt>
                  <c:pt idx="2">
                    <c:v>Urbana</c:v>
                  </c:pt>
                  <c:pt idx="4">
                    <c:v>Rural</c:v>
                  </c:pt>
                </c:lvl>
              </c:multiLvlStrCache>
            </c:multiLvlStrRef>
          </c:cat>
          <c:val>
            <c:numRef>
              <c:f>_RURALIDAD_INT_!$F$2:$F$7</c:f>
              <c:numCache>
                <c:formatCode>General</c:formatCode>
                <c:ptCount val="6"/>
                <c:pt idx="0">
                  <c:v>504</c:v>
                </c:pt>
                <c:pt idx="1">
                  <c:v>498</c:v>
                </c:pt>
                <c:pt idx="2">
                  <c:v>519</c:v>
                </c:pt>
                <c:pt idx="3">
                  <c:v>511</c:v>
                </c:pt>
                <c:pt idx="4">
                  <c:v>466</c:v>
                </c:pt>
                <c:pt idx="5">
                  <c:v>465</c:v>
                </c:pt>
              </c:numCache>
            </c:numRef>
          </c:val>
          <c:smooth val="0"/>
          <c:extLst>
            <c:ext xmlns:c16="http://schemas.microsoft.com/office/drawing/2014/chart" uri="{C3380CC4-5D6E-409C-BE32-E72D297353CC}">
              <c16:uniqueId val="{0000000B-A472-47FF-A080-F1135F1C5F49}"/>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C77-4936-93A5-CCA0A8BE86FB}"/>
              </c:ext>
            </c:extLst>
          </c:dPt>
          <c:dPt>
            <c:idx val="3"/>
            <c:marker>
              <c:spPr>
                <a:solidFill>
                  <a:srgbClr val="002060"/>
                </a:solidFill>
                <a:ln>
                  <a:noFill/>
                </a:ln>
              </c:spPr>
            </c:marker>
            <c:bubble3D val="0"/>
            <c:extLst>
              <c:ext xmlns:c16="http://schemas.microsoft.com/office/drawing/2014/chart" uri="{C3380CC4-5D6E-409C-BE32-E72D297353CC}">
                <c16:uniqueId val="{00000001-1C77-4936-93A5-CCA0A8BE86FB}"/>
              </c:ext>
            </c:extLst>
          </c:dPt>
          <c:dPt>
            <c:idx val="5"/>
            <c:marker>
              <c:spPr>
                <a:solidFill>
                  <a:srgbClr val="002060"/>
                </a:solidFill>
                <a:ln>
                  <a:noFill/>
                </a:ln>
              </c:spPr>
            </c:marker>
            <c:bubble3D val="0"/>
            <c:extLst>
              <c:ext xmlns:c16="http://schemas.microsoft.com/office/drawing/2014/chart" uri="{C3380CC4-5D6E-409C-BE32-E72D297353CC}">
                <c16:uniqueId val="{00000002-1C77-4936-93A5-CCA0A8BE86FB}"/>
              </c:ext>
            </c:extLst>
          </c:dPt>
          <c:cat>
            <c:multiLvlStrRef>
              <c:f>_RURALIDAD_INT_!$B$27:$C$32</c:f>
              <c:multiLvlStrCache>
                <c:ptCount val="6"/>
                <c:lvl>
                  <c:pt idx="0">
                    <c:v>2015</c:v>
                  </c:pt>
                  <c:pt idx="1">
                    <c:v>2018</c:v>
                  </c:pt>
                  <c:pt idx="2">
                    <c:v>2015</c:v>
                  </c:pt>
                  <c:pt idx="3">
                    <c:v>2018</c:v>
                  </c:pt>
                  <c:pt idx="4">
                    <c:v>2015</c:v>
                  </c:pt>
                  <c:pt idx="5">
                    <c:v>2018</c:v>
                  </c:pt>
                </c:lvl>
                <c:lvl>
                  <c:pt idx="0">
                    <c:v>Campeche</c:v>
                  </c:pt>
                  <c:pt idx="2">
                    <c:v>Urbana</c:v>
                  </c:pt>
                  <c:pt idx="4">
                    <c:v>Rural</c:v>
                  </c:pt>
                </c:lvl>
              </c:multiLvlStrCache>
            </c:multiLvlStrRef>
          </c:cat>
          <c:val>
            <c:numRef>
              <c:f>_RURALIDAD_INT_!$D$27:$D$32</c:f>
              <c:numCache>
                <c:formatCode>General</c:formatCode>
                <c:ptCount val="6"/>
                <c:pt idx="0">
                  <c:v>492.851</c:v>
                </c:pt>
                <c:pt idx="1">
                  <c:v>494.44799999999998</c:v>
                </c:pt>
                <c:pt idx="2">
                  <c:v>497.66199999999998</c:v>
                </c:pt>
                <c:pt idx="3">
                  <c:v>498.66199999999998</c:v>
                </c:pt>
                <c:pt idx="4">
                  <c:v>467.488</c:v>
                </c:pt>
                <c:pt idx="5">
                  <c:v>473.65699999999998</c:v>
                </c:pt>
              </c:numCache>
            </c:numRef>
          </c:val>
          <c:smooth val="0"/>
          <c:extLst>
            <c:ext xmlns:c16="http://schemas.microsoft.com/office/drawing/2014/chart" uri="{C3380CC4-5D6E-409C-BE32-E72D297353CC}">
              <c16:uniqueId val="{00000003-1C77-4936-93A5-CCA0A8BE86F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C77-4936-93A5-CCA0A8BE86FB}"/>
              </c:ext>
            </c:extLst>
          </c:dPt>
          <c:dPt>
            <c:idx val="3"/>
            <c:marker>
              <c:spPr>
                <a:solidFill>
                  <a:srgbClr val="002060"/>
                </a:solidFill>
                <a:ln>
                  <a:noFill/>
                </a:ln>
              </c:spPr>
            </c:marker>
            <c:bubble3D val="0"/>
            <c:extLst>
              <c:ext xmlns:c16="http://schemas.microsoft.com/office/drawing/2014/chart" uri="{C3380CC4-5D6E-409C-BE32-E72D297353CC}">
                <c16:uniqueId val="{00000005-1C77-4936-93A5-CCA0A8BE86FB}"/>
              </c:ext>
            </c:extLst>
          </c:dPt>
          <c:dPt>
            <c:idx val="5"/>
            <c:marker>
              <c:spPr>
                <a:solidFill>
                  <a:srgbClr val="002060"/>
                </a:solidFill>
                <a:ln>
                  <a:noFill/>
                </a:ln>
              </c:spPr>
            </c:marker>
            <c:bubble3D val="0"/>
            <c:extLst>
              <c:ext xmlns:c16="http://schemas.microsoft.com/office/drawing/2014/chart" uri="{C3380CC4-5D6E-409C-BE32-E72D297353CC}">
                <c16:uniqueId val="{00000006-1C77-4936-93A5-CCA0A8BE86FB}"/>
              </c:ext>
            </c:extLst>
          </c:dPt>
          <c:cat>
            <c:multiLvlStrRef>
              <c:f>_RURALIDAD_INT_!$B$27:$C$32</c:f>
              <c:multiLvlStrCache>
                <c:ptCount val="6"/>
                <c:lvl>
                  <c:pt idx="0">
                    <c:v>2015</c:v>
                  </c:pt>
                  <c:pt idx="1">
                    <c:v>2018</c:v>
                  </c:pt>
                  <c:pt idx="2">
                    <c:v>2015</c:v>
                  </c:pt>
                  <c:pt idx="3">
                    <c:v>2018</c:v>
                  </c:pt>
                  <c:pt idx="4">
                    <c:v>2015</c:v>
                  </c:pt>
                  <c:pt idx="5">
                    <c:v>2018</c:v>
                  </c:pt>
                </c:lvl>
                <c:lvl>
                  <c:pt idx="0">
                    <c:v>Campeche</c:v>
                  </c:pt>
                  <c:pt idx="2">
                    <c:v>Urbana</c:v>
                  </c:pt>
                  <c:pt idx="4">
                    <c:v>Rural</c:v>
                  </c:pt>
                </c:lvl>
              </c:multiLvlStrCache>
            </c:multiLvlStrRef>
          </c:cat>
          <c:val>
            <c:numRef>
              <c:f>_RURALIDAD_INT_!$E$27:$E$32</c:f>
              <c:numCache>
                <c:formatCode>General</c:formatCode>
                <c:ptCount val="6"/>
                <c:pt idx="0">
                  <c:v>513.149</c:v>
                </c:pt>
                <c:pt idx="1">
                  <c:v>513.55200000000002</c:v>
                </c:pt>
                <c:pt idx="2">
                  <c:v>522.33799999999997</c:v>
                </c:pt>
                <c:pt idx="3">
                  <c:v>523.33799999999997</c:v>
                </c:pt>
                <c:pt idx="4">
                  <c:v>502.512</c:v>
                </c:pt>
                <c:pt idx="5">
                  <c:v>496.34300000000002</c:v>
                </c:pt>
              </c:numCache>
            </c:numRef>
          </c:val>
          <c:smooth val="0"/>
          <c:extLst>
            <c:ext xmlns:c16="http://schemas.microsoft.com/office/drawing/2014/chart" uri="{C3380CC4-5D6E-409C-BE32-E72D297353CC}">
              <c16:uniqueId val="{00000007-1C77-4936-93A5-CCA0A8BE86FB}"/>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C77-4936-93A5-CCA0A8BE86FB}"/>
              </c:ext>
            </c:extLst>
          </c:dPt>
          <c:dPt>
            <c:idx val="3"/>
            <c:marker>
              <c:spPr>
                <a:solidFill>
                  <a:srgbClr val="002060"/>
                </a:solidFill>
                <a:ln>
                  <a:noFill/>
                </a:ln>
              </c:spPr>
            </c:marker>
            <c:bubble3D val="0"/>
            <c:extLst>
              <c:ext xmlns:c16="http://schemas.microsoft.com/office/drawing/2014/chart" uri="{C3380CC4-5D6E-409C-BE32-E72D297353CC}">
                <c16:uniqueId val="{00000009-1C77-4936-93A5-CCA0A8BE86FB}"/>
              </c:ext>
            </c:extLst>
          </c:dPt>
          <c:dPt>
            <c:idx val="5"/>
            <c:marker>
              <c:spPr>
                <a:solidFill>
                  <a:srgbClr val="002060"/>
                </a:solidFill>
                <a:ln>
                  <a:noFill/>
                </a:ln>
              </c:spPr>
            </c:marker>
            <c:bubble3D val="0"/>
            <c:extLst>
              <c:ext xmlns:c16="http://schemas.microsoft.com/office/drawing/2014/chart" uri="{C3380CC4-5D6E-409C-BE32-E72D297353CC}">
                <c16:uniqueId val="{0000000A-1C77-4936-93A5-CCA0A8BE86F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C77-4936-93A5-CCA0A8BE86F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C77-4936-93A5-CCA0A8BE86F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C77-4936-93A5-CCA0A8BE86F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Campeche</c:v>
                  </c:pt>
                  <c:pt idx="2">
                    <c:v>Urbana</c:v>
                  </c:pt>
                  <c:pt idx="4">
                    <c:v>Rural</c:v>
                  </c:pt>
                </c:lvl>
              </c:multiLvlStrCache>
            </c:multiLvlStrRef>
          </c:cat>
          <c:val>
            <c:numRef>
              <c:f>_RURALIDAD_INT_!$F$27:$F$32</c:f>
              <c:numCache>
                <c:formatCode>General</c:formatCode>
                <c:ptCount val="6"/>
                <c:pt idx="0">
                  <c:v>503</c:v>
                </c:pt>
                <c:pt idx="1">
                  <c:v>504</c:v>
                </c:pt>
                <c:pt idx="2">
                  <c:v>510</c:v>
                </c:pt>
                <c:pt idx="3">
                  <c:v>511</c:v>
                </c:pt>
                <c:pt idx="4">
                  <c:v>485</c:v>
                </c:pt>
                <c:pt idx="5">
                  <c:v>485</c:v>
                </c:pt>
              </c:numCache>
            </c:numRef>
          </c:val>
          <c:smooth val="0"/>
          <c:extLst>
            <c:ext xmlns:c16="http://schemas.microsoft.com/office/drawing/2014/chart" uri="{C3380CC4-5D6E-409C-BE32-E72D297353CC}">
              <c16:uniqueId val="{0000000B-1C77-4936-93A5-CCA0A8BE86FB}"/>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'_REGION_SUR-SURESTE_'!$E$1</c:f>
              <c:strCache>
                <c:ptCount val="1"/>
                <c:pt idx="0">
                  <c:v>NI</c:v>
                </c:pt>
              </c:strCache>
            </c:strRef>
          </c:tx>
          <c:spPr>
            <a:solidFill>
              <a:srgbClr val="C8A8C8"/>
            </a:solidFill>
          </c:spPr>
          <c:invertIfNegative val="0"/>
          <c:dLbls>
            <c:dLbl>
              <c:idx val="0"/>
              <c:tx>
                <c:rich>
                  <a:bodyPr/>
                  <a:lstStyle/>
                  <a:p>
                    <a:fld id="{4FDB15C1-06F1-46BC-B212-6F405BE7FC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E7-4913-8CB8-23037E51EF0F}"/>
                </c:ext>
              </c:extLst>
            </c:dLbl>
            <c:dLbl>
              <c:idx val="1"/>
              <c:tx>
                <c:rich>
                  <a:bodyPr/>
                  <a:lstStyle/>
                  <a:p>
                    <a:fld id="{CF476F89-F3DC-4AF8-9799-A0014E9FA7D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AE7-4913-8CB8-23037E51EF0F}"/>
                </c:ext>
              </c:extLst>
            </c:dLbl>
            <c:dLbl>
              <c:idx val="2"/>
              <c:tx>
                <c:rich>
                  <a:bodyPr/>
                  <a:lstStyle/>
                  <a:p>
                    <a:fld id="{C4DD3446-C128-4BC0-8FB3-D78877D8CE0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E7-4913-8CB8-23037E51EF0F}"/>
                </c:ext>
              </c:extLst>
            </c:dLbl>
            <c:dLbl>
              <c:idx val="3"/>
              <c:tx>
                <c:rich>
                  <a:bodyPr/>
                  <a:lstStyle/>
                  <a:p>
                    <a:fld id="{CFD317CB-B61B-4236-AEE0-F79B1E2556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E7-4913-8CB8-23037E51EF0F}"/>
                </c:ext>
              </c:extLst>
            </c:dLbl>
            <c:dLbl>
              <c:idx val="4"/>
              <c:tx>
                <c:rich>
                  <a:bodyPr/>
                  <a:lstStyle/>
                  <a:p>
                    <a:fld id="{E59A5EAD-8D25-48DB-A494-52FD4768FD2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E7-4913-8CB8-23037E51EF0F}"/>
                </c:ext>
              </c:extLst>
            </c:dLbl>
            <c:dLbl>
              <c:idx val="5"/>
              <c:tx>
                <c:rich>
                  <a:bodyPr/>
                  <a:lstStyle/>
                  <a:p>
                    <a:fld id="{B1E3176B-E732-4B90-8859-311F7DD17D3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E7-4913-8CB8-23037E51EF0F}"/>
                </c:ext>
              </c:extLst>
            </c:dLbl>
            <c:dLbl>
              <c:idx val="7"/>
              <c:tx>
                <c:rich>
                  <a:bodyPr/>
                  <a:lstStyle/>
                  <a:p>
                    <a:fld id="{66ABB78E-5F93-4C43-9417-FFBFE9303B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'_REGION_SUR-SURESTE_'!$E$2:$E$9</c:f>
              <c:numCache>
                <c:formatCode>General</c:formatCode>
                <c:ptCount val="8"/>
                <c:pt idx="0">
                  <c:v>-68.599999999999994</c:v>
                </c:pt>
                <c:pt idx="1">
                  <c:v>-58.5</c:v>
                </c:pt>
                <c:pt idx="2">
                  <c:v>-52.9</c:v>
                </c:pt>
                <c:pt idx="3">
                  <c:v>-51.5</c:v>
                </c:pt>
                <c:pt idx="4">
                  <c:v>-45.9</c:v>
                </c:pt>
                <c:pt idx="5">
                  <c:v>-42</c:v>
                </c:pt>
                <c:pt idx="7">
                  <c:v>-49.1</c:v>
                </c:pt>
              </c:numCache>
            </c:numRef>
          </c:val>
          <c:extLst>
            <c:ext xmlns:c15="http://schemas.microsoft.com/office/drawing/2012/chart" uri="{02D57815-91ED-43cb-92C2-25804820EDAC}">
              <c15:datalabelsRange>
                <c15:f>'_REGION_SUR-SURESTE_'!$I$2:$I$9</c15:f>
                <c15:dlblRangeCache>
                  <c:ptCount val="8"/>
                  <c:pt idx="0">
                    <c:v>68.6</c:v>
                  </c:pt>
                  <c:pt idx="1">
                    <c:v>58.5</c:v>
                  </c:pt>
                  <c:pt idx="2">
                    <c:v>52.9</c:v>
                  </c:pt>
                  <c:pt idx="3">
                    <c:v>51.5</c:v>
                  </c:pt>
                  <c:pt idx="4">
                    <c:v>45.9</c:v>
                  </c:pt>
                  <c:pt idx="5">
                    <c:v>42.0</c:v>
                  </c:pt>
                  <c:pt idx="7">
                    <c:v>49.1</c:v>
                  </c:pt>
                </c15:dlblRangeCache>
              </c15:datalabelsRange>
            </c:ext>
            <c:ext xmlns:c16="http://schemas.microsoft.com/office/drawing/2014/chart" uri="{C3380CC4-5D6E-409C-BE32-E72D297353CC}">
              <c16:uniqueId val="{00000008-8AE7-4913-8CB8-23037E51EF0F}"/>
            </c:ext>
          </c:extLst>
        </c:ser>
        <c:ser>
          <c:idx val="1"/>
          <c:order val="1"/>
          <c:tx>
            <c:strRef>
              <c:f>'_REGION_SUR-SURESTE_'!$F$1</c:f>
              <c:strCache>
                <c:ptCount val="1"/>
                <c:pt idx="0">
                  <c:v>NII</c:v>
                </c:pt>
              </c:strCache>
            </c:strRef>
          </c:tx>
          <c:spPr>
            <a:solidFill>
              <a:srgbClr val="B07CAA"/>
            </a:solidFill>
          </c:spPr>
          <c:invertIfNegative val="0"/>
          <c:dLbls>
            <c:dLbl>
              <c:idx val="0"/>
              <c:tx>
                <c:rich>
                  <a:bodyPr/>
                  <a:lstStyle/>
                  <a:p>
                    <a:fld id="{76E891A6-5CBF-4833-95BD-D23B25583F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AE7-4913-8CB8-23037E51EF0F}"/>
                </c:ext>
              </c:extLst>
            </c:dLbl>
            <c:dLbl>
              <c:idx val="1"/>
              <c:tx>
                <c:rich>
                  <a:bodyPr/>
                  <a:lstStyle/>
                  <a:p>
                    <a:fld id="{10DD3E4E-F2DC-452C-AB1D-00442547B32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AE7-4913-8CB8-23037E51EF0F}"/>
                </c:ext>
              </c:extLst>
            </c:dLbl>
            <c:dLbl>
              <c:idx val="2"/>
              <c:tx>
                <c:rich>
                  <a:bodyPr/>
                  <a:lstStyle/>
                  <a:p>
                    <a:fld id="{200268A4-4377-4960-BE6A-FFDCDEC3F9B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AE7-4913-8CB8-23037E51EF0F}"/>
                </c:ext>
              </c:extLst>
            </c:dLbl>
            <c:dLbl>
              <c:idx val="3"/>
              <c:tx>
                <c:rich>
                  <a:bodyPr/>
                  <a:lstStyle/>
                  <a:p>
                    <a:fld id="{96A68804-2811-4897-B918-1FDD215756A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AE7-4913-8CB8-23037E51EF0F}"/>
                </c:ext>
              </c:extLst>
            </c:dLbl>
            <c:dLbl>
              <c:idx val="4"/>
              <c:tx>
                <c:rich>
                  <a:bodyPr/>
                  <a:lstStyle/>
                  <a:p>
                    <a:fld id="{4920A1F6-20AF-4AE9-AA02-2B0134FE177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AE7-4913-8CB8-23037E51EF0F}"/>
                </c:ext>
              </c:extLst>
            </c:dLbl>
            <c:dLbl>
              <c:idx val="5"/>
              <c:tx>
                <c:rich>
                  <a:bodyPr/>
                  <a:lstStyle/>
                  <a:p>
                    <a:fld id="{AE7C51DE-2DCA-4F99-8194-5ED1BB96803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E7-4913-8CB8-23037E51EF0F}"/>
                </c:ext>
              </c:extLst>
            </c:dLbl>
            <c:dLbl>
              <c:idx val="7"/>
              <c:tx>
                <c:rich>
                  <a:bodyPr/>
                  <a:lstStyle/>
                  <a:p>
                    <a:fld id="{C6315F41-2038-43C1-80D5-C004BC9AC4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'_REGION_SUR-SURESTE_'!$F$2:$F$9</c:f>
              <c:numCache>
                <c:formatCode>General</c:formatCode>
                <c:ptCount val="8"/>
                <c:pt idx="0">
                  <c:v>22.6</c:v>
                </c:pt>
                <c:pt idx="1">
                  <c:v>27.9</c:v>
                </c:pt>
                <c:pt idx="2">
                  <c:v>32.200000000000003</c:v>
                </c:pt>
                <c:pt idx="3">
                  <c:v>31.6</c:v>
                </c:pt>
                <c:pt idx="4">
                  <c:v>34.700000000000003</c:v>
                </c:pt>
                <c:pt idx="5">
                  <c:v>38.200000000000003</c:v>
                </c:pt>
                <c:pt idx="7">
                  <c:v>32.9</c:v>
                </c:pt>
              </c:numCache>
            </c:numRef>
          </c:val>
          <c:extLst>
            <c:ext xmlns:c15="http://schemas.microsoft.com/office/drawing/2012/chart" uri="{02D57815-91ED-43cb-92C2-25804820EDAC}">
              <c15:datalabelsRange>
                <c15:f>'_REGION_SUR-SURESTE_'!$J$2:$J$9</c15:f>
                <c15:dlblRangeCache>
                  <c:ptCount val="8"/>
                  <c:pt idx="0">
                    <c:v>22.6</c:v>
                  </c:pt>
                  <c:pt idx="1">
                    <c:v>27.9</c:v>
                  </c:pt>
                  <c:pt idx="2">
                    <c:v>32.2</c:v>
                  </c:pt>
                  <c:pt idx="3">
                    <c:v>31.6</c:v>
                  </c:pt>
                  <c:pt idx="4">
                    <c:v>34.7</c:v>
                  </c:pt>
                  <c:pt idx="5">
                    <c:v>38.2</c:v>
                  </c:pt>
                  <c:pt idx="7">
                    <c:v>32.9</c:v>
                  </c:pt>
                </c15:dlblRangeCache>
              </c15:datalabelsRange>
            </c:ext>
            <c:ext xmlns:c16="http://schemas.microsoft.com/office/drawing/2014/chart" uri="{C3380CC4-5D6E-409C-BE32-E72D297353CC}">
              <c16:uniqueId val="{00000011-8AE7-4913-8CB8-23037E51EF0F}"/>
            </c:ext>
          </c:extLst>
        </c:ser>
        <c:ser>
          <c:idx val="2"/>
          <c:order val="2"/>
          <c:tx>
            <c:strRef>
              <c:f>'_REGION_SUR-SURESTE_'!$G$1</c:f>
              <c:strCache>
                <c:ptCount val="1"/>
                <c:pt idx="0">
                  <c:v>NIII</c:v>
                </c:pt>
              </c:strCache>
            </c:strRef>
          </c:tx>
          <c:spPr>
            <a:solidFill>
              <a:srgbClr val="9A528E"/>
            </a:solidFill>
          </c:spPr>
          <c:invertIfNegative val="0"/>
          <c:dLbls>
            <c:dLbl>
              <c:idx val="0"/>
              <c:tx>
                <c:rich>
                  <a:bodyPr/>
                  <a:lstStyle/>
                  <a:p>
                    <a:fld id="{7B738B9A-FD12-4880-8E17-442F68B2A4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AE7-4913-8CB8-23037E51EF0F}"/>
                </c:ext>
              </c:extLst>
            </c:dLbl>
            <c:dLbl>
              <c:idx val="1"/>
              <c:tx>
                <c:rich>
                  <a:bodyPr/>
                  <a:lstStyle/>
                  <a:p>
                    <a:fld id="{24EA250E-47D5-4FE2-BE70-63CC89A35B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AE7-4913-8CB8-23037E51EF0F}"/>
                </c:ext>
              </c:extLst>
            </c:dLbl>
            <c:dLbl>
              <c:idx val="2"/>
              <c:tx>
                <c:rich>
                  <a:bodyPr/>
                  <a:lstStyle/>
                  <a:p>
                    <a:fld id="{E36B1830-F16C-4E33-B19D-BA09F317D8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AE7-4913-8CB8-23037E51EF0F}"/>
                </c:ext>
              </c:extLst>
            </c:dLbl>
            <c:dLbl>
              <c:idx val="3"/>
              <c:tx>
                <c:rich>
                  <a:bodyPr/>
                  <a:lstStyle/>
                  <a:p>
                    <a:fld id="{8B450418-51EE-4202-8E8C-B429B1B5AA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AE7-4913-8CB8-23037E51EF0F}"/>
                </c:ext>
              </c:extLst>
            </c:dLbl>
            <c:dLbl>
              <c:idx val="4"/>
              <c:tx>
                <c:rich>
                  <a:bodyPr/>
                  <a:lstStyle/>
                  <a:p>
                    <a:fld id="{60E21780-585E-4C61-ABA6-D36E14FD84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AE7-4913-8CB8-23037E51EF0F}"/>
                </c:ext>
              </c:extLst>
            </c:dLbl>
            <c:dLbl>
              <c:idx val="5"/>
              <c:tx>
                <c:rich>
                  <a:bodyPr/>
                  <a:lstStyle/>
                  <a:p>
                    <a:fld id="{B5138C54-9712-4012-B545-7AD9AEADAB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AE7-4913-8CB8-23037E51EF0F}"/>
                </c:ext>
              </c:extLst>
            </c:dLbl>
            <c:dLbl>
              <c:idx val="7"/>
              <c:tx>
                <c:rich>
                  <a:bodyPr/>
                  <a:lstStyle/>
                  <a:p>
                    <a:fld id="{899DFEC8-9A4F-45B8-A1DD-7BDB9622601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'_REGION_SUR-SURESTE_'!$G$2:$G$9</c:f>
              <c:numCache>
                <c:formatCode>General</c:formatCode>
                <c:ptCount val="8"/>
                <c:pt idx="0">
                  <c:v>7.6</c:v>
                </c:pt>
                <c:pt idx="1">
                  <c:v>11.1</c:v>
                </c:pt>
                <c:pt idx="2">
                  <c:v>13</c:v>
                </c:pt>
                <c:pt idx="3">
                  <c:v>13.7</c:v>
                </c:pt>
                <c:pt idx="4">
                  <c:v>16.399999999999999</c:v>
                </c:pt>
                <c:pt idx="5">
                  <c:v>17</c:v>
                </c:pt>
                <c:pt idx="7">
                  <c:v>15.1</c:v>
                </c:pt>
              </c:numCache>
            </c:numRef>
          </c:val>
          <c:extLst>
            <c:ext xmlns:c15="http://schemas.microsoft.com/office/drawing/2012/chart" uri="{02D57815-91ED-43cb-92C2-25804820EDAC}">
              <c15:datalabelsRange>
                <c15:f>'_REGION_SUR-SURESTE_'!$K$2:$K$9</c15:f>
                <c15:dlblRangeCache>
                  <c:ptCount val="8"/>
                  <c:pt idx="0">
                    <c:v>7.6</c:v>
                  </c:pt>
                  <c:pt idx="1">
                    <c:v>11.1</c:v>
                  </c:pt>
                  <c:pt idx="2">
                    <c:v>13.0</c:v>
                  </c:pt>
                  <c:pt idx="3">
                    <c:v>13.7</c:v>
                  </c:pt>
                  <c:pt idx="4">
                    <c:v>16.4</c:v>
                  </c:pt>
                  <c:pt idx="5">
                    <c:v>17.0</c:v>
                  </c:pt>
                  <c:pt idx="7">
                    <c:v>15.1</c:v>
                  </c:pt>
                </c15:dlblRangeCache>
              </c15:datalabelsRange>
            </c:ext>
            <c:ext xmlns:c16="http://schemas.microsoft.com/office/drawing/2014/chart" uri="{C3380CC4-5D6E-409C-BE32-E72D297353CC}">
              <c16:uniqueId val="{0000001A-8AE7-4913-8CB8-23037E51EF0F}"/>
            </c:ext>
          </c:extLst>
        </c:ser>
        <c:ser>
          <c:idx val="3"/>
          <c:order val="3"/>
          <c:tx>
            <c:strRef>
              <c:f>'_REGION_SUR-SURESTE_'!$H$1</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a:lstStyle/>
                  <a:p>
                    <a:fld id="{E96A55D5-C7F4-4561-9345-E21C427508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AE7-4913-8CB8-23037E51EF0F}"/>
                </c:ext>
              </c:extLst>
            </c:dLbl>
            <c:dLbl>
              <c:idx val="1"/>
              <c:layout>
                <c:manualLayout>
                  <c:x val="4.1503267973856103E-2"/>
                  <c:y val="0"/>
                </c:manualLayout>
              </c:layout>
              <c:tx>
                <c:rich>
                  <a:bodyPr/>
                  <a:lstStyle/>
                  <a:p>
                    <a:fld id="{4FAB068D-22F7-47A7-B2F3-20AC1676B9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AE7-4913-8CB8-23037E51EF0F}"/>
                </c:ext>
              </c:extLst>
            </c:dLbl>
            <c:dLbl>
              <c:idx val="2"/>
              <c:layout>
                <c:manualLayout>
                  <c:x val="3.5574229691876749E-2"/>
                  <c:y val="-1.182361586704599E-16"/>
                </c:manualLayout>
              </c:layout>
              <c:tx>
                <c:rich>
                  <a:bodyPr/>
                  <a:lstStyle/>
                  <a:p>
                    <a:fld id="{F2300D4B-7B68-49C5-9764-B53649ECC3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8AE7-4913-8CB8-23037E51EF0F}"/>
                </c:ext>
              </c:extLst>
            </c:dLbl>
            <c:dLbl>
              <c:idx val="3"/>
              <c:layout>
                <c:manualLayout>
                  <c:x val="3.5574229691876749E-2"/>
                  <c:y val="-1.182361586704599E-16"/>
                </c:manualLayout>
              </c:layout>
              <c:tx>
                <c:rich>
                  <a:bodyPr/>
                  <a:lstStyle/>
                  <a:p>
                    <a:fld id="{7FD41D5C-6BFB-40ED-94D1-34752B6C87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AE7-4913-8CB8-23037E51EF0F}"/>
                </c:ext>
              </c:extLst>
            </c:dLbl>
            <c:dLbl>
              <c:idx val="4"/>
              <c:layout>
                <c:manualLayout>
                  <c:x val="3.2609710550887024E-2"/>
                  <c:y val="-5.9118079335229948E-17"/>
                </c:manualLayout>
              </c:layout>
              <c:tx>
                <c:rich>
                  <a:bodyPr/>
                  <a:lstStyle/>
                  <a:p>
                    <a:fld id="{65AF9E48-77D6-4218-8D57-61B3E3B9D0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AE7-4913-8CB8-23037E51EF0F}"/>
                </c:ext>
              </c:extLst>
            </c:dLbl>
            <c:dLbl>
              <c:idx val="5"/>
              <c:layout>
                <c:manualLayout>
                  <c:x val="4.1503267973856207E-2"/>
                  <c:y val="-5.9118079335229948E-17"/>
                </c:manualLayout>
              </c:layout>
              <c:tx>
                <c:rich>
                  <a:bodyPr/>
                  <a:lstStyle/>
                  <a:p>
                    <a:fld id="{31483F1C-69B2-46E3-A149-01055664DD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AE7-4913-8CB8-23037E51EF0F}"/>
                </c:ext>
              </c:extLst>
            </c:dLbl>
            <c:dLbl>
              <c:idx val="7"/>
              <c:layout>
                <c:manualLayout>
                  <c:x val="3.5574229691876645E-2"/>
                  <c:y val="0"/>
                </c:manualLayout>
              </c:layout>
              <c:tx>
                <c:rich>
                  <a:bodyPr/>
                  <a:lstStyle/>
                  <a:p>
                    <a:fld id="{74A35865-E94B-4B77-8C3D-D1A9B11B12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8AE7-4913-8CB8-23037E51EF0F}"/>
                </c:ext>
              </c:extLst>
            </c:dLbl>
            <c:dLbl>
              <c:idx val="8"/>
              <c:layout>
                <c:manualLayout>
                  <c:x val="4.1503267973856207E-2"/>
                  <c:y val="0"/>
                </c:manualLayout>
              </c:layout>
              <c:tx>
                <c:rich>
                  <a:bodyPr/>
                  <a:lstStyle/>
                  <a:p>
                    <a:fld id="{8BE3411F-A2B0-48A3-8E7B-36234A50E1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8AE7-4913-8CB8-23037E51EF0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'_REGION_SUR-SURESTE_'!$H$2:$H$9</c:f>
              <c:numCache>
                <c:formatCode>General</c:formatCode>
                <c:ptCount val="8"/>
                <c:pt idx="0">
                  <c:v>1.3</c:v>
                </c:pt>
                <c:pt idx="1">
                  <c:v>2.5</c:v>
                </c:pt>
                <c:pt idx="2">
                  <c:v>1.9</c:v>
                </c:pt>
                <c:pt idx="3">
                  <c:v>3.3</c:v>
                </c:pt>
                <c:pt idx="4">
                  <c:v>3</c:v>
                </c:pt>
                <c:pt idx="5">
                  <c:v>2.9</c:v>
                </c:pt>
                <c:pt idx="7">
                  <c:v>2.8</c:v>
                </c:pt>
              </c:numCache>
            </c:numRef>
          </c:val>
          <c:extLst>
            <c:ext xmlns:c15="http://schemas.microsoft.com/office/drawing/2012/chart" uri="{02D57815-91ED-43cb-92C2-25804820EDAC}">
              <c15:datalabelsRange>
                <c15:f>'_REGION_SUR-SURESTE_'!$L$2:$L$9</c15:f>
                <c15:dlblRangeCache>
                  <c:ptCount val="8"/>
                  <c:pt idx="0">
                    <c:v>1.3˟</c:v>
                  </c:pt>
                  <c:pt idx="1">
                    <c:v>2.5˟</c:v>
                  </c:pt>
                  <c:pt idx="2">
                    <c:v>1.9˟</c:v>
                  </c:pt>
                  <c:pt idx="3">
                    <c:v>3.3</c:v>
                  </c:pt>
                  <c:pt idx="4">
                    <c:v>3.0</c:v>
                  </c:pt>
                  <c:pt idx="5">
                    <c:v>2.9</c:v>
                  </c:pt>
                  <c:pt idx="7">
                    <c:v>2.8</c:v>
                  </c:pt>
                </c15:dlblRangeCache>
              </c15:datalabelsRange>
            </c:ext>
            <c:ext xmlns:c16="http://schemas.microsoft.com/office/drawing/2014/chart" uri="{C3380CC4-5D6E-409C-BE32-E72D297353CC}">
              <c16:uniqueId val="{00000024-8AE7-4913-8CB8-23037E51EF0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'_REGION_SUR-SURESTE_'!$E$23</c:f>
              <c:strCache>
                <c:ptCount val="1"/>
                <c:pt idx="0">
                  <c:v>NI</c:v>
                </c:pt>
              </c:strCache>
            </c:strRef>
          </c:tx>
          <c:spPr>
            <a:solidFill>
              <a:srgbClr val="C8A8C8"/>
            </a:solidFill>
          </c:spPr>
          <c:invertIfNegative val="0"/>
          <c:dLbls>
            <c:dLbl>
              <c:idx val="0"/>
              <c:tx>
                <c:rich>
                  <a:bodyPr/>
                  <a:lstStyle/>
                  <a:p>
                    <a:fld id="{0C8E9748-A4B8-4F7B-B1B8-D93F40E8FA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C40-4439-8E3E-848E5681A152}"/>
                </c:ext>
              </c:extLst>
            </c:dLbl>
            <c:dLbl>
              <c:idx val="1"/>
              <c:tx>
                <c:rich>
                  <a:bodyPr/>
                  <a:lstStyle/>
                  <a:p>
                    <a:fld id="{BE6A5B6C-1BDA-406A-8BA5-7AE45F33A5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C40-4439-8E3E-848E5681A152}"/>
                </c:ext>
              </c:extLst>
            </c:dLbl>
            <c:dLbl>
              <c:idx val="2"/>
              <c:tx>
                <c:rich>
                  <a:bodyPr/>
                  <a:lstStyle/>
                  <a:p>
                    <a:fld id="{58711FB7-4EE7-433E-BEFD-94CFF794E4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C40-4439-8E3E-848E5681A152}"/>
                </c:ext>
              </c:extLst>
            </c:dLbl>
            <c:dLbl>
              <c:idx val="3"/>
              <c:tx>
                <c:rich>
                  <a:bodyPr/>
                  <a:lstStyle/>
                  <a:p>
                    <a:fld id="{FA1735C6-7BCF-4F46-A608-8AB01EC8F6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C40-4439-8E3E-848E5681A152}"/>
                </c:ext>
              </c:extLst>
            </c:dLbl>
            <c:dLbl>
              <c:idx val="4"/>
              <c:tx>
                <c:rich>
                  <a:bodyPr/>
                  <a:lstStyle/>
                  <a:p>
                    <a:fld id="{9E8C8467-CB3B-482E-B627-E217E82833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C40-4439-8E3E-848E5681A152}"/>
                </c:ext>
              </c:extLst>
            </c:dLbl>
            <c:dLbl>
              <c:idx val="5"/>
              <c:tx>
                <c:rich>
                  <a:bodyPr/>
                  <a:lstStyle/>
                  <a:p>
                    <a:fld id="{44C393E4-9480-4C6E-8248-FBCF066920C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40-4439-8E3E-848E5681A152}"/>
                </c:ext>
              </c:extLst>
            </c:dLbl>
            <c:dLbl>
              <c:idx val="7"/>
              <c:tx>
                <c:rich>
                  <a:bodyPr/>
                  <a:lstStyle/>
                  <a:p>
                    <a:fld id="{2A50FFD2-6CF4-49FC-884B-AD546B0B44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'_REGION_SUR-SURESTE_'!$E$24:$E$31</c:f>
              <c:numCache>
                <c:formatCode>General</c:formatCode>
                <c:ptCount val="8"/>
                <c:pt idx="0">
                  <c:v>-78.2</c:v>
                </c:pt>
                <c:pt idx="1">
                  <c:v>-69.400000000000006</c:v>
                </c:pt>
                <c:pt idx="2">
                  <c:v>-65.400000000000006</c:v>
                </c:pt>
                <c:pt idx="3">
                  <c:v>-60.9</c:v>
                </c:pt>
                <c:pt idx="4">
                  <c:v>-59.7</c:v>
                </c:pt>
                <c:pt idx="5">
                  <c:v>-58.9</c:v>
                </c:pt>
                <c:pt idx="7">
                  <c:v>-59.1</c:v>
                </c:pt>
              </c:numCache>
            </c:numRef>
          </c:val>
          <c:extLst>
            <c:ext xmlns:c15="http://schemas.microsoft.com/office/drawing/2012/chart" uri="{02D57815-91ED-43cb-92C2-25804820EDAC}">
              <c15:datalabelsRange>
                <c15:f>'_REGION_SUR-SURESTE_'!$I$24:$I$31</c15:f>
                <c15:dlblRangeCache>
                  <c:ptCount val="8"/>
                  <c:pt idx="0">
                    <c:v>78.2</c:v>
                  </c:pt>
                  <c:pt idx="1">
                    <c:v>69.4</c:v>
                  </c:pt>
                  <c:pt idx="2">
                    <c:v>65.4</c:v>
                  </c:pt>
                  <c:pt idx="3">
                    <c:v>60.9</c:v>
                  </c:pt>
                  <c:pt idx="4">
                    <c:v>59.7</c:v>
                  </c:pt>
                  <c:pt idx="5">
                    <c:v>58.9</c:v>
                  </c:pt>
                  <c:pt idx="7">
                    <c:v>59.1</c:v>
                  </c:pt>
                </c15:dlblRangeCache>
              </c15:datalabelsRange>
            </c:ext>
            <c:ext xmlns:c16="http://schemas.microsoft.com/office/drawing/2014/chart" uri="{C3380CC4-5D6E-409C-BE32-E72D297353CC}">
              <c16:uniqueId val="{00000008-EC40-4439-8E3E-848E5681A152}"/>
            </c:ext>
          </c:extLst>
        </c:ser>
        <c:ser>
          <c:idx val="1"/>
          <c:order val="1"/>
          <c:tx>
            <c:strRef>
              <c:f>'_REGION_SUR-SURESTE_'!$F$23</c:f>
              <c:strCache>
                <c:ptCount val="1"/>
                <c:pt idx="0">
                  <c:v>NII</c:v>
                </c:pt>
              </c:strCache>
            </c:strRef>
          </c:tx>
          <c:spPr>
            <a:solidFill>
              <a:srgbClr val="B07CAA"/>
            </a:solidFill>
          </c:spPr>
          <c:invertIfNegative val="0"/>
          <c:dLbls>
            <c:dLbl>
              <c:idx val="0"/>
              <c:tx>
                <c:rich>
                  <a:bodyPr/>
                  <a:lstStyle/>
                  <a:p>
                    <a:fld id="{7FFFD722-0004-4E4D-94A2-6AF14F9180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C40-4439-8E3E-848E5681A152}"/>
                </c:ext>
              </c:extLst>
            </c:dLbl>
            <c:dLbl>
              <c:idx val="1"/>
              <c:tx>
                <c:rich>
                  <a:bodyPr/>
                  <a:lstStyle/>
                  <a:p>
                    <a:fld id="{65D79AFB-02DD-4834-B95D-D5470F36F0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C40-4439-8E3E-848E5681A152}"/>
                </c:ext>
              </c:extLst>
            </c:dLbl>
            <c:dLbl>
              <c:idx val="2"/>
              <c:tx>
                <c:rich>
                  <a:bodyPr/>
                  <a:lstStyle/>
                  <a:p>
                    <a:fld id="{C93F85E5-96E1-4A7D-804D-D35BD63A10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C40-4439-8E3E-848E5681A152}"/>
                </c:ext>
              </c:extLst>
            </c:dLbl>
            <c:dLbl>
              <c:idx val="3"/>
              <c:tx>
                <c:rich>
                  <a:bodyPr/>
                  <a:lstStyle/>
                  <a:p>
                    <a:fld id="{23243A95-030A-41B5-A3B7-84CD38E8795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C40-4439-8E3E-848E5681A152}"/>
                </c:ext>
              </c:extLst>
            </c:dLbl>
            <c:dLbl>
              <c:idx val="4"/>
              <c:tx>
                <c:rich>
                  <a:bodyPr/>
                  <a:lstStyle/>
                  <a:p>
                    <a:fld id="{8709125D-A85E-4936-AB6A-AF8469BF30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C40-4439-8E3E-848E5681A152}"/>
                </c:ext>
              </c:extLst>
            </c:dLbl>
            <c:dLbl>
              <c:idx val="5"/>
              <c:tx>
                <c:rich>
                  <a:bodyPr/>
                  <a:lstStyle/>
                  <a:p>
                    <a:fld id="{172EC3E7-4769-4671-975D-A25A040286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40-4439-8E3E-848E5681A152}"/>
                </c:ext>
              </c:extLst>
            </c:dLbl>
            <c:dLbl>
              <c:idx val="7"/>
              <c:tx>
                <c:rich>
                  <a:bodyPr/>
                  <a:lstStyle/>
                  <a:p>
                    <a:fld id="{19E99EA2-86B5-4976-8F92-779C51AF79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'_REGION_SUR-SURESTE_'!$F$24:$F$31</c:f>
              <c:numCache>
                <c:formatCode>General</c:formatCode>
                <c:ptCount val="8"/>
                <c:pt idx="0">
                  <c:v>11</c:v>
                </c:pt>
                <c:pt idx="1">
                  <c:v>14.3</c:v>
                </c:pt>
                <c:pt idx="2">
                  <c:v>17</c:v>
                </c:pt>
                <c:pt idx="3">
                  <c:v>19</c:v>
                </c:pt>
                <c:pt idx="4">
                  <c:v>17.600000000000001</c:v>
                </c:pt>
                <c:pt idx="5">
                  <c:v>19</c:v>
                </c:pt>
                <c:pt idx="7">
                  <c:v>17.899999999999999</c:v>
                </c:pt>
              </c:numCache>
            </c:numRef>
          </c:val>
          <c:extLst>
            <c:ext xmlns:c15="http://schemas.microsoft.com/office/drawing/2012/chart" uri="{02D57815-91ED-43cb-92C2-25804820EDAC}">
              <c15:datalabelsRange>
                <c15:f>'_REGION_SUR-SURESTE_'!$J$24:$J$31</c15:f>
                <c15:dlblRangeCache>
                  <c:ptCount val="8"/>
                  <c:pt idx="0">
                    <c:v>11.0</c:v>
                  </c:pt>
                  <c:pt idx="1">
                    <c:v>14.3</c:v>
                  </c:pt>
                  <c:pt idx="2">
                    <c:v>17.0</c:v>
                  </c:pt>
                  <c:pt idx="3">
                    <c:v>19.0</c:v>
                  </c:pt>
                  <c:pt idx="4">
                    <c:v>17.6</c:v>
                  </c:pt>
                  <c:pt idx="5">
                    <c:v>19.0</c:v>
                  </c:pt>
                  <c:pt idx="7">
                    <c:v>17.9</c:v>
                  </c:pt>
                </c15:dlblRangeCache>
              </c15:datalabelsRange>
            </c:ext>
            <c:ext xmlns:c16="http://schemas.microsoft.com/office/drawing/2014/chart" uri="{C3380CC4-5D6E-409C-BE32-E72D297353CC}">
              <c16:uniqueId val="{00000011-EC40-4439-8E3E-848E5681A152}"/>
            </c:ext>
          </c:extLst>
        </c:ser>
        <c:ser>
          <c:idx val="2"/>
          <c:order val="2"/>
          <c:tx>
            <c:strRef>
              <c:f>'_REGION_SUR-SURESTE_'!$G$23</c:f>
              <c:strCache>
                <c:ptCount val="1"/>
                <c:pt idx="0">
                  <c:v>NIII</c:v>
                </c:pt>
              </c:strCache>
            </c:strRef>
          </c:tx>
          <c:spPr>
            <a:solidFill>
              <a:srgbClr val="9A528E"/>
            </a:solidFill>
          </c:spPr>
          <c:invertIfNegative val="0"/>
          <c:dLbls>
            <c:dLbl>
              <c:idx val="0"/>
              <c:layout>
                <c:manualLayout>
                  <c:x val="4.9969999999999896E-2"/>
                  <c:y val="7.0718005952380841E-2"/>
                </c:manualLayout>
              </c:layout>
              <c:tx>
                <c:rich>
                  <a:bodyPr wrap="square" lIns="38100" tIns="19050" rIns="38100" bIns="19050" anchor="ctr">
                    <a:spAutoFit/>
                  </a:bodyPr>
                  <a:lstStyle/>
                  <a:p>
                    <a:pPr>
                      <a:defRPr b="1">
                        <a:solidFill>
                          <a:srgbClr val="9A2A77"/>
                        </a:solidFill>
                      </a:defRPr>
                    </a:pPr>
                    <a:fld id="{75764B7F-B923-4BFB-A812-76FFEA6958AC}"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C40-4439-8E3E-848E5681A152}"/>
                </c:ext>
              </c:extLst>
            </c:dLbl>
            <c:dLbl>
              <c:idx val="1"/>
              <c:tx>
                <c:rich>
                  <a:bodyPr/>
                  <a:lstStyle/>
                  <a:p>
                    <a:fld id="{73D793E5-BF34-45F6-AFDD-7B78C4E5C5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C40-4439-8E3E-848E5681A152}"/>
                </c:ext>
              </c:extLst>
            </c:dLbl>
            <c:dLbl>
              <c:idx val="2"/>
              <c:tx>
                <c:rich>
                  <a:bodyPr/>
                  <a:lstStyle/>
                  <a:p>
                    <a:fld id="{11866957-4672-48B2-A698-0535B48BF2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C40-4439-8E3E-848E5681A152}"/>
                </c:ext>
              </c:extLst>
            </c:dLbl>
            <c:dLbl>
              <c:idx val="3"/>
              <c:tx>
                <c:rich>
                  <a:bodyPr/>
                  <a:lstStyle/>
                  <a:p>
                    <a:fld id="{C8609E87-650F-40CC-B790-503C7961976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C40-4439-8E3E-848E5681A152}"/>
                </c:ext>
              </c:extLst>
            </c:dLbl>
            <c:dLbl>
              <c:idx val="4"/>
              <c:tx>
                <c:rich>
                  <a:bodyPr/>
                  <a:lstStyle/>
                  <a:p>
                    <a:fld id="{22E7452F-35DD-4881-87E6-2F5E03A6AC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C40-4439-8E3E-848E5681A152}"/>
                </c:ext>
              </c:extLst>
            </c:dLbl>
            <c:dLbl>
              <c:idx val="5"/>
              <c:tx>
                <c:rich>
                  <a:bodyPr/>
                  <a:lstStyle/>
                  <a:p>
                    <a:fld id="{FB6F8E8E-F74D-43E3-AABB-07353882F0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C40-4439-8E3E-848E5681A152}"/>
                </c:ext>
              </c:extLst>
            </c:dLbl>
            <c:dLbl>
              <c:idx val="7"/>
              <c:tx>
                <c:rich>
                  <a:bodyPr/>
                  <a:lstStyle/>
                  <a:p>
                    <a:fld id="{090FC306-5B3E-46FF-AB3F-9AB367430CD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'_REGION_SUR-SURESTE_'!$G$24:$G$31</c:f>
              <c:numCache>
                <c:formatCode>General</c:formatCode>
                <c:ptCount val="8"/>
                <c:pt idx="0">
                  <c:v>7.3</c:v>
                </c:pt>
                <c:pt idx="1">
                  <c:v>10.199999999999999</c:v>
                </c:pt>
                <c:pt idx="2">
                  <c:v>12.1</c:v>
                </c:pt>
                <c:pt idx="3">
                  <c:v>13.9</c:v>
                </c:pt>
                <c:pt idx="4">
                  <c:v>14.3</c:v>
                </c:pt>
                <c:pt idx="5">
                  <c:v>14.8</c:v>
                </c:pt>
                <c:pt idx="7">
                  <c:v>14.8</c:v>
                </c:pt>
              </c:numCache>
            </c:numRef>
          </c:val>
          <c:extLst>
            <c:ext xmlns:c15="http://schemas.microsoft.com/office/drawing/2012/chart" uri="{02D57815-91ED-43cb-92C2-25804820EDAC}">
              <c15:datalabelsRange>
                <c15:f>'_REGION_SUR-SURESTE_'!$K$24:$K$31</c15:f>
                <c15:dlblRangeCache>
                  <c:ptCount val="8"/>
                  <c:pt idx="0">
                    <c:v>7.3</c:v>
                  </c:pt>
                  <c:pt idx="1">
                    <c:v>10.2</c:v>
                  </c:pt>
                  <c:pt idx="2">
                    <c:v>12.1</c:v>
                  </c:pt>
                  <c:pt idx="3">
                    <c:v>13.9</c:v>
                  </c:pt>
                  <c:pt idx="4">
                    <c:v>14.3</c:v>
                  </c:pt>
                  <c:pt idx="5">
                    <c:v>14.8</c:v>
                  </c:pt>
                  <c:pt idx="7">
                    <c:v>14.8</c:v>
                  </c:pt>
                </c15:dlblRangeCache>
              </c15:datalabelsRange>
            </c:ext>
            <c:ext xmlns:c16="http://schemas.microsoft.com/office/drawing/2014/chart" uri="{C3380CC4-5D6E-409C-BE32-E72D297353CC}">
              <c16:uniqueId val="{0000001A-EC40-4439-8E3E-848E5681A152}"/>
            </c:ext>
          </c:extLst>
        </c:ser>
        <c:ser>
          <c:idx val="3"/>
          <c:order val="3"/>
          <c:tx>
            <c:strRef>
              <c:f>'_REGION_SUR-SURESTE_'!$H$23</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wrap="square" lIns="38100" tIns="19050" rIns="38100" bIns="19050" anchor="ctr">
                    <a:spAutoFit/>
                  </a:bodyPr>
                  <a:lstStyle/>
                  <a:p>
                    <a:pPr>
                      <a:defRPr b="1">
                        <a:solidFill>
                          <a:srgbClr val="9A2A77"/>
                        </a:solidFill>
                      </a:defRPr>
                    </a:pPr>
                    <a:fld id="{C955F7B7-3F2D-4BE3-A2A2-A31AA8937FC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EC40-4439-8E3E-848E5681A152}"/>
                </c:ext>
              </c:extLst>
            </c:dLbl>
            <c:dLbl>
              <c:idx val="1"/>
              <c:layout>
                <c:manualLayout>
                  <c:x val="4.1503267973856207E-2"/>
                  <c:y val="0"/>
                </c:manualLayout>
              </c:layout>
              <c:tx>
                <c:rich>
                  <a:bodyPr wrap="square" lIns="38100" tIns="19050" rIns="38100" bIns="19050" anchor="ctr">
                    <a:spAutoFit/>
                  </a:bodyPr>
                  <a:lstStyle/>
                  <a:p>
                    <a:pPr>
                      <a:defRPr b="1">
                        <a:solidFill>
                          <a:srgbClr val="9A2A77"/>
                        </a:solidFill>
                      </a:defRPr>
                    </a:pPr>
                    <a:fld id="{D378B74E-F0FA-4B10-BFF9-6A89114C26F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EC40-4439-8E3E-848E5681A152}"/>
                </c:ext>
              </c:extLst>
            </c:dLbl>
            <c:dLbl>
              <c:idx val="2"/>
              <c:layout>
                <c:manualLayout>
                  <c:x val="3.5574229691876749E-2"/>
                  <c:y val="-1.182361586704599E-16"/>
                </c:manualLayout>
              </c:layout>
              <c:tx>
                <c:rich>
                  <a:bodyPr wrap="square" lIns="38100" tIns="19050" rIns="38100" bIns="19050" anchor="ctr">
                    <a:spAutoFit/>
                  </a:bodyPr>
                  <a:lstStyle/>
                  <a:p>
                    <a:pPr>
                      <a:defRPr b="1">
                        <a:solidFill>
                          <a:srgbClr val="9A2A77"/>
                        </a:solidFill>
                      </a:defRPr>
                    </a:pPr>
                    <a:fld id="{8E0CA738-21DE-48B0-BA8F-53DB57AB847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EC40-4439-8E3E-848E5681A152}"/>
                </c:ext>
              </c:extLst>
            </c:dLbl>
            <c:dLbl>
              <c:idx val="3"/>
              <c:layout>
                <c:manualLayout>
                  <c:x val="4.446778711484594E-2"/>
                  <c:y val="-1.182361586704599E-16"/>
                </c:manualLayout>
              </c:layout>
              <c:tx>
                <c:rich>
                  <a:bodyPr wrap="square" lIns="38100" tIns="19050" rIns="38100" bIns="19050" anchor="ctr">
                    <a:spAutoFit/>
                  </a:bodyPr>
                  <a:lstStyle/>
                  <a:p>
                    <a:pPr>
                      <a:defRPr b="1">
                        <a:solidFill>
                          <a:srgbClr val="9A2A77"/>
                        </a:solidFill>
                      </a:defRPr>
                    </a:pPr>
                    <a:fld id="{ECE9E0B0-B4A7-4BD4-9F25-4949E480CD25}"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EC40-4439-8E3E-848E5681A152}"/>
                </c:ext>
              </c:extLst>
            </c:dLbl>
            <c:dLbl>
              <c:idx val="4"/>
              <c:tx>
                <c:rich>
                  <a:bodyPr/>
                  <a:lstStyle/>
                  <a:p>
                    <a:fld id="{3DD96036-23EB-42AC-97CD-7CBE90F7E3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EC40-4439-8E3E-848E5681A152}"/>
                </c:ext>
              </c:extLst>
            </c:dLbl>
            <c:dLbl>
              <c:idx val="5"/>
              <c:layout>
                <c:manualLayout>
                  <c:x val="4.4467787114845829E-2"/>
                  <c:y val="-5.9118079335229948E-17"/>
                </c:manualLayout>
              </c:layout>
              <c:tx>
                <c:rich>
                  <a:bodyPr wrap="square" lIns="38100" tIns="19050" rIns="38100" bIns="19050" anchor="ctr">
                    <a:spAutoFit/>
                  </a:bodyPr>
                  <a:lstStyle/>
                  <a:p>
                    <a:pPr>
                      <a:defRPr b="1">
                        <a:solidFill>
                          <a:srgbClr val="9A2A77"/>
                        </a:solidFill>
                      </a:defRPr>
                    </a:pPr>
                    <a:fld id="{52441984-5E7B-4A07-953F-9C8919F40BCA}"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C40-4439-8E3E-848E5681A152}"/>
                </c:ext>
              </c:extLst>
            </c:dLbl>
            <c:dLbl>
              <c:idx val="7"/>
              <c:layout>
                <c:manualLayout>
                  <c:x val="4.9685333333333331E-2"/>
                  <c:y val="0"/>
                </c:manualLayout>
              </c:layout>
              <c:tx>
                <c:rich>
                  <a:bodyPr wrap="square" lIns="38100" tIns="19050" rIns="38100" bIns="19050" anchor="ctr">
                    <a:spAutoFit/>
                  </a:bodyPr>
                  <a:lstStyle/>
                  <a:p>
                    <a:pPr>
                      <a:defRPr b="1">
                        <a:solidFill>
                          <a:srgbClr val="9A2A77"/>
                        </a:solidFill>
                      </a:defRPr>
                    </a:pPr>
                    <a:fld id="{C78EB66D-517C-401A-8057-A8C405A0FF2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'_REGION_SUR-SURESTE_'!$H$24:$H$31</c:f>
              <c:numCache>
                <c:formatCode>General</c:formatCode>
                <c:ptCount val="8"/>
                <c:pt idx="0">
                  <c:v>3.6</c:v>
                </c:pt>
                <c:pt idx="1">
                  <c:v>6.1</c:v>
                </c:pt>
                <c:pt idx="2">
                  <c:v>5.5</c:v>
                </c:pt>
                <c:pt idx="3">
                  <c:v>6.2</c:v>
                </c:pt>
                <c:pt idx="4">
                  <c:v>8.4</c:v>
                </c:pt>
                <c:pt idx="5">
                  <c:v>7.3</c:v>
                </c:pt>
                <c:pt idx="7">
                  <c:v>8.1999999999999993</c:v>
                </c:pt>
              </c:numCache>
            </c:numRef>
          </c:val>
          <c:extLst>
            <c:ext xmlns:c15="http://schemas.microsoft.com/office/drawing/2012/chart" uri="{02D57815-91ED-43cb-92C2-25804820EDAC}">
              <c15:datalabelsRange>
                <c15:f>'_REGION_SUR-SURESTE_'!$L$24:$L$31</c15:f>
                <c15:dlblRangeCache>
                  <c:ptCount val="8"/>
                  <c:pt idx="0">
                    <c:v>3.6</c:v>
                  </c:pt>
                  <c:pt idx="1">
                    <c:v>6.1</c:v>
                  </c:pt>
                  <c:pt idx="2">
                    <c:v>5.5</c:v>
                  </c:pt>
                  <c:pt idx="3">
                    <c:v>6.2</c:v>
                  </c:pt>
                  <c:pt idx="4">
                    <c:v>8.4</c:v>
                  </c:pt>
                  <c:pt idx="5">
                    <c:v>7.3</c:v>
                  </c:pt>
                  <c:pt idx="7">
                    <c:v>8.2</c:v>
                  </c:pt>
                </c15:dlblRangeCache>
              </c15:datalabelsRange>
            </c:ext>
            <c:ext xmlns:c16="http://schemas.microsoft.com/office/drawing/2014/chart" uri="{C3380CC4-5D6E-409C-BE32-E72D297353CC}">
              <c16:uniqueId val="{00000023-EC40-4439-8E3E-848E5681A152}"/>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450</c:v>
                </c:pt>
                <c:pt idx="1">
                  <c:v>488</c:v>
                </c:pt>
                <c:pt idx="2">
                  <c:v>512</c:v>
                </c:pt>
                <c:pt idx="3">
                  <c:v>542</c:v>
                </c:pt>
              </c:numCache>
            </c:numRef>
          </c:val>
          <c:smooth val="0"/>
          <c:extLst>
            <c:ext xmlns:c16="http://schemas.microsoft.com/office/drawing/2014/chart" uri="{C3380CC4-5D6E-409C-BE32-E72D297353CC}">
              <c16:uniqueId val="{00000000-C635-4EAB-B8D8-568DD9A0F7F3}"/>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461</c:v>
                </c:pt>
                <c:pt idx="1">
                  <c:v>497</c:v>
                </c:pt>
                <c:pt idx="2">
                  <c:v>517</c:v>
                </c:pt>
                <c:pt idx="3">
                  <c:v>542</c:v>
                </c:pt>
              </c:numCache>
            </c:numRef>
          </c:val>
          <c:smooth val="0"/>
          <c:extLst>
            <c:ext xmlns:c16="http://schemas.microsoft.com/office/drawing/2014/chart" uri="{C3380CC4-5D6E-409C-BE32-E72D297353CC}">
              <c16:uniqueId val="{00000000-1CB0-427F-A83A-07BA5DCA7B07}"/>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431</c:v>
                </c:pt>
                <c:pt idx="1">
                  <c:v>464</c:v>
                </c:pt>
                <c:pt idx="2">
                  <c:v>481</c:v>
                </c:pt>
                <c:pt idx="3">
                  <c:v>533</c:v>
                </c:pt>
              </c:numCache>
            </c:numRef>
          </c:val>
          <c:smooth val="0"/>
          <c:extLst>
            <c:ext xmlns:c16="http://schemas.microsoft.com/office/drawing/2014/chart" uri="{C3380CC4-5D6E-409C-BE32-E72D297353CC}">
              <c16:uniqueId val="{00000000-B3B2-42AD-9F14-0F30551D79EA}"/>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444</c:v>
                </c:pt>
                <c:pt idx="1">
                  <c:v>478</c:v>
                </c:pt>
                <c:pt idx="2">
                  <c:v>486</c:v>
                </c:pt>
                <c:pt idx="3">
                  <c:v>537</c:v>
                </c:pt>
              </c:numCache>
            </c:numRef>
          </c:val>
          <c:smooth val="0"/>
          <c:extLst>
            <c:ext xmlns:c16="http://schemas.microsoft.com/office/drawing/2014/chart" uri="{C3380CC4-5D6E-409C-BE32-E72D297353CC}">
              <c16:uniqueId val="{00000000-26FC-48C7-AA19-96D641677914}"/>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448</c:v>
                </c:pt>
                <c:pt idx="1">
                  <c:v>481</c:v>
                </c:pt>
                <c:pt idx="2">
                  <c:v>513</c:v>
                </c:pt>
                <c:pt idx="3">
                  <c:v>536</c:v>
                </c:pt>
              </c:numCache>
            </c:numRef>
          </c:val>
          <c:smooth val="0"/>
          <c:extLst>
            <c:ext xmlns:c16="http://schemas.microsoft.com/office/drawing/2014/chart" uri="{C3380CC4-5D6E-409C-BE32-E72D297353CC}">
              <c16:uniqueId val="{00000000-E8DB-4783-871F-99F2F9DDE072}"/>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454</c:v>
                </c:pt>
                <c:pt idx="1">
                  <c:v>486</c:v>
                </c:pt>
                <c:pt idx="2">
                  <c:v>520</c:v>
                </c:pt>
                <c:pt idx="3">
                  <c:v>542</c:v>
                </c:pt>
              </c:numCache>
            </c:numRef>
          </c:val>
          <c:smooth val="0"/>
          <c:extLst>
            <c:ext xmlns:c16="http://schemas.microsoft.com/office/drawing/2014/chart" uri="{C3380CC4-5D6E-409C-BE32-E72D297353CC}">
              <c16:uniqueId val="{00000000-CD9E-4D0D-B443-C25654E54109}"/>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9FE6352-F339-437B-9C6A-2C221653BF9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033-4B56-B303-A12F1BD5489B}"/>
                </c:ext>
              </c:extLst>
            </c:dLbl>
            <c:dLbl>
              <c:idx val="1"/>
              <c:tx>
                <c:rich>
                  <a:bodyPr/>
                  <a:lstStyle/>
                  <a:p>
                    <a:fld id="{3B4ADD73-CD55-4E93-A5DC-5A4F8826BD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033-4B56-B303-A12F1BD5489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33-4B56-B303-A12F1BD5489B}"/>
                </c:ext>
              </c:extLst>
            </c:dLbl>
            <c:dLbl>
              <c:idx val="3"/>
              <c:tx>
                <c:rich>
                  <a:bodyPr/>
                  <a:lstStyle/>
                  <a:p>
                    <a:fld id="{28DA4938-0AE3-4543-8DB7-4F7FD42D11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033-4B56-B303-A12F1BD5489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Campeche</c:v>
                </c:pt>
              </c:strCache>
            </c:strRef>
          </c:cat>
          <c:val>
            <c:numRef>
              <c:f>_SEXO_!$C$2:$C$5</c:f>
              <c:numCache>
                <c:formatCode>General</c:formatCode>
                <c:ptCount val="4"/>
                <c:pt idx="0">
                  <c:v>-58.6</c:v>
                </c:pt>
                <c:pt idx="1">
                  <c:v>-44.8</c:v>
                </c:pt>
                <c:pt idx="3">
                  <c:v>-51.5</c:v>
                </c:pt>
              </c:numCache>
            </c:numRef>
          </c:val>
          <c:extLst>
            <c:ext xmlns:c15="http://schemas.microsoft.com/office/drawing/2012/chart" uri="{02D57815-91ED-43cb-92C2-25804820EDAC}">
              <c15:datalabelsRange>
                <c15:f>_SEXO_!$G$2:$G$5</c15:f>
                <c15:dlblRangeCache>
                  <c:ptCount val="4"/>
                  <c:pt idx="0">
                    <c:v>58.6</c:v>
                  </c:pt>
                  <c:pt idx="1">
                    <c:v>44.8</c:v>
                  </c:pt>
                  <c:pt idx="3">
                    <c:v>51.5</c:v>
                  </c:pt>
                </c15:dlblRangeCache>
              </c15:datalabelsRange>
            </c:ext>
            <c:ext xmlns:c16="http://schemas.microsoft.com/office/drawing/2014/chart" uri="{C3380CC4-5D6E-409C-BE32-E72D297353CC}">
              <c16:uniqueId val="{00000004-8033-4B56-B303-A12F1BD5489B}"/>
            </c:ext>
          </c:extLst>
        </c:ser>
        <c:ser>
          <c:idx val="1"/>
          <c:order val="1"/>
          <c:tx>
            <c:v>NII</c:v>
          </c:tx>
          <c:spPr>
            <a:solidFill>
              <a:srgbClr val="B07CAA"/>
            </a:solidFill>
          </c:spPr>
          <c:invertIfNegative val="0"/>
          <c:dLbls>
            <c:dLbl>
              <c:idx val="0"/>
              <c:tx>
                <c:rich>
                  <a:bodyPr/>
                  <a:lstStyle/>
                  <a:p>
                    <a:fld id="{76A9094F-5B58-4426-B276-90660AEF48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033-4B56-B303-A12F1BD5489B}"/>
                </c:ext>
              </c:extLst>
            </c:dLbl>
            <c:dLbl>
              <c:idx val="1"/>
              <c:tx>
                <c:rich>
                  <a:bodyPr/>
                  <a:lstStyle/>
                  <a:p>
                    <a:fld id="{4C96CBD3-CDB1-4FFA-BB1C-987442674D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033-4B56-B303-A12F1BD5489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33-4B56-B303-A12F1BD5489B}"/>
                </c:ext>
              </c:extLst>
            </c:dLbl>
            <c:dLbl>
              <c:idx val="3"/>
              <c:tx>
                <c:rich>
                  <a:bodyPr/>
                  <a:lstStyle/>
                  <a:p>
                    <a:fld id="{15C2B72A-591B-49D1-9F70-99B83C748D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033-4B56-B303-A12F1BD5489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Campeche</c:v>
                </c:pt>
              </c:strCache>
            </c:strRef>
          </c:cat>
          <c:val>
            <c:numRef>
              <c:f>_SEXO_!$D$2:$D$5</c:f>
              <c:numCache>
                <c:formatCode>General</c:formatCode>
                <c:ptCount val="4"/>
                <c:pt idx="0">
                  <c:v>28.7</c:v>
                </c:pt>
                <c:pt idx="1">
                  <c:v>34.299999999999997</c:v>
                </c:pt>
                <c:pt idx="3">
                  <c:v>31.6</c:v>
                </c:pt>
              </c:numCache>
            </c:numRef>
          </c:val>
          <c:extLst>
            <c:ext xmlns:c15="http://schemas.microsoft.com/office/drawing/2012/chart" uri="{02D57815-91ED-43cb-92C2-25804820EDAC}">
              <c15:datalabelsRange>
                <c15:f>_SEXO_!$H$2:$H$5</c15:f>
                <c15:dlblRangeCache>
                  <c:ptCount val="4"/>
                  <c:pt idx="0">
                    <c:v>28.7</c:v>
                  </c:pt>
                  <c:pt idx="1">
                    <c:v>34.3</c:v>
                  </c:pt>
                  <c:pt idx="3">
                    <c:v>31.6</c:v>
                  </c:pt>
                </c15:dlblRangeCache>
              </c15:datalabelsRange>
            </c:ext>
            <c:ext xmlns:c16="http://schemas.microsoft.com/office/drawing/2014/chart" uri="{C3380CC4-5D6E-409C-BE32-E72D297353CC}">
              <c16:uniqueId val="{00000009-8033-4B56-B303-A12F1BD5489B}"/>
            </c:ext>
          </c:extLst>
        </c:ser>
        <c:ser>
          <c:idx val="2"/>
          <c:order val="2"/>
          <c:tx>
            <c:v>NIII</c:v>
          </c:tx>
          <c:spPr>
            <a:solidFill>
              <a:srgbClr val="9A528E"/>
            </a:solidFill>
          </c:spPr>
          <c:invertIfNegative val="0"/>
          <c:dLbls>
            <c:dLbl>
              <c:idx val="0"/>
              <c:tx>
                <c:rich>
                  <a:bodyPr/>
                  <a:lstStyle/>
                  <a:p>
                    <a:fld id="{155371F1-CC20-4245-B7D3-3CC1AF785F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033-4B56-B303-A12F1BD5489B}"/>
                </c:ext>
              </c:extLst>
            </c:dLbl>
            <c:dLbl>
              <c:idx val="1"/>
              <c:tx>
                <c:rich>
                  <a:bodyPr/>
                  <a:lstStyle/>
                  <a:p>
                    <a:fld id="{C5C137A7-B655-4317-AA3B-283FFA960C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3-4B56-B303-A12F1BD5489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33-4B56-B303-A12F1BD5489B}"/>
                </c:ext>
              </c:extLst>
            </c:dLbl>
            <c:dLbl>
              <c:idx val="3"/>
              <c:tx>
                <c:rich>
                  <a:bodyPr/>
                  <a:lstStyle/>
                  <a:p>
                    <a:fld id="{661545E1-0D6F-4E23-94B7-96851E9112B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033-4B56-B303-A12F1BD5489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Campeche</c:v>
                </c:pt>
              </c:strCache>
            </c:strRef>
          </c:cat>
          <c:val>
            <c:numRef>
              <c:f>_SEXO_!$E$2:$E$5</c:f>
              <c:numCache>
                <c:formatCode>General</c:formatCode>
                <c:ptCount val="4"/>
                <c:pt idx="0">
                  <c:v>10.199999999999999</c:v>
                </c:pt>
                <c:pt idx="1">
                  <c:v>16.899999999999999</c:v>
                </c:pt>
                <c:pt idx="3">
                  <c:v>13.7</c:v>
                </c:pt>
              </c:numCache>
            </c:numRef>
          </c:val>
          <c:extLst>
            <c:ext xmlns:c15="http://schemas.microsoft.com/office/drawing/2012/chart" uri="{02D57815-91ED-43cb-92C2-25804820EDAC}">
              <c15:datalabelsRange>
                <c15:f>_SEXO_!$I$2:$I$5</c15:f>
                <c15:dlblRangeCache>
                  <c:ptCount val="4"/>
                  <c:pt idx="0">
                    <c:v>10.2</c:v>
                  </c:pt>
                  <c:pt idx="1">
                    <c:v>16.9</c:v>
                  </c:pt>
                  <c:pt idx="3">
                    <c:v>13.7</c:v>
                  </c:pt>
                </c15:dlblRangeCache>
              </c15:datalabelsRange>
            </c:ext>
            <c:ext xmlns:c16="http://schemas.microsoft.com/office/drawing/2014/chart" uri="{C3380CC4-5D6E-409C-BE32-E72D297353CC}">
              <c16:uniqueId val="{0000000E-8033-4B56-B303-A12F1BD5489B}"/>
            </c:ext>
          </c:extLst>
        </c:ser>
        <c:ser>
          <c:idx val="3"/>
          <c:order val="3"/>
          <c:tx>
            <c:v>NIV</c:v>
          </c:tx>
          <c:spPr>
            <a:solidFill>
              <a:srgbClr val="862A77"/>
            </a:solidFill>
          </c:spPr>
          <c:invertIfNegative val="0"/>
          <c:dLbls>
            <c:dLbl>
              <c:idx val="0"/>
              <c:layout>
                <c:manualLayout>
                  <c:x val="2.5757575757575646E-2"/>
                  <c:y val="0"/>
                </c:manualLayout>
              </c:layout>
              <c:tx>
                <c:rich>
                  <a:bodyPr/>
                  <a:lstStyle/>
                  <a:p>
                    <a:fld id="{BBB4F1A5-4C8D-411D-B3E0-D619BE7341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033-4B56-B303-A12F1BD5489B}"/>
                </c:ext>
              </c:extLst>
            </c:dLbl>
            <c:dLbl>
              <c:idx val="1"/>
              <c:layout>
                <c:manualLayout>
                  <c:x val="3.1818181818181815E-2"/>
                  <c:y val="0"/>
                </c:manualLayout>
              </c:layout>
              <c:tx>
                <c:rich>
                  <a:bodyPr/>
                  <a:lstStyle/>
                  <a:p>
                    <a:fld id="{90DFE8C7-6DD5-4BCF-A4A1-C1078B9E8A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033-4B56-B303-A12F1BD5489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33-4B56-B303-A12F1BD5489B}"/>
                </c:ext>
              </c:extLst>
            </c:dLbl>
            <c:dLbl>
              <c:idx val="3"/>
              <c:layout>
                <c:manualLayout>
                  <c:x val="2.4242424242424242E-2"/>
                  <c:y val="0"/>
                </c:manualLayout>
              </c:layout>
              <c:tx>
                <c:rich>
                  <a:bodyPr/>
                  <a:lstStyle/>
                  <a:p>
                    <a:fld id="{FCC5198C-CF41-486F-B708-DFE4B54F856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033-4B56-B303-A12F1BD5489B}"/>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Campeche</c:v>
                </c:pt>
              </c:strCache>
            </c:strRef>
          </c:cat>
          <c:val>
            <c:numRef>
              <c:f>_SEXO_!$F$2:$F$5</c:f>
              <c:numCache>
                <c:formatCode>General</c:formatCode>
                <c:ptCount val="4"/>
                <c:pt idx="0">
                  <c:v>2.5</c:v>
                </c:pt>
                <c:pt idx="1">
                  <c:v>4</c:v>
                </c:pt>
                <c:pt idx="3">
                  <c:v>3.3</c:v>
                </c:pt>
              </c:numCache>
            </c:numRef>
          </c:val>
          <c:extLst>
            <c:ext xmlns:c15="http://schemas.microsoft.com/office/drawing/2012/chart" uri="{02D57815-91ED-43cb-92C2-25804820EDAC}">
              <c15:datalabelsRange>
                <c15:f>_SEXO_!$J$2:$J$5</c15:f>
                <c15:dlblRangeCache>
                  <c:ptCount val="4"/>
                  <c:pt idx="0">
                    <c:v>2.5˟</c:v>
                  </c:pt>
                  <c:pt idx="1">
                    <c:v>4.0˟</c:v>
                  </c:pt>
                  <c:pt idx="3">
                    <c:v>3.3</c:v>
                  </c:pt>
                </c15:dlblRangeCache>
              </c15:datalabelsRange>
            </c:ext>
            <c:ext xmlns:c16="http://schemas.microsoft.com/office/drawing/2014/chart" uri="{C3380CC4-5D6E-409C-BE32-E72D297353CC}">
              <c16:uniqueId val="{00000013-8033-4B56-B303-A12F1BD5489B}"/>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D1CA793-BF10-44A4-874E-01AF404D37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8A5-41E7-A4CA-4A32DDC81EA6}"/>
                </c:ext>
              </c:extLst>
            </c:dLbl>
            <c:dLbl>
              <c:idx val="1"/>
              <c:tx>
                <c:rich>
                  <a:bodyPr/>
                  <a:lstStyle/>
                  <a:p>
                    <a:fld id="{35615D03-3C74-4E56-AACE-E57A7F39EB6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8A5-41E7-A4CA-4A32DDC81E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A5-41E7-A4CA-4A32DDC81EA6}"/>
                </c:ext>
              </c:extLst>
            </c:dLbl>
            <c:dLbl>
              <c:idx val="3"/>
              <c:tx>
                <c:rich>
                  <a:bodyPr/>
                  <a:lstStyle/>
                  <a:p>
                    <a:fld id="{4BBFB0E5-90A0-43D6-9796-45726A7C5E9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8A5-41E7-A4CA-4A32DDC81EA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Campeche</c:v>
                </c:pt>
              </c:strCache>
            </c:strRef>
          </c:cat>
          <c:val>
            <c:numRef>
              <c:f>_SEXO_!$C$28:$C$31</c:f>
              <c:numCache>
                <c:formatCode>General</c:formatCode>
                <c:ptCount val="4"/>
                <c:pt idx="0">
                  <c:v>-62.2</c:v>
                </c:pt>
                <c:pt idx="1">
                  <c:v>-57.3</c:v>
                </c:pt>
                <c:pt idx="3">
                  <c:v>-59.7</c:v>
                </c:pt>
              </c:numCache>
            </c:numRef>
          </c:val>
          <c:extLst>
            <c:ext xmlns:c15="http://schemas.microsoft.com/office/drawing/2012/chart" uri="{02D57815-91ED-43cb-92C2-25804820EDAC}">
              <c15:datalabelsRange>
                <c15:f>_SEXO_!$G$28:$G$31</c15:f>
                <c15:dlblRangeCache>
                  <c:ptCount val="4"/>
                  <c:pt idx="0">
                    <c:v>62.2</c:v>
                  </c:pt>
                  <c:pt idx="1">
                    <c:v>57.3</c:v>
                  </c:pt>
                  <c:pt idx="3">
                    <c:v>59.7</c:v>
                  </c:pt>
                </c15:dlblRangeCache>
              </c15:datalabelsRange>
            </c:ext>
            <c:ext xmlns:c16="http://schemas.microsoft.com/office/drawing/2014/chart" uri="{C3380CC4-5D6E-409C-BE32-E72D297353CC}">
              <c16:uniqueId val="{00000004-58A5-41E7-A4CA-4A32DDC81EA6}"/>
            </c:ext>
          </c:extLst>
        </c:ser>
        <c:ser>
          <c:idx val="1"/>
          <c:order val="1"/>
          <c:tx>
            <c:v>NII</c:v>
          </c:tx>
          <c:spPr>
            <a:solidFill>
              <a:srgbClr val="B07CAA"/>
            </a:solidFill>
          </c:spPr>
          <c:invertIfNegative val="0"/>
          <c:dLbls>
            <c:dLbl>
              <c:idx val="0"/>
              <c:tx>
                <c:rich>
                  <a:bodyPr/>
                  <a:lstStyle/>
                  <a:p>
                    <a:fld id="{A864D313-4D45-4EC9-92FC-FDF0F8F702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8A5-41E7-A4CA-4A32DDC81EA6}"/>
                </c:ext>
              </c:extLst>
            </c:dLbl>
            <c:dLbl>
              <c:idx val="1"/>
              <c:tx>
                <c:rich>
                  <a:bodyPr/>
                  <a:lstStyle/>
                  <a:p>
                    <a:fld id="{DCFF352A-F814-4F39-9B6C-A4241BC053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8A5-41E7-A4CA-4A32DDC81E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A5-41E7-A4CA-4A32DDC81EA6}"/>
                </c:ext>
              </c:extLst>
            </c:dLbl>
            <c:dLbl>
              <c:idx val="3"/>
              <c:tx>
                <c:rich>
                  <a:bodyPr/>
                  <a:lstStyle/>
                  <a:p>
                    <a:fld id="{75D2A4D7-B123-4A86-87D4-3D2638E4F6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8A5-41E7-A4CA-4A32DDC81E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Campeche</c:v>
                </c:pt>
              </c:strCache>
            </c:strRef>
          </c:cat>
          <c:val>
            <c:numRef>
              <c:f>_SEXO_!$D$28:$D$31</c:f>
              <c:numCache>
                <c:formatCode>General</c:formatCode>
                <c:ptCount val="4"/>
                <c:pt idx="0">
                  <c:v>17.3</c:v>
                </c:pt>
                <c:pt idx="1">
                  <c:v>17.899999999999999</c:v>
                </c:pt>
                <c:pt idx="3">
                  <c:v>17.600000000000001</c:v>
                </c:pt>
              </c:numCache>
            </c:numRef>
          </c:val>
          <c:extLst>
            <c:ext xmlns:c15="http://schemas.microsoft.com/office/drawing/2012/chart" uri="{02D57815-91ED-43cb-92C2-25804820EDAC}">
              <c15:datalabelsRange>
                <c15:f>_SEXO_!$H$28:$H$31</c15:f>
                <c15:dlblRangeCache>
                  <c:ptCount val="4"/>
                  <c:pt idx="0">
                    <c:v>17.3</c:v>
                  </c:pt>
                  <c:pt idx="1">
                    <c:v>17.9</c:v>
                  </c:pt>
                  <c:pt idx="3">
                    <c:v>17.6</c:v>
                  </c:pt>
                </c15:dlblRangeCache>
              </c15:datalabelsRange>
            </c:ext>
            <c:ext xmlns:c16="http://schemas.microsoft.com/office/drawing/2014/chart" uri="{C3380CC4-5D6E-409C-BE32-E72D297353CC}">
              <c16:uniqueId val="{00000009-58A5-41E7-A4CA-4A32DDC81EA6}"/>
            </c:ext>
          </c:extLst>
        </c:ser>
        <c:ser>
          <c:idx val="2"/>
          <c:order val="2"/>
          <c:tx>
            <c:v>NIII</c:v>
          </c:tx>
          <c:spPr>
            <a:solidFill>
              <a:srgbClr val="9A528E"/>
            </a:solidFill>
          </c:spPr>
          <c:invertIfNegative val="0"/>
          <c:dLbls>
            <c:dLbl>
              <c:idx val="0"/>
              <c:tx>
                <c:rich>
                  <a:bodyPr/>
                  <a:lstStyle/>
                  <a:p>
                    <a:fld id="{5EAAB130-BF57-43D8-A5D8-88891EA9DF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8A5-41E7-A4CA-4A32DDC81EA6}"/>
                </c:ext>
              </c:extLst>
            </c:dLbl>
            <c:dLbl>
              <c:idx val="1"/>
              <c:tx>
                <c:rich>
                  <a:bodyPr/>
                  <a:lstStyle/>
                  <a:p>
                    <a:fld id="{40B9ADDD-65B1-4330-A0DE-CDC47DB6433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A5-41E7-A4CA-4A32DDC81E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8A5-41E7-A4CA-4A32DDC81EA6}"/>
                </c:ext>
              </c:extLst>
            </c:dLbl>
            <c:dLbl>
              <c:idx val="3"/>
              <c:tx>
                <c:rich>
                  <a:bodyPr/>
                  <a:lstStyle/>
                  <a:p>
                    <a:fld id="{E54EF41A-5268-4852-95DD-439976720E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8A5-41E7-A4CA-4A32DDC81E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Campeche</c:v>
                </c:pt>
              </c:strCache>
            </c:strRef>
          </c:cat>
          <c:val>
            <c:numRef>
              <c:f>_SEXO_!$E$28:$E$31</c:f>
              <c:numCache>
                <c:formatCode>General</c:formatCode>
                <c:ptCount val="4"/>
                <c:pt idx="0">
                  <c:v>13.2</c:v>
                </c:pt>
                <c:pt idx="1">
                  <c:v>15.4</c:v>
                </c:pt>
                <c:pt idx="3">
                  <c:v>14.3</c:v>
                </c:pt>
              </c:numCache>
            </c:numRef>
          </c:val>
          <c:extLst>
            <c:ext xmlns:c15="http://schemas.microsoft.com/office/drawing/2012/chart" uri="{02D57815-91ED-43cb-92C2-25804820EDAC}">
              <c15:datalabelsRange>
                <c15:f>_SEXO_!$I$28:$I$31</c15:f>
                <c15:dlblRangeCache>
                  <c:ptCount val="4"/>
                  <c:pt idx="0">
                    <c:v>13.2</c:v>
                  </c:pt>
                  <c:pt idx="1">
                    <c:v>15.4</c:v>
                  </c:pt>
                  <c:pt idx="3">
                    <c:v>14.3</c:v>
                  </c:pt>
                </c15:dlblRangeCache>
              </c15:datalabelsRange>
            </c:ext>
            <c:ext xmlns:c16="http://schemas.microsoft.com/office/drawing/2014/chart" uri="{C3380CC4-5D6E-409C-BE32-E72D297353CC}">
              <c16:uniqueId val="{0000000E-58A5-41E7-A4CA-4A32DDC81EA6}"/>
            </c:ext>
          </c:extLst>
        </c:ser>
        <c:ser>
          <c:idx val="3"/>
          <c:order val="3"/>
          <c:tx>
            <c:v>NIV</c:v>
          </c:tx>
          <c:spPr>
            <a:solidFill>
              <a:srgbClr val="862A77"/>
            </a:solidFill>
          </c:spPr>
          <c:invertIfNegative val="0"/>
          <c:dLbls>
            <c:dLbl>
              <c:idx val="0"/>
              <c:tx>
                <c:rich>
                  <a:bodyPr/>
                  <a:lstStyle/>
                  <a:p>
                    <a:fld id="{98B39BA3-0366-4A2C-835B-916FCE5FE7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8A5-41E7-A4CA-4A32DDC81EA6}"/>
                </c:ext>
              </c:extLst>
            </c:dLbl>
            <c:dLbl>
              <c:idx val="1"/>
              <c:tx>
                <c:rich>
                  <a:bodyPr/>
                  <a:lstStyle/>
                  <a:p>
                    <a:fld id="{2B6C59A7-7316-4437-92D9-E1BA22ADC5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8A5-41E7-A4CA-4A32DDC81E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8A5-41E7-A4CA-4A32DDC81EA6}"/>
                </c:ext>
              </c:extLst>
            </c:dLbl>
            <c:dLbl>
              <c:idx val="3"/>
              <c:tx>
                <c:rich>
                  <a:bodyPr/>
                  <a:lstStyle/>
                  <a:p>
                    <a:fld id="{4D376169-6E57-4030-A7DC-B5768947AE9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8A5-41E7-A4CA-4A32DDC81E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Campeche</c:v>
                </c:pt>
              </c:strCache>
            </c:strRef>
          </c:cat>
          <c:val>
            <c:numRef>
              <c:f>_SEXO_!$F$28:$F$31</c:f>
              <c:numCache>
                <c:formatCode>General</c:formatCode>
                <c:ptCount val="4"/>
                <c:pt idx="0">
                  <c:v>7.4</c:v>
                </c:pt>
                <c:pt idx="1">
                  <c:v>9.4</c:v>
                </c:pt>
                <c:pt idx="3">
                  <c:v>8.4</c:v>
                </c:pt>
              </c:numCache>
            </c:numRef>
          </c:val>
          <c:extLst>
            <c:ext xmlns:c15="http://schemas.microsoft.com/office/drawing/2012/chart" uri="{02D57815-91ED-43cb-92C2-25804820EDAC}">
              <c15:datalabelsRange>
                <c15:f>_SEXO_!$J$28:$J$31</c15:f>
                <c15:dlblRangeCache>
                  <c:ptCount val="4"/>
                  <c:pt idx="0">
                    <c:v>7.4</c:v>
                  </c:pt>
                  <c:pt idx="1">
                    <c:v>9.4</c:v>
                  </c:pt>
                  <c:pt idx="3">
                    <c:v>8.4</c:v>
                  </c:pt>
                </c15:dlblRangeCache>
              </c15:datalabelsRange>
            </c:ext>
            <c:ext xmlns:c16="http://schemas.microsoft.com/office/drawing/2014/chart" uri="{C3380CC4-5D6E-409C-BE32-E72D297353CC}">
              <c16:uniqueId val="{00000013-58A5-41E7-A4CA-4A32DDC81EA6}"/>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EE2-490C-B88F-194C338F6FBB}"/>
              </c:ext>
            </c:extLst>
          </c:dPt>
          <c:dPt>
            <c:idx val="3"/>
            <c:marker>
              <c:spPr>
                <a:solidFill>
                  <a:srgbClr val="002060"/>
                </a:solidFill>
                <a:ln>
                  <a:noFill/>
                </a:ln>
              </c:spPr>
            </c:marker>
            <c:bubble3D val="0"/>
            <c:extLst>
              <c:ext xmlns:c16="http://schemas.microsoft.com/office/drawing/2014/chart" uri="{C3380CC4-5D6E-409C-BE32-E72D297353CC}">
                <c16:uniqueId val="{00000001-FEE2-490C-B88F-194C338F6FBB}"/>
              </c:ext>
            </c:extLst>
          </c:dPt>
          <c:dPt>
            <c:idx val="5"/>
            <c:marker>
              <c:spPr>
                <a:solidFill>
                  <a:srgbClr val="002060"/>
                </a:solidFill>
                <a:ln>
                  <a:noFill/>
                </a:ln>
              </c:spPr>
            </c:marker>
            <c:bubble3D val="0"/>
            <c:extLst>
              <c:ext xmlns:c16="http://schemas.microsoft.com/office/drawing/2014/chart" uri="{C3380CC4-5D6E-409C-BE32-E72D297353CC}">
                <c16:uniqueId val="{00000002-FEE2-490C-B88F-194C338F6FBB}"/>
              </c:ext>
            </c:extLst>
          </c:dPt>
          <c:cat>
            <c:multiLvlStrRef>
              <c:f>_SEXO_INT_!$B$2:$C$7</c:f>
              <c:multiLvlStrCache>
                <c:ptCount val="6"/>
                <c:lvl>
                  <c:pt idx="0">
                    <c:v>2015</c:v>
                  </c:pt>
                  <c:pt idx="1">
                    <c:v>2018</c:v>
                  </c:pt>
                  <c:pt idx="2">
                    <c:v>2015</c:v>
                  </c:pt>
                  <c:pt idx="3">
                    <c:v>2018</c:v>
                  </c:pt>
                  <c:pt idx="4">
                    <c:v>2015</c:v>
                  </c:pt>
                  <c:pt idx="5">
                    <c:v>2018</c:v>
                  </c:pt>
                </c:lvl>
                <c:lvl>
                  <c:pt idx="0">
                    <c:v>Campeche</c:v>
                  </c:pt>
                  <c:pt idx="2">
                    <c:v>Hombre</c:v>
                  </c:pt>
                  <c:pt idx="4">
                    <c:v>Mujer</c:v>
                  </c:pt>
                </c:lvl>
              </c:multiLvlStrCache>
            </c:multiLvlStrRef>
          </c:cat>
          <c:val>
            <c:numRef>
              <c:f>_SEXO_INT_!$D$2:$D$7</c:f>
              <c:numCache>
                <c:formatCode>General</c:formatCode>
                <c:ptCount val="6"/>
                <c:pt idx="0">
                  <c:v>495.04500000000002</c:v>
                </c:pt>
                <c:pt idx="1">
                  <c:v>490.43799999999999</c:v>
                </c:pt>
                <c:pt idx="2">
                  <c:v>480.24900000000002</c:v>
                </c:pt>
                <c:pt idx="3">
                  <c:v>472.24400000000003</c:v>
                </c:pt>
                <c:pt idx="4">
                  <c:v>507.25400000000002</c:v>
                </c:pt>
                <c:pt idx="5">
                  <c:v>504.05</c:v>
                </c:pt>
              </c:numCache>
            </c:numRef>
          </c:val>
          <c:smooth val="0"/>
          <c:extLst>
            <c:ext xmlns:c16="http://schemas.microsoft.com/office/drawing/2014/chart" uri="{C3380CC4-5D6E-409C-BE32-E72D297353CC}">
              <c16:uniqueId val="{00000003-FEE2-490C-B88F-194C338F6FB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FEE2-490C-B88F-194C338F6FBB}"/>
              </c:ext>
            </c:extLst>
          </c:dPt>
          <c:dPt>
            <c:idx val="3"/>
            <c:marker>
              <c:spPr>
                <a:solidFill>
                  <a:srgbClr val="002060"/>
                </a:solidFill>
                <a:ln>
                  <a:noFill/>
                </a:ln>
              </c:spPr>
            </c:marker>
            <c:bubble3D val="0"/>
            <c:extLst>
              <c:ext xmlns:c16="http://schemas.microsoft.com/office/drawing/2014/chart" uri="{C3380CC4-5D6E-409C-BE32-E72D297353CC}">
                <c16:uniqueId val="{00000005-FEE2-490C-B88F-194C338F6FBB}"/>
              </c:ext>
            </c:extLst>
          </c:dPt>
          <c:dPt>
            <c:idx val="5"/>
            <c:marker>
              <c:spPr>
                <a:solidFill>
                  <a:srgbClr val="002060"/>
                </a:solidFill>
                <a:ln>
                  <a:noFill/>
                </a:ln>
              </c:spPr>
            </c:marker>
            <c:bubble3D val="0"/>
            <c:extLst>
              <c:ext xmlns:c16="http://schemas.microsoft.com/office/drawing/2014/chart" uri="{C3380CC4-5D6E-409C-BE32-E72D297353CC}">
                <c16:uniqueId val="{00000006-FEE2-490C-B88F-194C338F6FBB}"/>
              </c:ext>
            </c:extLst>
          </c:dPt>
          <c:cat>
            <c:multiLvlStrRef>
              <c:f>_SEXO_INT_!$B$2:$C$7</c:f>
              <c:multiLvlStrCache>
                <c:ptCount val="6"/>
                <c:lvl>
                  <c:pt idx="0">
                    <c:v>2015</c:v>
                  </c:pt>
                  <c:pt idx="1">
                    <c:v>2018</c:v>
                  </c:pt>
                  <c:pt idx="2">
                    <c:v>2015</c:v>
                  </c:pt>
                  <c:pt idx="3">
                    <c:v>2018</c:v>
                  </c:pt>
                  <c:pt idx="4">
                    <c:v>2015</c:v>
                  </c:pt>
                  <c:pt idx="5">
                    <c:v>2018</c:v>
                  </c:pt>
                </c:lvl>
                <c:lvl>
                  <c:pt idx="0">
                    <c:v>Campeche</c:v>
                  </c:pt>
                  <c:pt idx="2">
                    <c:v>Hombre</c:v>
                  </c:pt>
                  <c:pt idx="4">
                    <c:v>Mujer</c:v>
                  </c:pt>
                </c:lvl>
              </c:multiLvlStrCache>
            </c:multiLvlStrRef>
          </c:cat>
          <c:val>
            <c:numRef>
              <c:f>_SEXO_INT_!$E$2:$E$7</c:f>
              <c:numCache>
                <c:formatCode>General</c:formatCode>
                <c:ptCount val="6"/>
                <c:pt idx="0">
                  <c:v>512.95500000000004</c:v>
                </c:pt>
                <c:pt idx="1">
                  <c:v>505.56200000000001</c:v>
                </c:pt>
                <c:pt idx="2">
                  <c:v>499.75099999999998</c:v>
                </c:pt>
                <c:pt idx="3">
                  <c:v>489.75599999999997</c:v>
                </c:pt>
                <c:pt idx="4">
                  <c:v>528.74599999999998</c:v>
                </c:pt>
                <c:pt idx="5">
                  <c:v>523.95000000000005</c:v>
                </c:pt>
              </c:numCache>
            </c:numRef>
          </c:val>
          <c:smooth val="0"/>
          <c:extLst>
            <c:ext xmlns:c16="http://schemas.microsoft.com/office/drawing/2014/chart" uri="{C3380CC4-5D6E-409C-BE32-E72D297353CC}">
              <c16:uniqueId val="{00000007-FEE2-490C-B88F-194C338F6FBB}"/>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FEE2-490C-B88F-194C338F6FBB}"/>
              </c:ext>
            </c:extLst>
          </c:dPt>
          <c:dPt>
            <c:idx val="3"/>
            <c:marker>
              <c:spPr>
                <a:solidFill>
                  <a:srgbClr val="002060"/>
                </a:solidFill>
                <a:ln>
                  <a:noFill/>
                </a:ln>
              </c:spPr>
            </c:marker>
            <c:bubble3D val="0"/>
            <c:extLst>
              <c:ext xmlns:c16="http://schemas.microsoft.com/office/drawing/2014/chart" uri="{C3380CC4-5D6E-409C-BE32-E72D297353CC}">
                <c16:uniqueId val="{00000009-FEE2-490C-B88F-194C338F6FBB}"/>
              </c:ext>
            </c:extLst>
          </c:dPt>
          <c:dPt>
            <c:idx val="5"/>
            <c:marker>
              <c:spPr>
                <a:solidFill>
                  <a:srgbClr val="002060"/>
                </a:solidFill>
                <a:ln>
                  <a:noFill/>
                </a:ln>
              </c:spPr>
            </c:marker>
            <c:bubble3D val="0"/>
            <c:extLst>
              <c:ext xmlns:c16="http://schemas.microsoft.com/office/drawing/2014/chart" uri="{C3380CC4-5D6E-409C-BE32-E72D297353CC}">
                <c16:uniqueId val="{0000000A-FEE2-490C-B88F-194C338F6FB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E2-490C-B88F-194C338F6FB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E2-490C-B88F-194C338F6FB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E2-490C-B88F-194C338F6FB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Campeche</c:v>
                  </c:pt>
                  <c:pt idx="2">
                    <c:v>Hombre</c:v>
                  </c:pt>
                  <c:pt idx="4">
                    <c:v>Mujer</c:v>
                  </c:pt>
                </c:lvl>
              </c:multiLvlStrCache>
            </c:multiLvlStrRef>
          </c:cat>
          <c:val>
            <c:numRef>
              <c:f>_SEXO_INT_!$F$2:$F$7</c:f>
              <c:numCache>
                <c:formatCode>General</c:formatCode>
                <c:ptCount val="6"/>
                <c:pt idx="0">
                  <c:v>504</c:v>
                </c:pt>
                <c:pt idx="1">
                  <c:v>498</c:v>
                </c:pt>
                <c:pt idx="2">
                  <c:v>490</c:v>
                </c:pt>
                <c:pt idx="3">
                  <c:v>481</c:v>
                </c:pt>
                <c:pt idx="4">
                  <c:v>518</c:v>
                </c:pt>
                <c:pt idx="5">
                  <c:v>514</c:v>
                </c:pt>
              </c:numCache>
            </c:numRef>
          </c:val>
          <c:smooth val="0"/>
          <c:extLst>
            <c:ext xmlns:c16="http://schemas.microsoft.com/office/drawing/2014/chart" uri="{C3380CC4-5D6E-409C-BE32-E72D297353CC}">
              <c16:uniqueId val="{0000000B-FEE2-490C-B88F-194C338F6FBB}"/>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455-44E4-9B8E-EAE1C04A9CB7}"/>
              </c:ext>
            </c:extLst>
          </c:dPt>
          <c:dPt>
            <c:idx val="3"/>
            <c:marker>
              <c:spPr>
                <a:solidFill>
                  <a:srgbClr val="002060"/>
                </a:solidFill>
                <a:ln>
                  <a:noFill/>
                </a:ln>
              </c:spPr>
            </c:marker>
            <c:bubble3D val="0"/>
            <c:extLst>
              <c:ext xmlns:c16="http://schemas.microsoft.com/office/drawing/2014/chart" uri="{C3380CC4-5D6E-409C-BE32-E72D297353CC}">
                <c16:uniqueId val="{00000001-2455-44E4-9B8E-EAE1C04A9CB7}"/>
              </c:ext>
            </c:extLst>
          </c:dPt>
          <c:dPt>
            <c:idx val="5"/>
            <c:marker>
              <c:spPr>
                <a:solidFill>
                  <a:srgbClr val="002060"/>
                </a:solidFill>
                <a:ln>
                  <a:noFill/>
                </a:ln>
              </c:spPr>
            </c:marker>
            <c:bubble3D val="0"/>
            <c:extLst>
              <c:ext xmlns:c16="http://schemas.microsoft.com/office/drawing/2014/chart" uri="{C3380CC4-5D6E-409C-BE32-E72D297353CC}">
                <c16:uniqueId val="{00000002-2455-44E4-9B8E-EAE1C04A9CB7}"/>
              </c:ext>
            </c:extLst>
          </c:dPt>
          <c:cat>
            <c:multiLvlStrRef>
              <c:f>_SEXO_INT_!$B$27:$C$32</c:f>
              <c:multiLvlStrCache>
                <c:ptCount val="6"/>
                <c:lvl>
                  <c:pt idx="0">
                    <c:v>2015</c:v>
                  </c:pt>
                  <c:pt idx="1">
                    <c:v>2018</c:v>
                  </c:pt>
                  <c:pt idx="2">
                    <c:v>2015</c:v>
                  </c:pt>
                  <c:pt idx="3">
                    <c:v>2018</c:v>
                  </c:pt>
                  <c:pt idx="4">
                    <c:v>2015</c:v>
                  </c:pt>
                  <c:pt idx="5">
                    <c:v>2018</c:v>
                  </c:pt>
                </c:lvl>
                <c:lvl>
                  <c:pt idx="0">
                    <c:v>Campeche</c:v>
                  </c:pt>
                  <c:pt idx="2">
                    <c:v>Hombre</c:v>
                  </c:pt>
                  <c:pt idx="4">
                    <c:v>Mujer</c:v>
                  </c:pt>
                </c:lvl>
              </c:multiLvlStrCache>
            </c:multiLvlStrRef>
          </c:cat>
          <c:val>
            <c:numRef>
              <c:f>_SEXO_INT_!$D$27:$D$32</c:f>
              <c:numCache>
                <c:formatCode>General</c:formatCode>
                <c:ptCount val="6"/>
                <c:pt idx="0">
                  <c:v>492.851</c:v>
                </c:pt>
                <c:pt idx="1">
                  <c:v>494.44799999999998</c:v>
                </c:pt>
                <c:pt idx="2">
                  <c:v>488.86099999999999</c:v>
                </c:pt>
                <c:pt idx="3">
                  <c:v>487.45299999999997</c:v>
                </c:pt>
                <c:pt idx="4">
                  <c:v>494.65199999999999</c:v>
                </c:pt>
                <c:pt idx="5">
                  <c:v>497.26400000000001</c:v>
                </c:pt>
              </c:numCache>
            </c:numRef>
          </c:val>
          <c:smooth val="0"/>
          <c:extLst>
            <c:ext xmlns:c16="http://schemas.microsoft.com/office/drawing/2014/chart" uri="{C3380CC4-5D6E-409C-BE32-E72D297353CC}">
              <c16:uniqueId val="{00000003-2455-44E4-9B8E-EAE1C04A9CB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455-44E4-9B8E-EAE1C04A9CB7}"/>
              </c:ext>
            </c:extLst>
          </c:dPt>
          <c:dPt>
            <c:idx val="3"/>
            <c:marker>
              <c:spPr>
                <a:solidFill>
                  <a:srgbClr val="002060"/>
                </a:solidFill>
                <a:ln>
                  <a:noFill/>
                </a:ln>
              </c:spPr>
            </c:marker>
            <c:bubble3D val="0"/>
            <c:extLst>
              <c:ext xmlns:c16="http://schemas.microsoft.com/office/drawing/2014/chart" uri="{C3380CC4-5D6E-409C-BE32-E72D297353CC}">
                <c16:uniqueId val="{00000005-2455-44E4-9B8E-EAE1C04A9CB7}"/>
              </c:ext>
            </c:extLst>
          </c:dPt>
          <c:dPt>
            <c:idx val="5"/>
            <c:marker>
              <c:spPr>
                <a:solidFill>
                  <a:srgbClr val="002060"/>
                </a:solidFill>
                <a:ln>
                  <a:noFill/>
                </a:ln>
              </c:spPr>
            </c:marker>
            <c:bubble3D val="0"/>
            <c:extLst>
              <c:ext xmlns:c16="http://schemas.microsoft.com/office/drawing/2014/chart" uri="{C3380CC4-5D6E-409C-BE32-E72D297353CC}">
                <c16:uniqueId val="{00000006-2455-44E4-9B8E-EAE1C04A9CB7}"/>
              </c:ext>
            </c:extLst>
          </c:dPt>
          <c:cat>
            <c:multiLvlStrRef>
              <c:f>_SEXO_INT_!$B$27:$C$32</c:f>
              <c:multiLvlStrCache>
                <c:ptCount val="6"/>
                <c:lvl>
                  <c:pt idx="0">
                    <c:v>2015</c:v>
                  </c:pt>
                  <c:pt idx="1">
                    <c:v>2018</c:v>
                  </c:pt>
                  <c:pt idx="2">
                    <c:v>2015</c:v>
                  </c:pt>
                  <c:pt idx="3">
                    <c:v>2018</c:v>
                  </c:pt>
                  <c:pt idx="4">
                    <c:v>2015</c:v>
                  </c:pt>
                  <c:pt idx="5">
                    <c:v>2018</c:v>
                  </c:pt>
                </c:lvl>
                <c:lvl>
                  <c:pt idx="0">
                    <c:v>Campeche</c:v>
                  </c:pt>
                  <c:pt idx="2">
                    <c:v>Hombre</c:v>
                  </c:pt>
                  <c:pt idx="4">
                    <c:v>Mujer</c:v>
                  </c:pt>
                </c:lvl>
              </c:multiLvlStrCache>
            </c:multiLvlStrRef>
          </c:cat>
          <c:val>
            <c:numRef>
              <c:f>_SEXO_INT_!$E$27:$E$32</c:f>
              <c:numCache>
                <c:formatCode>General</c:formatCode>
                <c:ptCount val="6"/>
                <c:pt idx="0">
                  <c:v>513.149</c:v>
                </c:pt>
                <c:pt idx="1">
                  <c:v>513.55200000000002</c:v>
                </c:pt>
                <c:pt idx="2">
                  <c:v>513.13900000000001</c:v>
                </c:pt>
                <c:pt idx="3">
                  <c:v>508.54700000000003</c:v>
                </c:pt>
                <c:pt idx="4">
                  <c:v>515.34799999999996</c:v>
                </c:pt>
                <c:pt idx="5">
                  <c:v>522.73599999999999</c:v>
                </c:pt>
              </c:numCache>
            </c:numRef>
          </c:val>
          <c:smooth val="0"/>
          <c:extLst>
            <c:ext xmlns:c16="http://schemas.microsoft.com/office/drawing/2014/chart" uri="{C3380CC4-5D6E-409C-BE32-E72D297353CC}">
              <c16:uniqueId val="{00000007-2455-44E4-9B8E-EAE1C04A9CB7}"/>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2455-44E4-9B8E-EAE1C04A9CB7}"/>
              </c:ext>
            </c:extLst>
          </c:dPt>
          <c:dPt>
            <c:idx val="3"/>
            <c:marker>
              <c:spPr>
                <a:solidFill>
                  <a:srgbClr val="002060"/>
                </a:solidFill>
                <a:ln>
                  <a:noFill/>
                </a:ln>
              </c:spPr>
            </c:marker>
            <c:bubble3D val="0"/>
            <c:extLst>
              <c:ext xmlns:c16="http://schemas.microsoft.com/office/drawing/2014/chart" uri="{C3380CC4-5D6E-409C-BE32-E72D297353CC}">
                <c16:uniqueId val="{00000009-2455-44E4-9B8E-EAE1C04A9CB7}"/>
              </c:ext>
            </c:extLst>
          </c:dPt>
          <c:dPt>
            <c:idx val="5"/>
            <c:marker>
              <c:spPr>
                <a:solidFill>
                  <a:srgbClr val="002060"/>
                </a:solidFill>
                <a:ln>
                  <a:noFill/>
                </a:ln>
              </c:spPr>
            </c:marker>
            <c:bubble3D val="0"/>
            <c:extLst>
              <c:ext xmlns:c16="http://schemas.microsoft.com/office/drawing/2014/chart" uri="{C3380CC4-5D6E-409C-BE32-E72D297353CC}">
                <c16:uniqueId val="{0000000A-2455-44E4-9B8E-EAE1C04A9CB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455-44E4-9B8E-EAE1C04A9CB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455-44E4-9B8E-EAE1C04A9CB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455-44E4-9B8E-EAE1C04A9CB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Campeche</c:v>
                  </c:pt>
                  <c:pt idx="2">
                    <c:v>Hombre</c:v>
                  </c:pt>
                  <c:pt idx="4">
                    <c:v>Mujer</c:v>
                  </c:pt>
                </c:lvl>
              </c:multiLvlStrCache>
            </c:multiLvlStrRef>
          </c:cat>
          <c:val>
            <c:numRef>
              <c:f>_SEXO_INT_!$F$27:$F$32</c:f>
              <c:numCache>
                <c:formatCode>General</c:formatCode>
                <c:ptCount val="6"/>
                <c:pt idx="0">
                  <c:v>503</c:v>
                </c:pt>
                <c:pt idx="1">
                  <c:v>504</c:v>
                </c:pt>
                <c:pt idx="2">
                  <c:v>501</c:v>
                </c:pt>
                <c:pt idx="3">
                  <c:v>498</c:v>
                </c:pt>
                <c:pt idx="4">
                  <c:v>505</c:v>
                </c:pt>
                <c:pt idx="5">
                  <c:v>510</c:v>
                </c:pt>
              </c:numCache>
            </c:numRef>
          </c:val>
          <c:smooth val="0"/>
          <c:extLst>
            <c:ext xmlns:c16="http://schemas.microsoft.com/office/drawing/2014/chart" uri="{C3380CC4-5D6E-409C-BE32-E72D297353CC}">
              <c16:uniqueId val="{0000000B-2455-44E4-9B8E-EAE1C04A9CB7}"/>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2677853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4148732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3160992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80062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073834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7273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160883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3697636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15734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28290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Campeche</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798668090"/>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2296245267"/>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1162238026"/>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530898665"/>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516875983"/>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2654463334"/>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71208518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629970392"/>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1748238514"/>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286000" y="1123949"/>
              <a:ext cx="1398535" cy="1609723"/>
              <a:chOff x="228600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16169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8600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71375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33.3</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1559455708"/>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076449" y="1133473"/>
              <a:ext cx="915377" cy="1609722"/>
              <a:chOff x="2076449"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952145"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076451"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574664"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21.8</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38830" cy="5016500"/>
            <a:chOff x="0" y="0"/>
            <a:chExt cx="8838830" cy="5016500"/>
          </a:xfrm>
        </p:grpSpPr>
        <p:graphicFrame>
          <p:nvGraphicFramePr>
            <p:cNvPr id="7" name="Chart 1"/>
            <p:cNvGraphicFramePr/>
            <p:nvPr>
              <p:extLst>
                <p:ext uri="{D42A27DB-BD31-4B8C-83A1-F6EECF244321}">
                  <p14:modId xmlns:p14="http://schemas.microsoft.com/office/powerpoint/2010/main" val="103718149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43085" y="2419350"/>
              <a:ext cx="4382227" cy="638175"/>
              <a:chOff x="2343150" y="2419350"/>
              <a:chExt cx="7797234" cy="1907451"/>
            </a:xfrm>
          </p:grpSpPr>
          <p:sp>
            <p:nvSpPr>
              <p:cNvPr id="14" name="Cerrar llave 13"/>
              <p:cNvSpPr/>
              <p:nvPr/>
            </p:nvSpPr>
            <p:spPr>
              <a:xfrm>
                <a:off x="9556193" y="24193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64022" y="432680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0" y="241935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500869" y="2990296"/>
                <a:ext cx="639515" cy="74858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52</a:t>
                </a:r>
              </a:p>
            </p:txBody>
          </p:sp>
        </p:grpSp>
        <p:grpSp>
          <p:nvGrpSpPr>
            <p:cNvPr id="9" name="llave_lyc2"/>
            <p:cNvGrpSpPr/>
            <p:nvPr/>
          </p:nvGrpSpPr>
          <p:grpSpPr>
            <a:xfrm>
              <a:off x="4238607" y="2238375"/>
              <a:ext cx="4600223" cy="990600"/>
              <a:chOff x="4238626" y="2238375"/>
              <a:chExt cx="4892923" cy="1906508"/>
            </a:xfrm>
          </p:grpSpPr>
          <p:sp>
            <p:nvSpPr>
              <p:cNvPr id="10" name="Cerrar llave 9"/>
              <p:cNvSpPr/>
              <p:nvPr/>
            </p:nvSpPr>
            <p:spPr>
              <a:xfrm>
                <a:off x="8746653" y="22383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14488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4351" y="22383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79248" y="2972937"/>
                <a:ext cx="352301" cy="32689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80</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0447" cy="5016500"/>
            <a:chOff x="0" y="0"/>
            <a:chExt cx="8830447" cy="5016500"/>
          </a:xfrm>
        </p:grpSpPr>
        <p:graphicFrame>
          <p:nvGraphicFramePr>
            <p:cNvPr id="7" name="Chart 2"/>
            <p:cNvGraphicFramePr/>
            <p:nvPr>
              <p:extLst>
                <p:ext uri="{D42A27DB-BD31-4B8C-83A1-F6EECF244321}">
                  <p14:modId xmlns:p14="http://schemas.microsoft.com/office/powerpoint/2010/main" val="367704728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647950"/>
              <a:ext cx="4379901" cy="311145"/>
              <a:chOff x="2343151" y="2647950"/>
              <a:chExt cx="7810358" cy="1907451"/>
            </a:xfrm>
          </p:grpSpPr>
          <p:sp>
            <p:nvSpPr>
              <p:cNvPr id="14" name="Cerrar llave 13"/>
              <p:cNvSpPr/>
              <p:nvPr/>
            </p:nvSpPr>
            <p:spPr>
              <a:xfrm>
                <a:off x="9583608" y="26479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55540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64795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4" y="2910957"/>
                <a:ext cx="639515" cy="4791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25</a:t>
                </a:r>
              </a:p>
            </p:txBody>
          </p:sp>
        </p:grpSp>
        <p:grpSp>
          <p:nvGrpSpPr>
            <p:cNvPr id="9" name="llave_mat2"/>
            <p:cNvGrpSpPr/>
            <p:nvPr/>
          </p:nvGrpSpPr>
          <p:grpSpPr>
            <a:xfrm>
              <a:off x="4248162" y="2381250"/>
              <a:ext cx="4582285" cy="666750"/>
              <a:chOff x="4248151" y="2381250"/>
              <a:chExt cx="4881553" cy="1906511"/>
            </a:xfrm>
          </p:grpSpPr>
          <p:sp>
            <p:nvSpPr>
              <p:cNvPr id="10" name="Cerrar llave 9"/>
              <p:cNvSpPr/>
              <p:nvPr/>
            </p:nvSpPr>
            <p:spPr>
              <a:xfrm>
                <a:off x="8752963" y="23812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48151" y="42877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400661" y="23812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53657" y="2965444"/>
                <a:ext cx="376047" cy="39241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56</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2770365185"/>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838325" y="1533523"/>
              <a:ext cx="906422" cy="1152523"/>
              <a:chOff x="1838325"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14021"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838325"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336542"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17.8</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367303250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771649" y="1524000"/>
              <a:ext cx="407495" cy="1152524"/>
              <a:chOff x="1771649"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647345"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771653"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998918" y="1524000"/>
                <a:ext cx="156339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8.1</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704962" cy="5016500"/>
            <a:chOff x="0" y="0"/>
            <a:chExt cx="8704962" cy="5016500"/>
          </a:xfrm>
        </p:grpSpPr>
        <p:graphicFrame>
          <p:nvGraphicFramePr>
            <p:cNvPr id="7" name="Chart 1"/>
            <p:cNvGraphicFramePr/>
            <p:nvPr>
              <p:extLst>
                <p:ext uri="{D42A27DB-BD31-4B8C-83A1-F6EECF244321}">
                  <p14:modId xmlns:p14="http://schemas.microsoft.com/office/powerpoint/2010/main" val="22529251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33720" y="2686050"/>
              <a:ext cx="3093622" cy="638175"/>
              <a:chOff x="3133726" y="2686050"/>
              <a:chExt cx="5214052" cy="1907451"/>
            </a:xfrm>
          </p:grpSpPr>
          <p:sp>
            <p:nvSpPr>
              <p:cNvPr id="14" name="Cerrar llave 13"/>
              <p:cNvSpPr/>
              <p:nvPr/>
            </p:nvSpPr>
            <p:spPr>
              <a:xfrm>
                <a:off x="7786032" y="26860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6" y="459350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02171" y="268605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08263" y="3263673"/>
                <a:ext cx="639515" cy="5888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53</a:t>
                </a:r>
              </a:p>
            </p:txBody>
          </p:sp>
        </p:grpSp>
        <p:grpSp>
          <p:nvGrpSpPr>
            <p:cNvPr id="9" name="llave_lyc2"/>
            <p:cNvGrpSpPr/>
            <p:nvPr/>
          </p:nvGrpSpPr>
          <p:grpSpPr>
            <a:xfrm>
              <a:off x="5372084" y="2790826"/>
              <a:ext cx="3332878" cy="552450"/>
              <a:chOff x="5372101" y="2790826"/>
              <a:chExt cx="3354505" cy="1908255"/>
            </a:xfrm>
          </p:grpSpPr>
          <p:sp>
            <p:nvSpPr>
              <p:cNvPr id="10" name="Cerrar llave 9"/>
              <p:cNvSpPr/>
              <p:nvPr/>
            </p:nvSpPr>
            <p:spPr>
              <a:xfrm>
                <a:off x="8354245" y="2790826"/>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9593" y="4697334"/>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72101" y="2790826"/>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74305" y="3334885"/>
                <a:ext cx="352301" cy="55497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46</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62" cy="5016500"/>
            <a:chOff x="0" y="0"/>
            <a:chExt cx="8639062" cy="5016500"/>
          </a:xfrm>
        </p:grpSpPr>
        <p:graphicFrame>
          <p:nvGraphicFramePr>
            <p:cNvPr id="7" name="Chart 2"/>
            <p:cNvGraphicFramePr/>
            <p:nvPr>
              <p:extLst>
                <p:ext uri="{D42A27DB-BD31-4B8C-83A1-F6EECF244321}">
                  <p14:modId xmlns:p14="http://schemas.microsoft.com/office/powerpoint/2010/main" val="313357605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33720" y="2790825"/>
              <a:ext cx="3115680" cy="304800"/>
              <a:chOff x="3133725" y="2790825"/>
              <a:chExt cx="5254285" cy="1907451"/>
            </a:xfrm>
          </p:grpSpPr>
          <p:sp>
            <p:nvSpPr>
              <p:cNvPr id="14" name="Cerrar llave 13"/>
              <p:cNvSpPr/>
              <p:nvPr/>
            </p:nvSpPr>
            <p:spPr>
              <a:xfrm>
                <a:off x="7832317" y="2790825"/>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5" y="4698276"/>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48419" y="2790825"/>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48496" y="3074683"/>
                <a:ext cx="639514" cy="77224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25</a:t>
                </a:r>
              </a:p>
            </p:txBody>
          </p:sp>
        </p:grpSp>
        <p:grpSp>
          <p:nvGrpSpPr>
            <p:cNvPr id="9" name="llave_mat2"/>
            <p:cNvGrpSpPr/>
            <p:nvPr/>
          </p:nvGrpSpPr>
          <p:grpSpPr>
            <a:xfrm>
              <a:off x="5362605" y="2790825"/>
              <a:ext cx="3276457" cy="314325"/>
              <a:chOff x="5362576" y="2790825"/>
              <a:chExt cx="3297127" cy="1908019"/>
            </a:xfrm>
          </p:grpSpPr>
          <p:sp>
            <p:nvSpPr>
              <p:cNvPr id="10" name="Cerrar llave 9"/>
              <p:cNvSpPr/>
              <p:nvPr/>
            </p:nvSpPr>
            <p:spPr>
              <a:xfrm>
                <a:off x="8294839" y="27908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697333"/>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790825"/>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7403" y="3060992"/>
                <a:ext cx="352300" cy="8522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26</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Sur-sureste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21" name="Gráfico 20"/>
          <p:cNvGraphicFramePr>
            <a:graphicFrameLocks/>
          </p:cNvGraphicFramePr>
          <p:nvPr>
            <p:extLst>
              <p:ext uri="{D42A27DB-BD31-4B8C-83A1-F6EECF244321}">
                <p14:modId xmlns:p14="http://schemas.microsoft.com/office/powerpoint/2010/main" val="385604195"/>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áfico 21"/>
          <p:cNvGraphicFramePr>
            <a:graphicFrameLocks/>
          </p:cNvGraphicFramePr>
          <p:nvPr>
            <p:extLst>
              <p:ext uri="{D42A27DB-BD31-4B8C-83A1-F6EECF244321}">
                <p14:modId xmlns:p14="http://schemas.microsoft.com/office/powerpoint/2010/main" val="1278840484"/>
              </p:ext>
            </p:extLst>
          </p:nvPr>
        </p:nvGraphicFramePr>
        <p:xfrm>
          <a:off x="4622400" y="2109600"/>
          <a:ext cx="4500000" cy="403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Campeche</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73762361"/>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07954217"/>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3835106170"/>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216198519"/>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4006120496"/>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009582484"/>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4177271344"/>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2383400371"/>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85838197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56622209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524618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374069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3666783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803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2459531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3006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892969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0102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1252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2988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29480</TotalTime>
  <Words>8807</Words>
  <Application>Microsoft Office PowerPoint</Application>
  <PresentationFormat>Carta (216 x 279 mm)</PresentationFormat>
  <Paragraphs>1295</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Campeche</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Sur-sureste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1265</cp:revision>
  <cp:lastPrinted>2018-11-23T18:12:50Z</cp:lastPrinted>
  <dcterms:created xsi:type="dcterms:W3CDTF">2017-08-15T14:36:10Z</dcterms:created>
  <dcterms:modified xsi:type="dcterms:W3CDTF">2018-11-30T20:41:54Z</dcterms:modified>
</cp:coreProperties>
</file>