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oahui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9F43431E-895B-4534-80F0-0E131E0950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AE370307-B556-4CDA-BEFA-73AF17EA7F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A3EE9AD2-8450-4E9B-8BFE-EC48F05C33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EEA2EFCD-8BAC-41A1-8A05-42C9227A76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F99314F9-36D4-44D1-8B71-9D98DAED13B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EC90757A-526F-47FF-A1E2-2AF0D364AE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136ED3AC-BC3E-4829-8DB2-BEC19E8772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DC20CDAA-CE71-47F9-B980-1F986F51F3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E3B1C41D-B003-46F6-B65A-3514E59240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CB9D04D0-F10A-4351-8A2D-4F33BB9E6C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05C25734-709C-4352-825F-3725856056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05CAAB62-7014-421A-A427-BE00E5AA62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D382E076-FF1A-4CDF-93EC-CA1D464A8F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1151DA4D-3CF7-4A25-A947-F4FAAC3B5D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2C89574E-542D-4F24-895C-03696844B1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EFC5B6A4-5874-4593-AFDE-D820E26ACB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35D5DBC6-1071-4D2E-95ED-4D03493972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439FF08E-2EE3-45D6-9F3A-3CB1DC5099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F79609F1-72B7-4154-8119-858EC723D96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CECE838A-51CB-4D9F-92F9-8F20CA7C63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916B983B-BCDF-4992-A271-2AC05DF742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4A9DF258-24D5-4C0E-8390-371CB84C737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CEA3606A-220F-4100-B0F5-403EA7CC7F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61A91A73-7A8C-4562-AB79-51C2B585D2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E6E37B8D-882F-467D-8A6C-7A4ECEA238F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3F10B326-1526-4BFF-8B91-FC4E3BCD01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DA8909FA-1B7F-4950-823D-3C8DD693A4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FCDEC678-3849-4F2C-AA40-D7860C242D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9C3E73DA-4107-458E-A9F0-2E836FAD05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7A4BBD26-DA92-4CC8-AB8B-BB372C25D9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F90B22DD-E538-4362-9991-1E34A739AE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6CD16DC1-53A7-439C-BD11-94F663698B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A301C309-9F91-421B-9208-B78E16DDD6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AEBDA99F-9F1F-4CC9-8D29-8DA824CDE6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CA995790-05DC-4FBE-A9C9-09611EA73D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DEA73D78-BDD7-4A56-B1F3-4D69B6B7F7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0C4E9F2D-1564-40B1-877B-E0760A6849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03312793-F37D-49A5-8F07-9F3A8745CE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14CFDCA4-B54F-4A96-B777-003450635B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FEDE3615-3777-4D85-A139-1DE0378BFD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B32E53C0-443F-4103-8645-0D708F163D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75687A6A-200B-45E2-B4C8-BD21D2915D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983D3071-B95B-44B5-A43D-6891E40A01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2C23936D-3B0C-4A2A-A595-EC2B1A155F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9C3914B7-412F-4DE2-A262-D3BCCE8569B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E3BE53E0-27EA-4C2D-BA2B-8763DD10C4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961CCE6C-6B51-42CC-A3D6-CE38AAF31D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8584C1D-3D8F-4D84-A4D4-E391C8559E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0D9-429F-839A-D176B7331506}"/>
                </c:ext>
              </c:extLst>
            </c:dLbl>
            <c:dLbl>
              <c:idx val="1"/>
              <c:tx>
                <c:rich>
                  <a:bodyPr/>
                  <a:lstStyle/>
                  <a:p>
                    <a:fld id="{D6014E69-1951-4979-A676-F6668A2043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0D9-429F-839A-D176B733150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Coahuila</c:v>
                </c:pt>
                <c:pt idx="1">
                  <c:v>Nacional</c:v>
                </c:pt>
              </c:strCache>
            </c:strRef>
          </c:cat>
          <c:val>
            <c:numRef>
              <c:f>'_NACIONAL-ESTADO_'!$C$2:$C$3</c:f>
              <c:numCache>
                <c:formatCode>General</c:formatCode>
                <c:ptCount val="2"/>
                <c:pt idx="0">
                  <c:v>-43</c:v>
                </c:pt>
                <c:pt idx="1">
                  <c:v>-49.1</c:v>
                </c:pt>
              </c:numCache>
            </c:numRef>
          </c:val>
          <c:extLst>
            <c:ext xmlns:c15="http://schemas.microsoft.com/office/drawing/2012/chart" uri="{02D57815-91ED-43cb-92C2-25804820EDAC}">
              <c15:datalabelsRange>
                <c15:f>'_NACIONAL-ESTADO_'!$G$2:$G$3</c15:f>
                <c15:dlblRangeCache>
                  <c:ptCount val="2"/>
                  <c:pt idx="0">
                    <c:v>43.0</c:v>
                  </c:pt>
                  <c:pt idx="1">
                    <c:v>49.1</c:v>
                  </c:pt>
                </c15:dlblRangeCache>
              </c15:datalabelsRange>
            </c:ext>
            <c:ext xmlns:c16="http://schemas.microsoft.com/office/drawing/2014/chart" uri="{C3380CC4-5D6E-409C-BE32-E72D297353CC}">
              <c16:uniqueId val="{00000002-90D9-429F-839A-D176B7331506}"/>
            </c:ext>
          </c:extLst>
        </c:ser>
        <c:ser>
          <c:idx val="1"/>
          <c:order val="1"/>
          <c:tx>
            <c:v>NII</c:v>
          </c:tx>
          <c:spPr>
            <a:solidFill>
              <a:srgbClr val="B07CAA"/>
            </a:solidFill>
          </c:spPr>
          <c:invertIfNegative val="0"/>
          <c:dLbls>
            <c:dLbl>
              <c:idx val="0"/>
              <c:tx>
                <c:rich>
                  <a:bodyPr/>
                  <a:lstStyle/>
                  <a:p>
                    <a:fld id="{D0DE4E60-C620-4EDD-A2D2-8607153775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0D9-429F-839A-D176B7331506}"/>
                </c:ext>
              </c:extLst>
            </c:dLbl>
            <c:dLbl>
              <c:idx val="1"/>
              <c:tx>
                <c:rich>
                  <a:bodyPr/>
                  <a:lstStyle/>
                  <a:p>
                    <a:fld id="{3AC5A736-C7B2-45D4-A823-CDFB0C3635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0D9-429F-839A-D176B733150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Coahuila</c:v>
                </c:pt>
                <c:pt idx="1">
                  <c:v>Nacional</c:v>
                </c:pt>
              </c:strCache>
            </c:strRef>
          </c:cat>
          <c:val>
            <c:numRef>
              <c:f>'_NACIONAL-ESTADO_'!$D$2:$D$3</c:f>
              <c:numCache>
                <c:formatCode>General</c:formatCode>
                <c:ptCount val="2"/>
                <c:pt idx="0">
                  <c:v>35.6</c:v>
                </c:pt>
                <c:pt idx="1">
                  <c:v>32.9</c:v>
                </c:pt>
              </c:numCache>
            </c:numRef>
          </c:val>
          <c:extLst>
            <c:ext xmlns:c15="http://schemas.microsoft.com/office/drawing/2012/chart" uri="{02D57815-91ED-43cb-92C2-25804820EDAC}">
              <c15:datalabelsRange>
                <c15:f>'_NACIONAL-ESTADO_'!$H$2:$H$3</c15:f>
                <c15:dlblRangeCache>
                  <c:ptCount val="2"/>
                  <c:pt idx="0">
                    <c:v>35.6</c:v>
                  </c:pt>
                  <c:pt idx="1">
                    <c:v>32.9</c:v>
                  </c:pt>
                </c15:dlblRangeCache>
              </c15:datalabelsRange>
            </c:ext>
            <c:ext xmlns:c16="http://schemas.microsoft.com/office/drawing/2014/chart" uri="{C3380CC4-5D6E-409C-BE32-E72D297353CC}">
              <c16:uniqueId val="{00000005-90D9-429F-839A-D176B7331506}"/>
            </c:ext>
          </c:extLst>
        </c:ser>
        <c:ser>
          <c:idx val="2"/>
          <c:order val="2"/>
          <c:tx>
            <c:v>NIII</c:v>
          </c:tx>
          <c:spPr>
            <a:solidFill>
              <a:srgbClr val="9A528E"/>
            </a:solidFill>
          </c:spPr>
          <c:invertIfNegative val="0"/>
          <c:dLbls>
            <c:dLbl>
              <c:idx val="0"/>
              <c:tx>
                <c:rich>
                  <a:bodyPr/>
                  <a:lstStyle/>
                  <a:p>
                    <a:fld id="{FB08D7C1-CEDC-4DDF-A33F-081836B762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0D9-429F-839A-D176B7331506}"/>
                </c:ext>
              </c:extLst>
            </c:dLbl>
            <c:dLbl>
              <c:idx val="1"/>
              <c:tx>
                <c:rich>
                  <a:bodyPr/>
                  <a:lstStyle/>
                  <a:p>
                    <a:fld id="{0DF27F23-EA2F-4419-B9FB-F30F2B4C4C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0D9-429F-839A-D176B733150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Coahuila</c:v>
                </c:pt>
                <c:pt idx="1">
                  <c:v>Nacional</c:v>
                </c:pt>
              </c:strCache>
            </c:strRef>
          </c:cat>
          <c:val>
            <c:numRef>
              <c:f>'_NACIONAL-ESTADO_'!$E$2:$E$3</c:f>
              <c:numCache>
                <c:formatCode>General</c:formatCode>
                <c:ptCount val="2"/>
                <c:pt idx="0">
                  <c:v>17.5</c:v>
                </c:pt>
                <c:pt idx="1">
                  <c:v>15.1</c:v>
                </c:pt>
              </c:numCache>
            </c:numRef>
          </c:val>
          <c:extLst>
            <c:ext xmlns:c15="http://schemas.microsoft.com/office/drawing/2012/chart" uri="{02D57815-91ED-43cb-92C2-25804820EDAC}">
              <c15:datalabelsRange>
                <c15:f>'_NACIONAL-ESTADO_'!$I$2:$I$3</c15:f>
                <c15:dlblRangeCache>
                  <c:ptCount val="2"/>
                  <c:pt idx="0">
                    <c:v>17.5</c:v>
                  </c:pt>
                  <c:pt idx="1">
                    <c:v>15.1</c:v>
                  </c:pt>
                </c15:dlblRangeCache>
              </c15:datalabelsRange>
            </c:ext>
            <c:ext xmlns:c16="http://schemas.microsoft.com/office/drawing/2014/chart" uri="{C3380CC4-5D6E-409C-BE32-E72D297353CC}">
              <c16:uniqueId val="{00000008-90D9-429F-839A-D176B7331506}"/>
            </c:ext>
          </c:extLst>
        </c:ser>
        <c:ser>
          <c:idx val="3"/>
          <c:order val="3"/>
          <c:tx>
            <c:v>NIV</c:v>
          </c:tx>
          <c:spPr>
            <a:solidFill>
              <a:srgbClr val="862A77"/>
            </a:solidFill>
          </c:spPr>
          <c:invertIfNegative val="0"/>
          <c:dLbls>
            <c:dLbl>
              <c:idx val="0"/>
              <c:layout>
                <c:manualLayout>
                  <c:x val="2.727272727272716E-2"/>
                  <c:y val="0"/>
                </c:manualLayout>
              </c:layout>
              <c:tx>
                <c:rich>
                  <a:bodyPr/>
                  <a:lstStyle/>
                  <a:p>
                    <a:fld id="{4A7130AD-6BC5-420E-9D01-DA46121D68C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0D9-429F-839A-D176B7331506}"/>
                </c:ext>
              </c:extLst>
            </c:dLbl>
            <c:dLbl>
              <c:idx val="1"/>
              <c:layout>
                <c:manualLayout>
                  <c:x val="2.4242424242424353E-2"/>
                  <c:y val="0"/>
                </c:manualLayout>
              </c:layout>
              <c:tx>
                <c:rich>
                  <a:bodyPr/>
                  <a:lstStyle/>
                  <a:p>
                    <a:fld id="{9E3EEAAB-B0A5-4DC7-A6FA-42F6E21E0A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0D9-429F-839A-D176B7331506}"/>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Coahuila</c:v>
                </c:pt>
                <c:pt idx="1">
                  <c:v>Nacional</c:v>
                </c:pt>
              </c:strCache>
            </c:strRef>
          </c:cat>
          <c:val>
            <c:numRef>
              <c:f>'_NACIONAL-ESTADO_'!$F$2:$F$3</c:f>
              <c:numCache>
                <c:formatCode>General</c:formatCode>
                <c:ptCount val="2"/>
                <c:pt idx="0">
                  <c:v>3.9</c:v>
                </c:pt>
                <c:pt idx="1">
                  <c:v>2.8</c:v>
                </c:pt>
              </c:numCache>
            </c:numRef>
          </c:val>
          <c:extLst>
            <c:ext xmlns:c15="http://schemas.microsoft.com/office/drawing/2012/chart" uri="{02D57815-91ED-43cb-92C2-25804820EDAC}">
              <c15:datalabelsRange>
                <c15:f>'_NACIONAL-ESTADO_'!$J$2:$J$3</c15:f>
                <c15:dlblRangeCache>
                  <c:ptCount val="2"/>
                  <c:pt idx="0">
                    <c:v>3.9</c:v>
                  </c:pt>
                  <c:pt idx="1">
                    <c:v>2.8</c:v>
                  </c:pt>
                </c15:dlblRangeCache>
              </c15:datalabelsRange>
            </c:ext>
            <c:ext xmlns:c16="http://schemas.microsoft.com/office/drawing/2014/chart" uri="{C3380CC4-5D6E-409C-BE32-E72D297353CC}">
              <c16:uniqueId val="{0000000B-90D9-429F-839A-D176B7331506}"/>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65ED5D2-EB2B-47CF-93F5-EE9EED7DAA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C2D-4B76-9864-A166F4651EE7}"/>
                </c:ext>
              </c:extLst>
            </c:dLbl>
            <c:dLbl>
              <c:idx val="1"/>
              <c:tx>
                <c:rich>
                  <a:bodyPr/>
                  <a:lstStyle/>
                  <a:p>
                    <a:fld id="{344E955B-F62C-491D-A452-ED14B5AB22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C2D-4B76-9864-A166F4651EE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Coahuila</c:v>
                </c:pt>
                <c:pt idx="1">
                  <c:v>Nacional</c:v>
                </c:pt>
              </c:strCache>
            </c:strRef>
          </c:cat>
          <c:val>
            <c:numRef>
              <c:f>'_NACIONAL-ESTADO_'!$C$27:$C$28</c:f>
              <c:numCache>
                <c:formatCode>General</c:formatCode>
                <c:ptCount val="2"/>
                <c:pt idx="0">
                  <c:v>-56</c:v>
                </c:pt>
                <c:pt idx="1">
                  <c:v>-59.1</c:v>
                </c:pt>
              </c:numCache>
            </c:numRef>
          </c:val>
          <c:extLst>
            <c:ext xmlns:c15="http://schemas.microsoft.com/office/drawing/2012/chart" uri="{02D57815-91ED-43cb-92C2-25804820EDAC}">
              <c15:datalabelsRange>
                <c15:f>'_NACIONAL-ESTADO_'!$G$27:$G$28</c15:f>
                <c15:dlblRangeCache>
                  <c:ptCount val="2"/>
                  <c:pt idx="0">
                    <c:v>56.0</c:v>
                  </c:pt>
                  <c:pt idx="1">
                    <c:v>59.1</c:v>
                  </c:pt>
                </c15:dlblRangeCache>
              </c15:datalabelsRange>
            </c:ext>
            <c:ext xmlns:c16="http://schemas.microsoft.com/office/drawing/2014/chart" uri="{C3380CC4-5D6E-409C-BE32-E72D297353CC}">
              <c16:uniqueId val="{00000002-6C2D-4B76-9864-A166F4651EE7}"/>
            </c:ext>
          </c:extLst>
        </c:ser>
        <c:ser>
          <c:idx val="1"/>
          <c:order val="1"/>
          <c:tx>
            <c:v>NII</c:v>
          </c:tx>
          <c:spPr>
            <a:solidFill>
              <a:srgbClr val="B07CAA"/>
            </a:solidFill>
          </c:spPr>
          <c:invertIfNegative val="0"/>
          <c:dLbls>
            <c:dLbl>
              <c:idx val="0"/>
              <c:tx>
                <c:rich>
                  <a:bodyPr/>
                  <a:lstStyle/>
                  <a:p>
                    <a:fld id="{5E2A57F0-17AC-4506-BCE2-2D0FDFD163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C2D-4B76-9864-A166F4651EE7}"/>
                </c:ext>
              </c:extLst>
            </c:dLbl>
            <c:dLbl>
              <c:idx val="1"/>
              <c:tx>
                <c:rich>
                  <a:bodyPr/>
                  <a:lstStyle/>
                  <a:p>
                    <a:fld id="{D3F9D60A-423F-48CA-A205-A51C90473B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C2D-4B76-9864-A166F4651EE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Coahuila</c:v>
                </c:pt>
                <c:pt idx="1">
                  <c:v>Nacional</c:v>
                </c:pt>
              </c:strCache>
            </c:strRef>
          </c:cat>
          <c:val>
            <c:numRef>
              <c:f>'_NACIONAL-ESTADO_'!$D$27:$D$28</c:f>
              <c:numCache>
                <c:formatCode>General</c:formatCode>
                <c:ptCount val="2"/>
                <c:pt idx="0">
                  <c:v>18.8</c:v>
                </c:pt>
                <c:pt idx="1">
                  <c:v>17.899999999999999</c:v>
                </c:pt>
              </c:numCache>
            </c:numRef>
          </c:val>
          <c:extLst>
            <c:ext xmlns:c15="http://schemas.microsoft.com/office/drawing/2012/chart" uri="{02D57815-91ED-43cb-92C2-25804820EDAC}">
              <c15:datalabelsRange>
                <c15:f>'_NACIONAL-ESTADO_'!$H$27:$H$28</c15:f>
                <c15:dlblRangeCache>
                  <c:ptCount val="2"/>
                  <c:pt idx="0">
                    <c:v>18.8</c:v>
                  </c:pt>
                  <c:pt idx="1">
                    <c:v>17.9</c:v>
                  </c:pt>
                </c15:dlblRangeCache>
              </c15:datalabelsRange>
            </c:ext>
            <c:ext xmlns:c16="http://schemas.microsoft.com/office/drawing/2014/chart" uri="{C3380CC4-5D6E-409C-BE32-E72D297353CC}">
              <c16:uniqueId val="{00000005-6C2D-4B76-9864-A166F4651EE7}"/>
            </c:ext>
          </c:extLst>
        </c:ser>
        <c:ser>
          <c:idx val="2"/>
          <c:order val="2"/>
          <c:tx>
            <c:v>NIII</c:v>
          </c:tx>
          <c:spPr>
            <a:solidFill>
              <a:srgbClr val="9A528E"/>
            </a:solidFill>
          </c:spPr>
          <c:invertIfNegative val="0"/>
          <c:dLbls>
            <c:dLbl>
              <c:idx val="0"/>
              <c:tx>
                <c:rich>
                  <a:bodyPr/>
                  <a:lstStyle/>
                  <a:p>
                    <a:fld id="{22FDB350-4AB3-4F80-A443-196689D616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C2D-4B76-9864-A166F4651EE7}"/>
                </c:ext>
              </c:extLst>
            </c:dLbl>
            <c:dLbl>
              <c:idx val="1"/>
              <c:tx>
                <c:rich>
                  <a:bodyPr/>
                  <a:lstStyle/>
                  <a:p>
                    <a:fld id="{ECD1A38D-983B-4A74-B813-6B2ACCF5D7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C2D-4B76-9864-A166F4651EE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Coahuila</c:v>
                </c:pt>
                <c:pt idx="1">
                  <c:v>Nacional</c:v>
                </c:pt>
              </c:strCache>
            </c:strRef>
          </c:cat>
          <c:val>
            <c:numRef>
              <c:f>'_NACIONAL-ESTADO_'!$E$27:$E$28</c:f>
              <c:numCache>
                <c:formatCode>General</c:formatCode>
                <c:ptCount val="2"/>
                <c:pt idx="0">
                  <c:v>14.9</c:v>
                </c:pt>
                <c:pt idx="1">
                  <c:v>14.8</c:v>
                </c:pt>
              </c:numCache>
            </c:numRef>
          </c:val>
          <c:extLst>
            <c:ext xmlns:c15="http://schemas.microsoft.com/office/drawing/2012/chart" uri="{02D57815-91ED-43cb-92C2-25804820EDAC}">
              <c15:datalabelsRange>
                <c15:f>'_NACIONAL-ESTADO_'!$I$27:$I$28</c15:f>
                <c15:dlblRangeCache>
                  <c:ptCount val="2"/>
                  <c:pt idx="0">
                    <c:v>14.9</c:v>
                  </c:pt>
                  <c:pt idx="1">
                    <c:v>14.8</c:v>
                  </c:pt>
                </c15:dlblRangeCache>
              </c15:datalabelsRange>
            </c:ext>
            <c:ext xmlns:c16="http://schemas.microsoft.com/office/drawing/2014/chart" uri="{C3380CC4-5D6E-409C-BE32-E72D297353CC}">
              <c16:uniqueId val="{00000008-6C2D-4B76-9864-A166F4651EE7}"/>
            </c:ext>
          </c:extLst>
        </c:ser>
        <c:ser>
          <c:idx val="3"/>
          <c:order val="3"/>
          <c:tx>
            <c:v>NIV</c:v>
          </c:tx>
          <c:spPr>
            <a:solidFill>
              <a:srgbClr val="862A77"/>
            </a:solidFill>
          </c:spPr>
          <c:invertIfNegative val="0"/>
          <c:dLbls>
            <c:dLbl>
              <c:idx val="0"/>
              <c:tx>
                <c:rich>
                  <a:bodyPr/>
                  <a:lstStyle/>
                  <a:p>
                    <a:fld id="{3DAE4DD6-EE7F-4FCB-86D5-65D74CAACC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C2D-4B76-9864-A166F4651EE7}"/>
                </c:ext>
              </c:extLst>
            </c:dLbl>
            <c:dLbl>
              <c:idx val="1"/>
              <c:tx>
                <c:rich>
                  <a:bodyPr/>
                  <a:lstStyle/>
                  <a:p>
                    <a:fld id="{C14472B1-D551-484E-A997-9A84C31493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C2D-4B76-9864-A166F4651EE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Coahuila</c:v>
                </c:pt>
                <c:pt idx="1">
                  <c:v>Nacional</c:v>
                </c:pt>
              </c:strCache>
            </c:strRef>
          </c:cat>
          <c:val>
            <c:numRef>
              <c:f>'_NACIONAL-ESTADO_'!$F$27:$F$28</c:f>
              <c:numCache>
                <c:formatCode>General</c:formatCode>
                <c:ptCount val="2"/>
                <c:pt idx="0">
                  <c:v>10.199999999999999</c:v>
                </c:pt>
                <c:pt idx="1">
                  <c:v>8.1999999999999993</c:v>
                </c:pt>
              </c:numCache>
            </c:numRef>
          </c:val>
          <c:extLst>
            <c:ext xmlns:c15="http://schemas.microsoft.com/office/drawing/2012/chart" uri="{02D57815-91ED-43cb-92C2-25804820EDAC}">
              <c15:datalabelsRange>
                <c15:f>'_NACIONAL-ESTADO_'!$J$27:$J$28</c15:f>
                <c15:dlblRangeCache>
                  <c:ptCount val="2"/>
                  <c:pt idx="0">
                    <c:v>10.2</c:v>
                  </c:pt>
                  <c:pt idx="1">
                    <c:v>8.2</c:v>
                  </c:pt>
                </c15:dlblRangeCache>
              </c15:datalabelsRange>
            </c:ext>
            <c:ext xmlns:c16="http://schemas.microsoft.com/office/drawing/2014/chart" uri="{C3380CC4-5D6E-409C-BE32-E72D297353CC}">
              <c16:uniqueId val="{0000000B-6C2D-4B76-9864-A166F4651EE7}"/>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757-4DEB-904A-9E6A1F52D393}"/>
              </c:ext>
            </c:extLst>
          </c:dPt>
          <c:cat>
            <c:numRef>
              <c:f>_ANIO_INT_!$B$2:$B$3</c:f>
              <c:numCache>
                <c:formatCode>General</c:formatCode>
                <c:ptCount val="2"/>
                <c:pt idx="0">
                  <c:v>2015</c:v>
                </c:pt>
                <c:pt idx="1">
                  <c:v>2018</c:v>
                </c:pt>
              </c:numCache>
            </c:numRef>
          </c:cat>
          <c:val>
            <c:numRef>
              <c:f>_ANIO_INT_!$C$2:$C$3</c:f>
              <c:numCache>
                <c:formatCode>General</c:formatCode>
                <c:ptCount val="2"/>
                <c:pt idx="0">
                  <c:v>503.637</c:v>
                </c:pt>
                <c:pt idx="1">
                  <c:v>508.23899999999998</c:v>
                </c:pt>
              </c:numCache>
            </c:numRef>
          </c:val>
          <c:smooth val="0"/>
          <c:extLst>
            <c:ext xmlns:c16="http://schemas.microsoft.com/office/drawing/2014/chart" uri="{C3380CC4-5D6E-409C-BE32-E72D297353CC}">
              <c16:uniqueId val="{00000001-1757-4DEB-904A-9E6A1F52D39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1757-4DEB-904A-9E6A1F52D393}"/>
              </c:ext>
            </c:extLst>
          </c:dPt>
          <c:cat>
            <c:numRef>
              <c:f>_ANIO_INT_!$B$2:$B$3</c:f>
              <c:numCache>
                <c:formatCode>General</c:formatCode>
                <c:ptCount val="2"/>
                <c:pt idx="0">
                  <c:v>2015</c:v>
                </c:pt>
                <c:pt idx="1">
                  <c:v>2018</c:v>
                </c:pt>
              </c:numCache>
            </c:numRef>
          </c:cat>
          <c:val>
            <c:numRef>
              <c:f>_ANIO_INT_!$D$2:$D$3</c:f>
              <c:numCache>
                <c:formatCode>General</c:formatCode>
                <c:ptCount val="2"/>
                <c:pt idx="0">
                  <c:v>518.36300000000006</c:v>
                </c:pt>
                <c:pt idx="1">
                  <c:v>523.76099999999997</c:v>
                </c:pt>
              </c:numCache>
            </c:numRef>
          </c:val>
          <c:smooth val="0"/>
          <c:extLst>
            <c:ext xmlns:c16="http://schemas.microsoft.com/office/drawing/2014/chart" uri="{C3380CC4-5D6E-409C-BE32-E72D297353CC}">
              <c16:uniqueId val="{00000003-1757-4DEB-904A-9E6A1F52D393}"/>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757-4DEB-904A-9E6A1F52D39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757-4DEB-904A-9E6A1F52D39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511</c:v>
                </c:pt>
                <c:pt idx="1">
                  <c:v>516</c:v>
                </c:pt>
              </c:numCache>
            </c:numRef>
          </c:val>
          <c:smooth val="0"/>
          <c:extLst>
            <c:ext xmlns:c16="http://schemas.microsoft.com/office/drawing/2014/chart" uri="{C3380CC4-5D6E-409C-BE32-E72D297353CC}">
              <c16:uniqueId val="{00000005-1757-4DEB-904A-9E6A1F52D393}"/>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350-4FDB-8739-03451E7A5B2D}"/>
              </c:ext>
            </c:extLst>
          </c:dPt>
          <c:cat>
            <c:numRef>
              <c:f>_ANIO_INT_!$B$27:$B$28</c:f>
              <c:numCache>
                <c:formatCode>General</c:formatCode>
                <c:ptCount val="2"/>
                <c:pt idx="0">
                  <c:v>2015</c:v>
                </c:pt>
                <c:pt idx="1">
                  <c:v>2018</c:v>
                </c:pt>
              </c:numCache>
            </c:numRef>
          </c:cat>
          <c:val>
            <c:numRef>
              <c:f>_ANIO_INT_!$C$27:$C$28</c:f>
              <c:numCache>
                <c:formatCode>General</c:formatCode>
                <c:ptCount val="2"/>
                <c:pt idx="0">
                  <c:v>503.44299999999998</c:v>
                </c:pt>
                <c:pt idx="1">
                  <c:v>504.64699999999999</c:v>
                </c:pt>
              </c:numCache>
            </c:numRef>
          </c:val>
          <c:smooth val="0"/>
          <c:extLst>
            <c:ext xmlns:c16="http://schemas.microsoft.com/office/drawing/2014/chart" uri="{C3380CC4-5D6E-409C-BE32-E72D297353CC}">
              <c16:uniqueId val="{00000001-1350-4FDB-8739-03451E7A5B2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1350-4FDB-8739-03451E7A5B2D}"/>
              </c:ext>
            </c:extLst>
          </c:dPt>
          <c:cat>
            <c:numRef>
              <c:f>_ANIO_INT_!$B$27:$B$28</c:f>
              <c:numCache>
                <c:formatCode>General</c:formatCode>
                <c:ptCount val="2"/>
                <c:pt idx="0">
                  <c:v>2015</c:v>
                </c:pt>
                <c:pt idx="1">
                  <c:v>2018</c:v>
                </c:pt>
              </c:numCache>
            </c:numRef>
          </c:cat>
          <c:val>
            <c:numRef>
              <c:f>_ANIO_INT_!$D$27:$D$28</c:f>
              <c:numCache>
                <c:formatCode>General</c:formatCode>
                <c:ptCount val="2"/>
                <c:pt idx="0">
                  <c:v>520.55700000000002</c:v>
                </c:pt>
                <c:pt idx="1">
                  <c:v>523.35299999999995</c:v>
                </c:pt>
              </c:numCache>
            </c:numRef>
          </c:val>
          <c:smooth val="0"/>
          <c:extLst>
            <c:ext xmlns:c16="http://schemas.microsoft.com/office/drawing/2014/chart" uri="{C3380CC4-5D6E-409C-BE32-E72D297353CC}">
              <c16:uniqueId val="{00000003-1350-4FDB-8739-03451E7A5B2D}"/>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350-4FDB-8739-03451E7A5B2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350-4FDB-8739-03451E7A5B2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512</c:v>
                </c:pt>
                <c:pt idx="1">
                  <c:v>514</c:v>
                </c:pt>
              </c:numCache>
            </c:numRef>
          </c:val>
          <c:smooth val="0"/>
          <c:extLst>
            <c:ext xmlns:c16="http://schemas.microsoft.com/office/drawing/2014/chart" uri="{C3380CC4-5D6E-409C-BE32-E72D297353CC}">
              <c16:uniqueId val="{00000005-1350-4FDB-8739-03451E7A5B2D}"/>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0C1CE97-5A1B-4E95-AA4E-C4C06DB6E8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6BC-4251-BF38-D2FC3A853617}"/>
                </c:ext>
              </c:extLst>
            </c:dLbl>
            <c:dLbl>
              <c:idx val="1"/>
              <c:tx>
                <c:rich>
                  <a:bodyPr/>
                  <a:lstStyle/>
                  <a:p>
                    <a:fld id="{39556A6D-D4BB-4446-8AB2-F6F1A8F643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6BC-4251-BF38-D2FC3A8536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BC-4251-BF38-D2FC3A853617}"/>
                </c:ext>
              </c:extLst>
            </c:dLbl>
            <c:dLbl>
              <c:idx val="3"/>
              <c:tx>
                <c:rich>
                  <a:bodyPr/>
                  <a:lstStyle/>
                  <a:p>
                    <a:fld id="{90868C5C-5A05-436C-A99A-2F9AEF71B7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6BC-4251-BF38-D2FC3A85361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Coahuila</c:v>
                </c:pt>
              </c:strCache>
            </c:strRef>
          </c:cat>
          <c:val>
            <c:numRef>
              <c:f>_TIP_ESC_!$C$2:$C$5</c:f>
              <c:numCache>
                <c:formatCode>General</c:formatCode>
                <c:ptCount val="4"/>
                <c:pt idx="0">
                  <c:v>-47.3</c:v>
                </c:pt>
                <c:pt idx="1">
                  <c:v>-10.3</c:v>
                </c:pt>
                <c:pt idx="3">
                  <c:v>-43</c:v>
                </c:pt>
              </c:numCache>
            </c:numRef>
          </c:val>
          <c:extLst>
            <c:ext xmlns:c15="http://schemas.microsoft.com/office/drawing/2012/chart" uri="{02D57815-91ED-43cb-92C2-25804820EDAC}">
              <c15:datalabelsRange>
                <c15:f>_TIP_ESC_!$G$2:$G$5</c15:f>
                <c15:dlblRangeCache>
                  <c:ptCount val="4"/>
                  <c:pt idx="0">
                    <c:v>47.3</c:v>
                  </c:pt>
                  <c:pt idx="1">
                    <c:v>10.3˟</c:v>
                  </c:pt>
                  <c:pt idx="3">
                    <c:v>43.0</c:v>
                  </c:pt>
                </c15:dlblRangeCache>
              </c15:datalabelsRange>
            </c:ext>
            <c:ext xmlns:c16="http://schemas.microsoft.com/office/drawing/2014/chart" uri="{C3380CC4-5D6E-409C-BE32-E72D297353CC}">
              <c16:uniqueId val="{00000004-06BC-4251-BF38-D2FC3A853617}"/>
            </c:ext>
          </c:extLst>
        </c:ser>
        <c:ser>
          <c:idx val="1"/>
          <c:order val="1"/>
          <c:tx>
            <c:v>NII</c:v>
          </c:tx>
          <c:spPr>
            <a:solidFill>
              <a:srgbClr val="B07CAA"/>
            </a:solidFill>
          </c:spPr>
          <c:invertIfNegative val="0"/>
          <c:dLbls>
            <c:dLbl>
              <c:idx val="0"/>
              <c:tx>
                <c:rich>
                  <a:bodyPr/>
                  <a:lstStyle/>
                  <a:p>
                    <a:fld id="{79BE20E8-1BCC-4356-B51F-3B088C16B4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6BC-4251-BF38-D2FC3A853617}"/>
                </c:ext>
              </c:extLst>
            </c:dLbl>
            <c:dLbl>
              <c:idx val="1"/>
              <c:tx>
                <c:rich>
                  <a:bodyPr/>
                  <a:lstStyle/>
                  <a:p>
                    <a:fld id="{82E62D69-5077-4C49-910B-7E355BD9A6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6BC-4251-BF38-D2FC3A8536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BC-4251-BF38-D2FC3A853617}"/>
                </c:ext>
              </c:extLst>
            </c:dLbl>
            <c:dLbl>
              <c:idx val="3"/>
              <c:tx>
                <c:rich>
                  <a:bodyPr/>
                  <a:lstStyle/>
                  <a:p>
                    <a:fld id="{D87E2F15-C1C3-4EFA-B5DB-326E0AD424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6BC-4251-BF38-D2FC3A85361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Coahuila</c:v>
                </c:pt>
              </c:strCache>
            </c:strRef>
          </c:cat>
          <c:val>
            <c:numRef>
              <c:f>_TIP_ESC_!$D$2:$D$5</c:f>
              <c:numCache>
                <c:formatCode>General</c:formatCode>
                <c:ptCount val="4"/>
                <c:pt idx="0">
                  <c:v>36</c:v>
                </c:pt>
                <c:pt idx="1">
                  <c:v>32.799999999999997</c:v>
                </c:pt>
                <c:pt idx="3">
                  <c:v>35.6</c:v>
                </c:pt>
              </c:numCache>
            </c:numRef>
          </c:val>
          <c:extLst>
            <c:ext xmlns:c15="http://schemas.microsoft.com/office/drawing/2012/chart" uri="{02D57815-91ED-43cb-92C2-25804820EDAC}">
              <c15:datalabelsRange>
                <c15:f>_TIP_ESC_!$H$2:$H$5</c15:f>
                <c15:dlblRangeCache>
                  <c:ptCount val="4"/>
                  <c:pt idx="0">
                    <c:v>36.0</c:v>
                  </c:pt>
                  <c:pt idx="1">
                    <c:v>32.8</c:v>
                  </c:pt>
                  <c:pt idx="3">
                    <c:v>35.6</c:v>
                  </c:pt>
                </c15:dlblRangeCache>
              </c15:datalabelsRange>
            </c:ext>
            <c:ext xmlns:c16="http://schemas.microsoft.com/office/drawing/2014/chart" uri="{C3380CC4-5D6E-409C-BE32-E72D297353CC}">
              <c16:uniqueId val="{00000009-06BC-4251-BF38-D2FC3A853617}"/>
            </c:ext>
          </c:extLst>
        </c:ser>
        <c:ser>
          <c:idx val="2"/>
          <c:order val="2"/>
          <c:tx>
            <c:v>NIII</c:v>
          </c:tx>
          <c:spPr>
            <a:solidFill>
              <a:srgbClr val="9A528E"/>
            </a:solidFill>
          </c:spPr>
          <c:invertIfNegative val="0"/>
          <c:dLbls>
            <c:dLbl>
              <c:idx val="0"/>
              <c:tx>
                <c:rich>
                  <a:bodyPr/>
                  <a:lstStyle/>
                  <a:p>
                    <a:fld id="{AE56C43E-6434-4D8B-B527-2764500C1F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6BC-4251-BF38-D2FC3A853617}"/>
                </c:ext>
              </c:extLst>
            </c:dLbl>
            <c:dLbl>
              <c:idx val="1"/>
              <c:tx>
                <c:rich>
                  <a:bodyPr/>
                  <a:lstStyle/>
                  <a:p>
                    <a:fld id="{73B2662E-D3AD-4215-8498-E793D46AC3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BC-4251-BF38-D2FC3A8536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BC-4251-BF38-D2FC3A853617}"/>
                </c:ext>
              </c:extLst>
            </c:dLbl>
            <c:dLbl>
              <c:idx val="3"/>
              <c:tx>
                <c:rich>
                  <a:bodyPr/>
                  <a:lstStyle/>
                  <a:p>
                    <a:fld id="{358B6266-E198-4FB6-A6F9-1DECA8AF69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6BC-4251-BF38-D2FC3A85361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Coahuila</c:v>
                </c:pt>
              </c:strCache>
            </c:strRef>
          </c:cat>
          <c:val>
            <c:numRef>
              <c:f>_TIP_ESC_!$E$2:$E$5</c:f>
              <c:numCache>
                <c:formatCode>General</c:formatCode>
                <c:ptCount val="4"/>
                <c:pt idx="0">
                  <c:v>14.1</c:v>
                </c:pt>
                <c:pt idx="1">
                  <c:v>43.3</c:v>
                </c:pt>
                <c:pt idx="3">
                  <c:v>17.5</c:v>
                </c:pt>
              </c:numCache>
            </c:numRef>
          </c:val>
          <c:extLst>
            <c:ext xmlns:c15="http://schemas.microsoft.com/office/drawing/2012/chart" uri="{02D57815-91ED-43cb-92C2-25804820EDAC}">
              <c15:datalabelsRange>
                <c15:f>_TIP_ESC_!$I$2:$I$5</c15:f>
                <c15:dlblRangeCache>
                  <c:ptCount val="4"/>
                  <c:pt idx="0">
                    <c:v>14.1</c:v>
                  </c:pt>
                  <c:pt idx="1">
                    <c:v>43.3</c:v>
                  </c:pt>
                  <c:pt idx="3">
                    <c:v>17.5</c:v>
                  </c:pt>
                </c15:dlblRangeCache>
              </c15:datalabelsRange>
            </c:ext>
            <c:ext xmlns:c16="http://schemas.microsoft.com/office/drawing/2014/chart" uri="{C3380CC4-5D6E-409C-BE32-E72D297353CC}">
              <c16:uniqueId val="{0000000E-06BC-4251-BF38-D2FC3A853617}"/>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A39AEFC8-08BE-441C-BF4E-7AF7924262B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6BC-4251-BF38-D2FC3A853617}"/>
                </c:ext>
              </c:extLst>
            </c:dLbl>
            <c:dLbl>
              <c:idx val="1"/>
              <c:tx>
                <c:rich>
                  <a:bodyPr/>
                  <a:lstStyle/>
                  <a:p>
                    <a:fld id="{821F8EDA-5C5E-4A72-962E-39EC8026C3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6BC-4251-BF38-D2FC3A8536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6BC-4251-BF38-D2FC3A853617}"/>
                </c:ext>
              </c:extLst>
            </c:dLbl>
            <c:dLbl>
              <c:idx val="3"/>
              <c:layout>
                <c:manualLayout>
                  <c:x val="2.7272727272727271E-2"/>
                  <c:y val="0"/>
                </c:manualLayout>
              </c:layout>
              <c:tx>
                <c:rich>
                  <a:bodyPr/>
                  <a:lstStyle/>
                  <a:p>
                    <a:pPr>
                      <a:defRPr sz="1400" b="1" baseline="0">
                        <a:solidFill>
                          <a:srgbClr val="862A77"/>
                        </a:solidFill>
                        <a:latin typeface="Calibri"/>
                      </a:defRPr>
                    </a:pPr>
                    <a:fld id="{749118A4-B1C5-41FC-8D74-F4FB693B384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6BC-4251-BF38-D2FC3A85361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Coahuila</c:v>
                </c:pt>
              </c:strCache>
            </c:strRef>
          </c:cat>
          <c:val>
            <c:numRef>
              <c:f>_TIP_ESC_!$F$2:$F$5</c:f>
              <c:numCache>
                <c:formatCode>General</c:formatCode>
                <c:ptCount val="4"/>
                <c:pt idx="0">
                  <c:v>2.6</c:v>
                </c:pt>
                <c:pt idx="1">
                  <c:v>13.6</c:v>
                </c:pt>
                <c:pt idx="3">
                  <c:v>3.9</c:v>
                </c:pt>
              </c:numCache>
            </c:numRef>
          </c:val>
          <c:extLst>
            <c:ext xmlns:c15="http://schemas.microsoft.com/office/drawing/2012/chart" uri="{02D57815-91ED-43cb-92C2-25804820EDAC}">
              <c15:datalabelsRange>
                <c15:f>_TIP_ESC_!$J$2:$J$5</c15:f>
                <c15:dlblRangeCache>
                  <c:ptCount val="4"/>
                  <c:pt idx="0">
                    <c:v>2.6˟</c:v>
                  </c:pt>
                  <c:pt idx="1">
                    <c:v>13.6</c:v>
                  </c:pt>
                  <c:pt idx="3">
                    <c:v>3.9</c:v>
                  </c:pt>
                </c15:dlblRangeCache>
              </c15:datalabelsRange>
            </c:ext>
            <c:ext xmlns:c16="http://schemas.microsoft.com/office/drawing/2014/chart" uri="{C3380CC4-5D6E-409C-BE32-E72D297353CC}">
              <c16:uniqueId val="{00000013-06BC-4251-BF38-D2FC3A853617}"/>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1292863-57F1-4C66-800E-9B0D7AE39A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F23-4C3B-BD96-107D0163F32B}"/>
                </c:ext>
              </c:extLst>
            </c:dLbl>
            <c:dLbl>
              <c:idx val="1"/>
              <c:tx>
                <c:rich>
                  <a:bodyPr/>
                  <a:lstStyle/>
                  <a:p>
                    <a:fld id="{4B10142F-86B3-4869-A33E-4C40FF948B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F23-4C3B-BD96-107D0163F32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C3B-BD96-107D0163F32B}"/>
                </c:ext>
              </c:extLst>
            </c:dLbl>
            <c:dLbl>
              <c:idx val="3"/>
              <c:tx>
                <c:rich>
                  <a:bodyPr/>
                  <a:lstStyle/>
                  <a:p>
                    <a:fld id="{DA0F66BC-4C96-4643-BBBF-FABD909604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F23-4C3B-BD96-107D0163F32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Coahuila</c:v>
                </c:pt>
              </c:strCache>
            </c:strRef>
          </c:cat>
          <c:val>
            <c:numRef>
              <c:f>_TIP_ESC_!$C$28:$C$31</c:f>
              <c:numCache>
                <c:formatCode>General</c:formatCode>
                <c:ptCount val="4"/>
                <c:pt idx="0">
                  <c:v>-60.3</c:v>
                </c:pt>
                <c:pt idx="1">
                  <c:v>-22.9</c:v>
                </c:pt>
                <c:pt idx="3">
                  <c:v>-56</c:v>
                </c:pt>
              </c:numCache>
            </c:numRef>
          </c:val>
          <c:extLst>
            <c:ext xmlns:c15="http://schemas.microsoft.com/office/drawing/2012/chart" uri="{02D57815-91ED-43cb-92C2-25804820EDAC}">
              <c15:datalabelsRange>
                <c15:f>_TIP_ESC_!$G$28:$G$31</c15:f>
                <c15:dlblRangeCache>
                  <c:ptCount val="4"/>
                  <c:pt idx="0">
                    <c:v>60.3</c:v>
                  </c:pt>
                  <c:pt idx="1">
                    <c:v>22.9</c:v>
                  </c:pt>
                  <c:pt idx="3">
                    <c:v>56.0</c:v>
                  </c:pt>
                </c15:dlblRangeCache>
              </c15:datalabelsRange>
            </c:ext>
            <c:ext xmlns:c16="http://schemas.microsoft.com/office/drawing/2014/chart" uri="{C3380CC4-5D6E-409C-BE32-E72D297353CC}">
              <c16:uniqueId val="{00000004-4F23-4C3B-BD96-107D0163F32B}"/>
            </c:ext>
          </c:extLst>
        </c:ser>
        <c:ser>
          <c:idx val="1"/>
          <c:order val="1"/>
          <c:tx>
            <c:v>NII</c:v>
          </c:tx>
          <c:spPr>
            <a:solidFill>
              <a:srgbClr val="B07CAA"/>
            </a:solidFill>
          </c:spPr>
          <c:invertIfNegative val="0"/>
          <c:dLbls>
            <c:dLbl>
              <c:idx val="0"/>
              <c:tx>
                <c:rich>
                  <a:bodyPr/>
                  <a:lstStyle/>
                  <a:p>
                    <a:fld id="{A7D1544E-ABFD-408A-9434-63F133D48A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F23-4C3B-BD96-107D0163F32B}"/>
                </c:ext>
              </c:extLst>
            </c:dLbl>
            <c:dLbl>
              <c:idx val="1"/>
              <c:tx>
                <c:rich>
                  <a:bodyPr/>
                  <a:lstStyle/>
                  <a:p>
                    <a:fld id="{B3136F00-BDCA-45C8-B5AE-C6E9E3FDB7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F23-4C3B-BD96-107D0163F32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23-4C3B-BD96-107D0163F32B}"/>
                </c:ext>
              </c:extLst>
            </c:dLbl>
            <c:dLbl>
              <c:idx val="3"/>
              <c:tx>
                <c:rich>
                  <a:bodyPr/>
                  <a:lstStyle/>
                  <a:p>
                    <a:fld id="{A4F10D84-B536-414F-961C-5C441591AE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F23-4C3B-BD96-107D0163F32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Coahuila</c:v>
                </c:pt>
              </c:strCache>
            </c:strRef>
          </c:cat>
          <c:val>
            <c:numRef>
              <c:f>_TIP_ESC_!$D$28:$D$31</c:f>
              <c:numCache>
                <c:formatCode>General</c:formatCode>
                <c:ptCount val="4"/>
                <c:pt idx="0">
                  <c:v>18.399999999999999</c:v>
                </c:pt>
                <c:pt idx="1">
                  <c:v>22.2</c:v>
                </c:pt>
                <c:pt idx="3">
                  <c:v>18.8</c:v>
                </c:pt>
              </c:numCache>
            </c:numRef>
          </c:val>
          <c:extLst>
            <c:ext xmlns:c15="http://schemas.microsoft.com/office/drawing/2012/chart" uri="{02D57815-91ED-43cb-92C2-25804820EDAC}">
              <c15:datalabelsRange>
                <c15:f>_TIP_ESC_!$H$28:$H$31</c15:f>
                <c15:dlblRangeCache>
                  <c:ptCount val="4"/>
                  <c:pt idx="0">
                    <c:v>18.4</c:v>
                  </c:pt>
                  <c:pt idx="1">
                    <c:v>22.2</c:v>
                  </c:pt>
                  <c:pt idx="3">
                    <c:v>18.8</c:v>
                  </c:pt>
                </c15:dlblRangeCache>
              </c15:datalabelsRange>
            </c:ext>
            <c:ext xmlns:c16="http://schemas.microsoft.com/office/drawing/2014/chart" uri="{C3380CC4-5D6E-409C-BE32-E72D297353CC}">
              <c16:uniqueId val="{00000009-4F23-4C3B-BD96-107D0163F32B}"/>
            </c:ext>
          </c:extLst>
        </c:ser>
        <c:ser>
          <c:idx val="2"/>
          <c:order val="2"/>
          <c:tx>
            <c:v>NIII</c:v>
          </c:tx>
          <c:spPr>
            <a:solidFill>
              <a:srgbClr val="9A528E"/>
            </a:solidFill>
          </c:spPr>
          <c:invertIfNegative val="0"/>
          <c:dLbls>
            <c:dLbl>
              <c:idx val="0"/>
              <c:tx>
                <c:rich>
                  <a:bodyPr/>
                  <a:lstStyle/>
                  <a:p>
                    <a:fld id="{FC6AAAAE-9CDB-433E-9BF3-BDE9AF0700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F23-4C3B-BD96-107D0163F32B}"/>
                </c:ext>
              </c:extLst>
            </c:dLbl>
            <c:dLbl>
              <c:idx val="1"/>
              <c:tx>
                <c:rich>
                  <a:bodyPr/>
                  <a:lstStyle/>
                  <a:p>
                    <a:fld id="{04C4240F-6EB7-4D2A-B186-A882098F6B5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F23-4C3B-BD96-107D0163F32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F23-4C3B-BD96-107D0163F32B}"/>
                </c:ext>
              </c:extLst>
            </c:dLbl>
            <c:dLbl>
              <c:idx val="3"/>
              <c:tx>
                <c:rich>
                  <a:bodyPr/>
                  <a:lstStyle/>
                  <a:p>
                    <a:fld id="{3579B9D9-8829-48C9-BFB3-D98C0B2F25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F23-4C3B-BD96-107D0163F32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Coahuila</c:v>
                </c:pt>
              </c:strCache>
            </c:strRef>
          </c:cat>
          <c:val>
            <c:numRef>
              <c:f>_TIP_ESC_!$E$28:$E$31</c:f>
              <c:numCache>
                <c:formatCode>General</c:formatCode>
                <c:ptCount val="4"/>
                <c:pt idx="0">
                  <c:v>13.4</c:v>
                </c:pt>
                <c:pt idx="1">
                  <c:v>27.1</c:v>
                </c:pt>
                <c:pt idx="3">
                  <c:v>14.9</c:v>
                </c:pt>
              </c:numCache>
            </c:numRef>
          </c:val>
          <c:extLst>
            <c:ext xmlns:c15="http://schemas.microsoft.com/office/drawing/2012/chart" uri="{02D57815-91ED-43cb-92C2-25804820EDAC}">
              <c15:datalabelsRange>
                <c15:f>_TIP_ESC_!$I$28:$I$31</c15:f>
                <c15:dlblRangeCache>
                  <c:ptCount val="4"/>
                  <c:pt idx="0">
                    <c:v>13.4</c:v>
                  </c:pt>
                  <c:pt idx="1">
                    <c:v>27.1</c:v>
                  </c:pt>
                  <c:pt idx="3">
                    <c:v>14.9</c:v>
                  </c:pt>
                </c15:dlblRangeCache>
              </c15:datalabelsRange>
            </c:ext>
            <c:ext xmlns:c16="http://schemas.microsoft.com/office/drawing/2014/chart" uri="{C3380CC4-5D6E-409C-BE32-E72D297353CC}">
              <c16:uniqueId val="{0000000E-4F23-4C3B-BD96-107D0163F32B}"/>
            </c:ext>
          </c:extLst>
        </c:ser>
        <c:ser>
          <c:idx val="3"/>
          <c:order val="3"/>
          <c:tx>
            <c:v>NIV</c:v>
          </c:tx>
          <c:spPr>
            <a:solidFill>
              <a:srgbClr val="862A77"/>
            </a:solidFill>
          </c:spPr>
          <c:invertIfNegative val="0"/>
          <c:dLbls>
            <c:dLbl>
              <c:idx val="0"/>
              <c:tx>
                <c:rich>
                  <a:bodyPr/>
                  <a:lstStyle/>
                  <a:p>
                    <a:fld id="{AE043739-BF56-4424-A5F9-B38F010C59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F23-4C3B-BD96-107D0163F32B}"/>
                </c:ext>
              </c:extLst>
            </c:dLbl>
            <c:dLbl>
              <c:idx val="1"/>
              <c:tx>
                <c:rich>
                  <a:bodyPr/>
                  <a:lstStyle/>
                  <a:p>
                    <a:fld id="{0DCA4C7A-1EE1-4FBC-B368-4DB81A8647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F23-4C3B-BD96-107D0163F32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F23-4C3B-BD96-107D0163F32B}"/>
                </c:ext>
              </c:extLst>
            </c:dLbl>
            <c:dLbl>
              <c:idx val="3"/>
              <c:tx>
                <c:rich>
                  <a:bodyPr/>
                  <a:lstStyle/>
                  <a:p>
                    <a:fld id="{9BA9481F-7225-4013-8B15-9B7D235768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F23-4C3B-BD96-107D0163F32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Coahuila</c:v>
                </c:pt>
              </c:strCache>
            </c:strRef>
          </c:cat>
          <c:val>
            <c:numRef>
              <c:f>_TIP_ESC_!$F$28:$F$31</c:f>
              <c:numCache>
                <c:formatCode>General</c:formatCode>
                <c:ptCount val="4"/>
                <c:pt idx="0">
                  <c:v>7.9</c:v>
                </c:pt>
                <c:pt idx="1">
                  <c:v>27.8</c:v>
                </c:pt>
                <c:pt idx="3">
                  <c:v>10.199999999999999</c:v>
                </c:pt>
              </c:numCache>
            </c:numRef>
          </c:val>
          <c:extLst>
            <c:ext xmlns:c15="http://schemas.microsoft.com/office/drawing/2012/chart" uri="{02D57815-91ED-43cb-92C2-25804820EDAC}">
              <c15:datalabelsRange>
                <c15:f>_TIP_ESC_!$J$28:$J$31</c15:f>
                <c15:dlblRangeCache>
                  <c:ptCount val="4"/>
                  <c:pt idx="0">
                    <c:v>7.9</c:v>
                  </c:pt>
                  <c:pt idx="1">
                    <c:v>27.8</c:v>
                  </c:pt>
                  <c:pt idx="3">
                    <c:v>10.2</c:v>
                  </c:pt>
                </c15:dlblRangeCache>
              </c15:datalabelsRange>
            </c:ext>
            <c:ext xmlns:c16="http://schemas.microsoft.com/office/drawing/2014/chart" uri="{C3380CC4-5D6E-409C-BE32-E72D297353CC}">
              <c16:uniqueId val="{00000013-4F23-4C3B-BD96-107D0163F32B}"/>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445-4338-A7B9-2B9AFC5CF282}"/>
              </c:ext>
            </c:extLst>
          </c:dPt>
          <c:dPt>
            <c:idx val="3"/>
            <c:marker>
              <c:spPr>
                <a:solidFill>
                  <a:srgbClr val="002060"/>
                </a:solidFill>
                <a:ln>
                  <a:noFill/>
                </a:ln>
              </c:spPr>
            </c:marker>
            <c:bubble3D val="0"/>
            <c:extLst>
              <c:ext xmlns:c16="http://schemas.microsoft.com/office/drawing/2014/chart" uri="{C3380CC4-5D6E-409C-BE32-E72D297353CC}">
                <c16:uniqueId val="{00000001-A445-4338-A7B9-2B9AFC5CF282}"/>
              </c:ext>
            </c:extLst>
          </c:dPt>
          <c:dPt>
            <c:idx val="5"/>
            <c:marker>
              <c:spPr>
                <a:solidFill>
                  <a:srgbClr val="002060"/>
                </a:solidFill>
                <a:ln>
                  <a:noFill/>
                </a:ln>
              </c:spPr>
            </c:marker>
            <c:bubble3D val="0"/>
            <c:extLst>
              <c:ext xmlns:c16="http://schemas.microsoft.com/office/drawing/2014/chart" uri="{C3380CC4-5D6E-409C-BE32-E72D297353CC}">
                <c16:uniqueId val="{00000002-A445-4338-A7B9-2B9AFC5CF282}"/>
              </c:ext>
            </c:extLst>
          </c:dPt>
          <c:cat>
            <c:multiLvlStrRef>
              <c:f>_TIP_ESC_INT_!$B$2:$C$7</c:f>
              <c:multiLvlStrCache>
                <c:ptCount val="6"/>
                <c:lvl>
                  <c:pt idx="0">
                    <c:v>2015</c:v>
                  </c:pt>
                  <c:pt idx="1">
                    <c:v>2018</c:v>
                  </c:pt>
                  <c:pt idx="2">
                    <c:v>2015</c:v>
                  </c:pt>
                  <c:pt idx="3">
                    <c:v>2018</c:v>
                  </c:pt>
                  <c:pt idx="4">
                    <c:v>2015</c:v>
                  </c:pt>
                  <c:pt idx="5">
                    <c:v>2018</c:v>
                  </c:pt>
                </c:lvl>
                <c:lvl>
                  <c:pt idx="0">
                    <c:v>Coahuila</c:v>
                  </c:pt>
                  <c:pt idx="2">
                    <c:v>General Pública</c:v>
                  </c:pt>
                  <c:pt idx="4">
                    <c:v>Privada</c:v>
                  </c:pt>
                </c:lvl>
              </c:multiLvlStrCache>
            </c:multiLvlStrRef>
          </c:cat>
          <c:val>
            <c:numRef>
              <c:f>_TIP_ESC_INT_!$D$2:$D$7</c:f>
              <c:numCache>
                <c:formatCode>General</c:formatCode>
                <c:ptCount val="6"/>
                <c:pt idx="0">
                  <c:v>503.637</c:v>
                </c:pt>
                <c:pt idx="1">
                  <c:v>508.23899999999998</c:v>
                </c:pt>
                <c:pt idx="2">
                  <c:v>491.637</c:v>
                </c:pt>
                <c:pt idx="3">
                  <c:v>495.44299999999998</c:v>
                </c:pt>
                <c:pt idx="4">
                  <c:v>601.1</c:v>
                </c:pt>
                <c:pt idx="5">
                  <c:v>591.29399999999998</c:v>
                </c:pt>
              </c:numCache>
            </c:numRef>
          </c:val>
          <c:smooth val="0"/>
          <c:extLst>
            <c:ext xmlns:c16="http://schemas.microsoft.com/office/drawing/2014/chart" uri="{C3380CC4-5D6E-409C-BE32-E72D297353CC}">
              <c16:uniqueId val="{00000003-A445-4338-A7B9-2B9AFC5CF28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445-4338-A7B9-2B9AFC5CF282}"/>
              </c:ext>
            </c:extLst>
          </c:dPt>
          <c:dPt>
            <c:idx val="3"/>
            <c:marker>
              <c:spPr>
                <a:solidFill>
                  <a:srgbClr val="002060"/>
                </a:solidFill>
                <a:ln>
                  <a:noFill/>
                </a:ln>
              </c:spPr>
            </c:marker>
            <c:bubble3D val="0"/>
            <c:extLst>
              <c:ext xmlns:c16="http://schemas.microsoft.com/office/drawing/2014/chart" uri="{C3380CC4-5D6E-409C-BE32-E72D297353CC}">
                <c16:uniqueId val="{00000005-A445-4338-A7B9-2B9AFC5CF282}"/>
              </c:ext>
            </c:extLst>
          </c:dPt>
          <c:dPt>
            <c:idx val="5"/>
            <c:marker>
              <c:spPr>
                <a:solidFill>
                  <a:srgbClr val="002060"/>
                </a:solidFill>
                <a:ln>
                  <a:noFill/>
                </a:ln>
              </c:spPr>
            </c:marker>
            <c:bubble3D val="0"/>
            <c:extLst>
              <c:ext xmlns:c16="http://schemas.microsoft.com/office/drawing/2014/chart" uri="{C3380CC4-5D6E-409C-BE32-E72D297353CC}">
                <c16:uniqueId val="{00000006-A445-4338-A7B9-2B9AFC5CF282}"/>
              </c:ext>
            </c:extLst>
          </c:dPt>
          <c:cat>
            <c:multiLvlStrRef>
              <c:f>_TIP_ESC_INT_!$B$2:$C$7</c:f>
              <c:multiLvlStrCache>
                <c:ptCount val="6"/>
                <c:lvl>
                  <c:pt idx="0">
                    <c:v>2015</c:v>
                  </c:pt>
                  <c:pt idx="1">
                    <c:v>2018</c:v>
                  </c:pt>
                  <c:pt idx="2">
                    <c:v>2015</c:v>
                  </c:pt>
                  <c:pt idx="3">
                    <c:v>2018</c:v>
                  </c:pt>
                  <c:pt idx="4">
                    <c:v>2015</c:v>
                  </c:pt>
                  <c:pt idx="5">
                    <c:v>2018</c:v>
                  </c:pt>
                </c:lvl>
                <c:lvl>
                  <c:pt idx="0">
                    <c:v>Coahuila</c:v>
                  </c:pt>
                  <c:pt idx="2">
                    <c:v>General Pública</c:v>
                  </c:pt>
                  <c:pt idx="4">
                    <c:v>Privada</c:v>
                  </c:pt>
                </c:lvl>
              </c:multiLvlStrCache>
            </c:multiLvlStrRef>
          </c:cat>
          <c:val>
            <c:numRef>
              <c:f>_TIP_ESC_INT_!$E$2:$E$7</c:f>
              <c:numCache>
                <c:formatCode>General</c:formatCode>
                <c:ptCount val="6"/>
                <c:pt idx="0">
                  <c:v>518.36300000000006</c:v>
                </c:pt>
                <c:pt idx="1">
                  <c:v>523.76099999999997</c:v>
                </c:pt>
                <c:pt idx="2">
                  <c:v>506.363</c:v>
                </c:pt>
                <c:pt idx="3">
                  <c:v>512.55700000000002</c:v>
                </c:pt>
                <c:pt idx="4">
                  <c:v>640.9</c:v>
                </c:pt>
                <c:pt idx="5">
                  <c:v>628.70600000000002</c:v>
                </c:pt>
              </c:numCache>
            </c:numRef>
          </c:val>
          <c:smooth val="0"/>
          <c:extLst>
            <c:ext xmlns:c16="http://schemas.microsoft.com/office/drawing/2014/chart" uri="{C3380CC4-5D6E-409C-BE32-E72D297353CC}">
              <c16:uniqueId val="{00000007-A445-4338-A7B9-2B9AFC5CF282}"/>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445-4338-A7B9-2B9AFC5CF282}"/>
              </c:ext>
            </c:extLst>
          </c:dPt>
          <c:dPt>
            <c:idx val="3"/>
            <c:marker>
              <c:spPr>
                <a:solidFill>
                  <a:srgbClr val="002060"/>
                </a:solidFill>
                <a:ln>
                  <a:noFill/>
                </a:ln>
              </c:spPr>
            </c:marker>
            <c:bubble3D val="0"/>
            <c:extLst>
              <c:ext xmlns:c16="http://schemas.microsoft.com/office/drawing/2014/chart" uri="{C3380CC4-5D6E-409C-BE32-E72D297353CC}">
                <c16:uniqueId val="{00000009-A445-4338-A7B9-2B9AFC5CF282}"/>
              </c:ext>
            </c:extLst>
          </c:dPt>
          <c:dPt>
            <c:idx val="5"/>
            <c:marker>
              <c:spPr>
                <a:solidFill>
                  <a:srgbClr val="002060"/>
                </a:solidFill>
                <a:ln>
                  <a:noFill/>
                </a:ln>
              </c:spPr>
            </c:marker>
            <c:bubble3D val="0"/>
            <c:extLst>
              <c:ext xmlns:c16="http://schemas.microsoft.com/office/drawing/2014/chart" uri="{C3380CC4-5D6E-409C-BE32-E72D297353CC}">
                <c16:uniqueId val="{0000000A-A445-4338-A7B9-2B9AFC5CF28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45-4338-A7B9-2B9AFC5CF28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445-4338-A7B9-2B9AFC5CF28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445-4338-A7B9-2B9AFC5CF28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Coahuila</c:v>
                  </c:pt>
                  <c:pt idx="2">
                    <c:v>General Pública</c:v>
                  </c:pt>
                  <c:pt idx="4">
                    <c:v>Privada</c:v>
                  </c:pt>
                </c:lvl>
              </c:multiLvlStrCache>
            </c:multiLvlStrRef>
          </c:cat>
          <c:val>
            <c:numRef>
              <c:f>_TIP_ESC_INT_!$F$2:$F$7</c:f>
              <c:numCache>
                <c:formatCode>General</c:formatCode>
                <c:ptCount val="6"/>
                <c:pt idx="0">
                  <c:v>511</c:v>
                </c:pt>
                <c:pt idx="1">
                  <c:v>516</c:v>
                </c:pt>
                <c:pt idx="2">
                  <c:v>499</c:v>
                </c:pt>
                <c:pt idx="3">
                  <c:v>504</c:v>
                </c:pt>
                <c:pt idx="4">
                  <c:v>621</c:v>
                </c:pt>
                <c:pt idx="5">
                  <c:v>610</c:v>
                </c:pt>
              </c:numCache>
            </c:numRef>
          </c:val>
          <c:smooth val="0"/>
          <c:extLst>
            <c:ext xmlns:c16="http://schemas.microsoft.com/office/drawing/2014/chart" uri="{C3380CC4-5D6E-409C-BE32-E72D297353CC}">
              <c16:uniqueId val="{0000000B-A445-4338-A7B9-2B9AFC5CF282}"/>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FAD-468C-A7F1-F510EFBBF71B}"/>
              </c:ext>
            </c:extLst>
          </c:dPt>
          <c:dPt>
            <c:idx val="3"/>
            <c:marker>
              <c:spPr>
                <a:solidFill>
                  <a:srgbClr val="002060"/>
                </a:solidFill>
                <a:ln>
                  <a:noFill/>
                </a:ln>
              </c:spPr>
            </c:marker>
            <c:bubble3D val="0"/>
            <c:extLst>
              <c:ext xmlns:c16="http://schemas.microsoft.com/office/drawing/2014/chart" uri="{C3380CC4-5D6E-409C-BE32-E72D297353CC}">
                <c16:uniqueId val="{00000001-6FAD-468C-A7F1-F510EFBBF71B}"/>
              </c:ext>
            </c:extLst>
          </c:dPt>
          <c:dPt>
            <c:idx val="5"/>
            <c:marker>
              <c:spPr>
                <a:solidFill>
                  <a:srgbClr val="002060"/>
                </a:solidFill>
                <a:ln>
                  <a:noFill/>
                </a:ln>
              </c:spPr>
            </c:marker>
            <c:bubble3D val="0"/>
            <c:extLst>
              <c:ext xmlns:c16="http://schemas.microsoft.com/office/drawing/2014/chart" uri="{C3380CC4-5D6E-409C-BE32-E72D297353CC}">
                <c16:uniqueId val="{00000002-6FAD-468C-A7F1-F510EFBBF71B}"/>
              </c:ext>
            </c:extLst>
          </c:dPt>
          <c:cat>
            <c:multiLvlStrRef>
              <c:f>_TIP_ESC_INT_!$B$27:$C$32</c:f>
              <c:multiLvlStrCache>
                <c:ptCount val="6"/>
                <c:lvl>
                  <c:pt idx="0">
                    <c:v>2015</c:v>
                  </c:pt>
                  <c:pt idx="1">
                    <c:v>2018</c:v>
                  </c:pt>
                  <c:pt idx="2">
                    <c:v>2015</c:v>
                  </c:pt>
                  <c:pt idx="3">
                    <c:v>2018</c:v>
                  </c:pt>
                  <c:pt idx="4">
                    <c:v>2015</c:v>
                  </c:pt>
                  <c:pt idx="5">
                    <c:v>2018</c:v>
                  </c:pt>
                </c:lvl>
                <c:lvl>
                  <c:pt idx="0">
                    <c:v>Coahuila</c:v>
                  </c:pt>
                  <c:pt idx="2">
                    <c:v>General Pública</c:v>
                  </c:pt>
                  <c:pt idx="4">
                    <c:v>Privada</c:v>
                  </c:pt>
                </c:lvl>
              </c:multiLvlStrCache>
            </c:multiLvlStrRef>
          </c:cat>
          <c:val>
            <c:numRef>
              <c:f>_TIP_ESC_INT_!$D$27:$D$32</c:f>
              <c:numCache>
                <c:formatCode>General</c:formatCode>
                <c:ptCount val="6"/>
                <c:pt idx="0">
                  <c:v>503.44299999999998</c:v>
                </c:pt>
                <c:pt idx="1">
                  <c:v>504.64699999999999</c:v>
                </c:pt>
                <c:pt idx="2">
                  <c:v>491.44299999999998</c:v>
                </c:pt>
                <c:pt idx="3">
                  <c:v>493.05</c:v>
                </c:pt>
                <c:pt idx="4">
                  <c:v>600.51300000000003</c:v>
                </c:pt>
                <c:pt idx="5">
                  <c:v>575.125</c:v>
                </c:pt>
              </c:numCache>
            </c:numRef>
          </c:val>
          <c:smooth val="0"/>
          <c:extLst>
            <c:ext xmlns:c16="http://schemas.microsoft.com/office/drawing/2014/chart" uri="{C3380CC4-5D6E-409C-BE32-E72D297353CC}">
              <c16:uniqueId val="{00000003-6FAD-468C-A7F1-F510EFBBF71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FAD-468C-A7F1-F510EFBBF71B}"/>
              </c:ext>
            </c:extLst>
          </c:dPt>
          <c:dPt>
            <c:idx val="3"/>
            <c:marker>
              <c:spPr>
                <a:solidFill>
                  <a:srgbClr val="002060"/>
                </a:solidFill>
                <a:ln>
                  <a:noFill/>
                </a:ln>
              </c:spPr>
            </c:marker>
            <c:bubble3D val="0"/>
            <c:extLst>
              <c:ext xmlns:c16="http://schemas.microsoft.com/office/drawing/2014/chart" uri="{C3380CC4-5D6E-409C-BE32-E72D297353CC}">
                <c16:uniqueId val="{00000005-6FAD-468C-A7F1-F510EFBBF71B}"/>
              </c:ext>
            </c:extLst>
          </c:dPt>
          <c:dPt>
            <c:idx val="5"/>
            <c:marker>
              <c:spPr>
                <a:solidFill>
                  <a:srgbClr val="002060"/>
                </a:solidFill>
                <a:ln>
                  <a:noFill/>
                </a:ln>
              </c:spPr>
            </c:marker>
            <c:bubble3D val="0"/>
            <c:extLst>
              <c:ext xmlns:c16="http://schemas.microsoft.com/office/drawing/2014/chart" uri="{C3380CC4-5D6E-409C-BE32-E72D297353CC}">
                <c16:uniqueId val="{00000006-6FAD-468C-A7F1-F510EFBBF71B}"/>
              </c:ext>
            </c:extLst>
          </c:dPt>
          <c:cat>
            <c:multiLvlStrRef>
              <c:f>_TIP_ESC_INT_!$B$27:$C$32</c:f>
              <c:multiLvlStrCache>
                <c:ptCount val="6"/>
                <c:lvl>
                  <c:pt idx="0">
                    <c:v>2015</c:v>
                  </c:pt>
                  <c:pt idx="1">
                    <c:v>2018</c:v>
                  </c:pt>
                  <c:pt idx="2">
                    <c:v>2015</c:v>
                  </c:pt>
                  <c:pt idx="3">
                    <c:v>2018</c:v>
                  </c:pt>
                  <c:pt idx="4">
                    <c:v>2015</c:v>
                  </c:pt>
                  <c:pt idx="5">
                    <c:v>2018</c:v>
                  </c:pt>
                </c:lvl>
                <c:lvl>
                  <c:pt idx="0">
                    <c:v>Coahuila</c:v>
                  </c:pt>
                  <c:pt idx="2">
                    <c:v>General Pública</c:v>
                  </c:pt>
                  <c:pt idx="4">
                    <c:v>Privada</c:v>
                  </c:pt>
                </c:lvl>
              </c:multiLvlStrCache>
            </c:multiLvlStrRef>
          </c:cat>
          <c:val>
            <c:numRef>
              <c:f>_TIP_ESC_INT_!$E$27:$E$32</c:f>
              <c:numCache>
                <c:formatCode>General</c:formatCode>
                <c:ptCount val="6"/>
                <c:pt idx="0">
                  <c:v>520.55700000000002</c:v>
                </c:pt>
                <c:pt idx="1">
                  <c:v>523.35299999999995</c:v>
                </c:pt>
                <c:pt idx="2">
                  <c:v>508.55700000000002</c:v>
                </c:pt>
                <c:pt idx="3">
                  <c:v>512.95000000000005</c:v>
                </c:pt>
                <c:pt idx="4">
                  <c:v>645.48699999999997</c:v>
                </c:pt>
                <c:pt idx="5">
                  <c:v>624.875</c:v>
                </c:pt>
              </c:numCache>
            </c:numRef>
          </c:val>
          <c:smooth val="0"/>
          <c:extLst>
            <c:ext xmlns:c16="http://schemas.microsoft.com/office/drawing/2014/chart" uri="{C3380CC4-5D6E-409C-BE32-E72D297353CC}">
              <c16:uniqueId val="{00000007-6FAD-468C-A7F1-F510EFBBF71B}"/>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FAD-468C-A7F1-F510EFBBF71B}"/>
              </c:ext>
            </c:extLst>
          </c:dPt>
          <c:dPt>
            <c:idx val="3"/>
            <c:marker>
              <c:spPr>
                <a:solidFill>
                  <a:srgbClr val="002060"/>
                </a:solidFill>
                <a:ln>
                  <a:noFill/>
                </a:ln>
              </c:spPr>
            </c:marker>
            <c:bubble3D val="0"/>
            <c:extLst>
              <c:ext xmlns:c16="http://schemas.microsoft.com/office/drawing/2014/chart" uri="{C3380CC4-5D6E-409C-BE32-E72D297353CC}">
                <c16:uniqueId val="{00000009-6FAD-468C-A7F1-F510EFBBF71B}"/>
              </c:ext>
            </c:extLst>
          </c:dPt>
          <c:dPt>
            <c:idx val="5"/>
            <c:marker>
              <c:spPr>
                <a:solidFill>
                  <a:srgbClr val="002060"/>
                </a:solidFill>
                <a:ln>
                  <a:noFill/>
                </a:ln>
              </c:spPr>
            </c:marker>
            <c:bubble3D val="0"/>
            <c:extLst>
              <c:ext xmlns:c16="http://schemas.microsoft.com/office/drawing/2014/chart" uri="{C3380CC4-5D6E-409C-BE32-E72D297353CC}">
                <c16:uniqueId val="{0000000A-6FAD-468C-A7F1-F510EFBBF71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FAD-468C-A7F1-F510EFBBF71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FAD-468C-A7F1-F510EFBBF71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FAD-468C-A7F1-F510EFBBF71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Coahuila</c:v>
                  </c:pt>
                  <c:pt idx="2">
                    <c:v>General Pública</c:v>
                  </c:pt>
                  <c:pt idx="4">
                    <c:v>Privada</c:v>
                  </c:pt>
                </c:lvl>
              </c:multiLvlStrCache>
            </c:multiLvlStrRef>
          </c:cat>
          <c:val>
            <c:numRef>
              <c:f>_TIP_ESC_INT_!$F$27:$F$32</c:f>
              <c:numCache>
                <c:formatCode>General</c:formatCode>
                <c:ptCount val="6"/>
                <c:pt idx="0">
                  <c:v>512</c:v>
                </c:pt>
                <c:pt idx="1">
                  <c:v>514</c:v>
                </c:pt>
                <c:pt idx="2">
                  <c:v>500</c:v>
                </c:pt>
                <c:pt idx="3">
                  <c:v>503</c:v>
                </c:pt>
                <c:pt idx="4">
                  <c:v>623</c:v>
                </c:pt>
                <c:pt idx="5">
                  <c:v>600</c:v>
                </c:pt>
              </c:numCache>
            </c:numRef>
          </c:val>
          <c:smooth val="0"/>
          <c:extLst>
            <c:ext xmlns:c16="http://schemas.microsoft.com/office/drawing/2014/chart" uri="{C3380CC4-5D6E-409C-BE32-E72D297353CC}">
              <c16:uniqueId val="{0000000B-6FAD-468C-A7F1-F510EFBBF71B}"/>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025F0D3-6345-4BB8-A5CB-E757089EEA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868-4C3D-A8E0-8E9AB768921E}"/>
                </c:ext>
              </c:extLst>
            </c:dLbl>
            <c:dLbl>
              <c:idx val="1"/>
              <c:tx>
                <c:rich>
                  <a:bodyPr/>
                  <a:lstStyle/>
                  <a:p>
                    <a:fld id="{6B5F2BA9-5D01-47C0-B6FD-62F0756146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868-4C3D-A8E0-8E9AB768921E}"/>
                </c:ext>
              </c:extLst>
            </c:dLbl>
            <c:dLbl>
              <c:idx val="2"/>
              <c:tx>
                <c:rich>
                  <a:bodyPr/>
                  <a:lstStyle/>
                  <a:p>
                    <a:fld id="{879A5348-CB87-417C-8240-4778E9BC7A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868-4C3D-A8E0-8E9AB76892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68-4C3D-A8E0-8E9AB768921E}"/>
                </c:ext>
              </c:extLst>
            </c:dLbl>
            <c:dLbl>
              <c:idx val="4"/>
              <c:tx>
                <c:rich>
                  <a:bodyPr/>
                  <a:lstStyle/>
                  <a:p>
                    <a:fld id="{2D7D6361-875A-43CA-AA03-7DE41F704C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868-4C3D-A8E0-8E9AB768921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Coahuila</c:v>
                </c:pt>
              </c:strCache>
            </c:strRef>
          </c:cat>
          <c:val>
            <c:numRef>
              <c:f>_MARGINC_!$C$2:$C$6</c:f>
              <c:numCache>
                <c:formatCode>General</c:formatCode>
                <c:ptCount val="5"/>
                <c:pt idx="0">
                  <c:v>-62.3</c:v>
                </c:pt>
                <c:pt idx="1">
                  <c:v>-49.5</c:v>
                </c:pt>
                <c:pt idx="2">
                  <c:v>-37.4</c:v>
                </c:pt>
                <c:pt idx="4">
                  <c:v>-43</c:v>
                </c:pt>
              </c:numCache>
            </c:numRef>
          </c:val>
          <c:extLst>
            <c:ext xmlns:c15="http://schemas.microsoft.com/office/drawing/2012/chart" uri="{02D57815-91ED-43cb-92C2-25804820EDAC}">
              <c15:datalabelsRange>
                <c15:f>_MARGINC_!$G$2:$G$6</c15:f>
                <c15:dlblRangeCache>
                  <c:ptCount val="5"/>
                  <c:pt idx="0">
                    <c:v>62.3</c:v>
                  </c:pt>
                  <c:pt idx="1">
                    <c:v>49.5</c:v>
                  </c:pt>
                  <c:pt idx="2">
                    <c:v>37.4</c:v>
                  </c:pt>
                  <c:pt idx="4">
                    <c:v>43.0</c:v>
                  </c:pt>
                </c15:dlblRangeCache>
              </c15:datalabelsRange>
            </c:ext>
            <c:ext xmlns:c16="http://schemas.microsoft.com/office/drawing/2014/chart" uri="{C3380CC4-5D6E-409C-BE32-E72D297353CC}">
              <c16:uniqueId val="{00000005-F868-4C3D-A8E0-8E9AB768921E}"/>
            </c:ext>
          </c:extLst>
        </c:ser>
        <c:ser>
          <c:idx val="1"/>
          <c:order val="1"/>
          <c:tx>
            <c:v>NII</c:v>
          </c:tx>
          <c:spPr>
            <a:solidFill>
              <a:srgbClr val="B07CAA"/>
            </a:solidFill>
          </c:spPr>
          <c:invertIfNegative val="0"/>
          <c:dLbls>
            <c:dLbl>
              <c:idx val="0"/>
              <c:tx>
                <c:rich>
                  <a:bodyPr/>
                  <a:lstStyle/>
                  <a:p>
                    <a:fld id="{B8CC090C-B4F1-4C40-8A1A-4D28C75FB2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868-4C3D-A8E0-8E9AB768921E}"/>
                </c:ext>
              </c:extLst>
            </c:dLbl>
            <c:dLbl>
              <c:idx val="1"/>
              <c:tx>
                <c:rich>
                  <a:bodyPr/>
                  <a:lstStyle/>
                  <a:p>
                    <a:fld id="{C419BC69-7D5D-42EC-A55D-300C7DF249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868-4C3D-A8E0-8E9AB768921E}"/>
                </c:ext>
              </c:extLst>
            </c:dLbl>
            <c:dLbl>
              <c:idx val="2"/>
              <c:tx>
                <c:rich>
                  <a:bodyPr/>
                  <a:lstStyle/>
                  <a:p>
                    <a:fld id="{1E6DC7F2-5581-4BF1-B551-0E14157D6B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868-4C3D-A8E0-8E9AB76892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68-4C3D-A8E0-8E9AB768921E}"/>
                </c:ext>
              </c:extLst>
            </c:dLbl>
            <c:dLbl>
              <c:idx val="4"/>
              <c:tx>
                <c:rich>
                  <a:bodyPr/>
                  <a:lstStyle/>
                  <a:p>
                    <a:fld id="{2C61F978-E08E-4241-AAB9-A18901D046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868-4C3D-A8E0-8E9AB768921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Coahuila</c:v>
                </c:pt>
              </c:strCache>
            </c:strRef>
          </c:cat>
          <c:val>
            <c:numRef>
              <c:f>_MARGINC_!$D$2:$D$6</c:f>
              <c:numCache>
                <c:formatCode>General</c:formatCode>
                <c:ptCount val="5"/>
                <c:pt idx="0">
                  <c:v>30.1</c:v>
                </c:pt>
                <c:pt idx="1">
                  <c:v>35.1</c:v>
                </c:pt>
                <c:pt idx="2">
                  <c:v>36.700000000000003</c:v>
                </c:pt>
                <c:pt idx="4">
                  <c:v>35.6</c:v>
                </c:pt>
              </c:numCache>
            </c:numRef>
          </c:val>
          <c:extLst>
            <c:ext xmlns:c15="http://schemas.microsoft.com/office/drawing/2012/chart" uri="{02D57815-91ED-43cb-92C2-25804820EDAC}">
              <c15:datalabelsRange>
                <c15:f>_MARGINC_!$H$2:$H$6</c15:f>
                <c15:dlblRangeCache>
                  <c:ptCount val="5"/>
                  <c:pt idx="0">
                    <c:v>30.1</c:v>
                  </c:pt>
                  <c:pt idx="1">
                    <c:v>35.1</c:v>
                  </c:pt>
                  <c:pt idx="2">
                    <c:v>36.7</c:v>
                  </c:pt>
                  <c:pt idx="4">
                    <c:v>35.6</c:v>
                  </c:pt>
                </c15:dlblRangeCache>
              </c15:datalabelsRange>
            </c:ext>
            <c:ext xmlns:c16="http://schemas.microsoft.com/office/drawing/2014/chart" uri="{C3380CC4-5D6E-409C-BE32-E72D297353CC}">
              <c16:uniqueId val="{0000000B-F868-4C3D-A8E0-8E9AB768921E}"/>
            </c:ext>
          </c:extLst>
        </c:ser>
        <c:ser>
          <c:idx val="2"/>
          <c:order val="2"/>
          <c:tx>
            <c:v>NIII</c:v>
          </c:tx>
          <c:spPr>
            <a:solidFill>
              <a:srgbClr val="9A528E"/>
            </a:solidFill>
          </c:spPr>
          <c:invertIfNegative val="0"/>
          <c:dLbls>
            <c:dLbl>
              <c:idx val="0"/>
              <c:tx>
                <c:rich>
                  <a:bodyPr/>
                  <a:lstStyle/>
                  <a:p>
                    <a:fld id="{723B274A-834C-4381-903C-F8A235465A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868-4C3D-A8E0-8E9AB768921E}"/>
                </c:ext>
              </c:extLst>
            </c:dLbl>
            <c:dLbl>
              <c:idx val="1"/>
              <c:tx>
                <c:rich>
                  <a:bodyPr/>
                  <a:lstStyle/>
                  <a:p>
                    <a:fld id="{C3AFDDCA-8C4F-4D69-811C-B57C4E66DC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868-4C3D-A8E0-8E9AB768921E}"/>
                </c:ext>
              </c:extLst>
            </c:dLbl>
            <c:dLbl>
              <c:idx val="2"/>
              <c:tx>
                <c:rich>
                  <a:bodyPr/>
                  <a:lstStyle/>
                  <a:p>
                    <a:fld id="{38788280-22D1-4CE0-AE3C-70CD38E52C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868-4C3D-A8E0-8E9AB76892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868-4C3D-A8E0-8E9AB768921E}"/>
                </c:ext>
              </c:extLst>
            </c:dLbl>
            <c:dLbl>
              <c:idx val="4"/>
              <c:tx>
                <c:rich>
                  <a:bodyPr/>
                  <a:lstStyle/>
                  <a:p>
                    <a:fld id="{83F80190-7A95-4224-B5D2-062707CED85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868-4C3D-A8E0-8E9AB768921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Coahuila</c:v>
                </c:pt>
              </c:strCache>
            </c:strRef>
          </c:cat>
          <c:val>
            <c:numRef>
              <c:f>_MARGINC_!$E$2:$E$6</c:f>
              <c:numCache>
                <c:formatCode>General</c:formatCode>
                <c:ptCount val="5"/>
                <c:pt idx="0">
                  <c:v>7.2</c:v>
                </c:pt>
                <c:pt idx="1">
                  <c:v>12.9</c:v>
                </c:pt>
                <c:pt idx="2">
                  <c:v>21.1</c:v>
                </c:pt>
                <c:pt idx="4">
                  <c:v>17.5</c:v>
                </c:pt>
              </c:numCache>
            </c:numRef>
          </c:val>
          <c:extLst>
            <c:ext xmlns:c15="http://schemas.microsoft.com/office/drawing/2012/chart" uri="{02D57815-91ED-43cb-92C2-25804820EDAC}">
              <c15:datalabelsRange>
                <c15:f>_MARGINC_!$I$2:$I$6</c15:f>
                <c15:dlblRangeCache>
                  <c:ptCount val="5"/>
                  <c:pt idx="0">
                    <c:v>7.2˟</c:v>
                  </c:pt>
                  <c:pt idx="1">
                    <c:v>12.9</c:v>
                  </c:pt>
                  <c:pt idx="2">
                    <c:v>21.1</c:v>
                  </c:pt>
                  <c:pt idx="4">
                    <c:v>17.5</c:v>
                  </c:pt>
                </c15:dlblRangeCache>
              </c15:datalabelsRange>
            </c:ext>
            <c:ext xmlns:c16="http://schemas.microsoft.com/office/drawing/2014/chart" uri="{C3380CC4-5D6E-409C-BE32-E72D297353CC}">
              <c16:uniqueId val="{00000011-F868-4C3D-A8E0-8E9AB768921E}"/>
            </c:ext>
          </c:extLst>
        </c:ser>
        <c:ser>
          <c:idx val="3"/>
          <c:order val="3"/>
          <c:tx>
            <c:v>NIV</c:v>
          </c:tx>
          <c:spPr>
            <a:solidFill>
              <a:srgbClr val="862A77"/>
            </a:solidFill>
          </c:spPr>
          <c:invertIfNegative val="0"/>
          <c:dLbls>
            <c:dLbl>
              <c:idx val="0"/>
              <c:layout>
                <c:manualLayout>
                  <c:x val="2.4242424242424242E-2"/>
                  <c:y val="0"/>
                </c:manualLayout>
              </c:layout>
              <c:tx>
                <c:rich>
                  <a:bodyPr/>
                  <a:lstStyle/>
                  <a:p>
                    <a:fld id="{8AEF30A5-CC23-4F18-8686-3A0982A460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868-4C3D-A8E0-8E9AB768921E}"/>
                </c:ext>
              </c:extLst>
            </c:dLbl>
            <c:dLbl>
              <c:idx val="1"/>
              <c:layout>
                <c:manualLayout>
                  <c:x val="2.727272727272716E-2"/>
                  <c:y val="0"/>
                </c:manualLayout>
              </c:layout>
              <c:tx>
                <c:rich>
                  <a:bodyPr/>
                  <a:lstStyle/>
                  <a:p>
                    <a:fld id="{A94906D4-B641-49F8-A1E2-BEFA219621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868-4C3D-A8E0-8E9AB768921E}"/>
                </c:ext>
              </c:extLst>
            </c:dLbl>
            <c:dLbl>
              <c:idx val="2"/>
              <c:layout>
                <c:manualLayout>
                  <c:x val="2.727272727272716E-2"/>
                  <c:y val="-6.111040515849597E-17"/>
                </c:manualLayout>
              </c:layout>
              <c:tx>
                <c:rich>
                  <a:bodyPr/>
                  <a:lstStyle/>
                  <a:p>
                    <a:fld id="{41BB56B6-FA92-4E0A-A1B9-10101D9E31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868-4C3D-A8E0-8E9AB76892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868-4C3D-A8E0-8E9AB768921E}"/>
                </c:ext>
              </c:extLst>
            </c:dLbl>
            <c:dLbl>
              <c:idx val="4"/>
              <c:layout>
                <c:manualLayout>
                  <c:x val="2.8787878787878789E-2"/>
                  <c:y val="-1.5277601289623993E-17"/>
                </c:manualLayout>
              </c:layout>
              <c:tx>
                <c:rich>
                  <a:bodyPr/>
                  <a:lstStyle/>
                  <a:p>
                    <a:fld id="{F6FD2367-537A-4750-AB7E-27F45F41FA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F868-4C3D-A8E0-8E9AB768921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Coahuila</c:v>
                </c:pt>
              </c:strCache>
            </c:strRef>
          </c:cat>
          <c:val>
            <c:numRef>
              <c:f>_MARGINC_!$F$2:$F$6</c:f>
              <c:numCache>
                <c:formatCode>General</c:formatCode>
                <c:ptCount val="5"/>
                <c:pt idx="0">
                  <c:v>0.4</c:v>
                </c:pt>
                <c:pt idx="1">
                  <c:v>2.5</c:v>
                </c:pt>
                <c:pt idx="2">
                  <c:v>4.9000000000000004</c:v>
                </c:pt>
                <c:pt idx="4">
                  <c:v>3.9</c:v>
                </c:pt>
              </c:numCache>
            </c:numRef>
          </c:val>
          <c:extLst>
            <c:ext xmlns:c15="http://schemas.microsoft.com/office/drawing/2012/chart" uri="{02D57815-91ED-43cb-92C2-25804820EDAC}">
              <c15:datalabelsRange>
                <c15:f>_MARGINC_!$J$2:$J$6</c15:f>
                <c15:dlblRangeCache>
                  <c:ptCount val="5"/>
                  <c:pt idx="0">
                    <c:v>0.4˟</c:v>
                  </c:pt>
                  <c:pt idx="1">
                    <c:v>2.5˟</c:v>
                  </c:pt>
                  <c:pt idx="2">
                    <c:v>4.9</c:v>
                  </c:pt>
                  <c:pt idx="4">
                    <c:v>3.9</c:v>
                  </c:pt>
                </c15:dlblRangeCache>
              </c15:datalabelsRange>
            </c:ext>
            <c:ext xmlns:c16="http://schemas.microsoft.com/office/drawing/2014/chart" uri="{C3380CC4-5D6E-409C-BE32-E72D297353CC}">
              <c16:uniqueId val="{00000017-F868-4C3D-A8E0-8E9AB768921E}"/>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67FC5C9-7B7E-4B8F-9DFE-A14376E8EE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1E8-4FB6-AA39-D115B9D2216E}"/>
                </c:ext>
              </c:extLst>
            </c:dLbl>
            <c:dLbl>
              <c:idx val="1"/>
              <c:tx>
                <c:rich>
                  <a:bodyPr/>
                  <a:lstStyle/>
                  <a:p>
                    <a:fld id="{8C8C7692-5A71-4FCA-87E1-C259EF1432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1E8-4FB6-AA39-D115B9D2216E}"/>
                </c:ext>
              </c:extLst>
            </c:dLbl>
            <c:dLbl>
              <c:idx val="2"/>
              <c:tx>
                <c:rich>
                  <a:bodyPr/>
                  <a:lstStyle/>
                  <a:p>
                    <a:fld id="{F15EA835-08B2-467D-9297-6E784D09CE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1E8-4FB6-AA39-D115B9D221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E8-4FB6-AA39-D115B9D2216E}"/>
                </c:ext>
              </c:extLst>
            </c:dLbl>
            <c:dLbl>
              <c:idx val="4"/>
              <c:tx>
                <c:rich>
                  <a:bodyPr/>
                  <a:lstStyle/>
                  <a:p>
                    <a:fld id="{7F87D034-B7B5-4ABF-83E0-13A59C84B7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1E8-4FB6-AA39-D115B9D2216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Coahuila</c:v>
                </c:pt>
              </c:strCache>
            </c:strRef>
          </c:cat>
          <c:val>
            <c:numRef>
              <c:f>_MARGINC_!$C$28:$C$32</c:f>
              <c:numCache>
                <c:formatCode>General</c:formatCode>
                <c:ptCount val="5"/>
                <c:pt idx="0">
                  <c:v>-71.099999999999994</c:v>
                </c:pt>
                <c:pt idx="1">
                  <c:v>-62.5</c:v>
                </c:pt>
                <c:pt idx="2">
                  <c:v>-51</c:v>
                </c:pt>
                <c:pt idx="4">
                  <c:v>-56</c:v>
                </c:pt>
              </c:numCache>
            </c:numRef>
          </c:val>
          <c:extLst>
            <c:ext xmlns:c15="http://schemas.microsoft.com/office/drawing/2012/chart" uri="{02D57815-91ED-43cb-92C2-25804820EDAC}">
              <c15:datalabelsRange>
                <c15:f>_MARGINC_!$G$28:$G$32</c15:f>
                <c15:dlblRangeCache>
                  <c:ptCount val="5"/>
                  <c:pt idx="0">
                    <c:v>71.1</c:v>
                  </c:pt>
                  <c:pt idx="1">
                    <c:v>62.5</c:v>
                  </c:pt>
                  <c:pt idx="2">
                    <c:v>51.0</c:v>
                  </c:pt>
                  <c:pt idx="4">
                    <c:v>56.0</c:v>
                  </c:pt>
                </c15:dlblRangeCache>
              </c15:datalabelsRange>
            </c:ext>
            <c:ext xmlns:c16="http://schemas.microsoft.com/office/drawing/2014/chart" uri="{C3380CC4-5D6E-409C-BE32-E72D297353CC}">
              <c16:uniqueId val="{00000005-21E8-4FB6-AA39-D115B9D2216E}"/>
            </c:ext>
          </c:extLst>
        </c:ser>
        <c:ser>
          <c:idx val="1"/>
          <c:order val="1"/>
          <c:tx>
            <c:v>NII</c:v>
          </c:tx>
          <c:spPr>
            <a:solidFill>
              <a:srgbClr val="B07CAA"/>
            </a:solidFill>
          </c:spPr>
          <c:invertIfNegative val="0"/>
          <c:dLbls>
            <c:dLbl>
              <c:idx val="0"/>
              <c:tx>
                <c:rich>
                  <a:bodyPr/>
                  <a:lstStyle/>
                  <a:p>
                    <a:fld id="{BD149A00-75A9-4476-B5B1-D465024BBA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1E8-4FB6-AA39-D115B9D2216E}"/>
                </c:ext>
              </c:extLst>
            </c:dLbl>
            <c:dLbl>
              <c:idx val="1"/>
              <c:tx>
                <c:rich>
                  <a:bodyPr/>
                  <a:lstStyle/>
                  <a:p>
                    <a:fld id="{D130056C-DB3D-4945-9CAA-7161F1EDBB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1E8-4FB6-AA39-D115B9D2216E}"/>
                </c:ext>
              </c:extLst>
            </c:dLbl>
            <c:dLbl>
              <c:idx val="2"/>
              <c:tx>
                <c:rich>
                  <a:bodyPr/>
                  <a:lstStyle/>
                  <a:p>
                    <a:fld id="{6C170F77-EFAE-4F19-BF46-25644F8E2B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1E8-4FB6-AA39-D115B9D221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E8-4FB6-AA39-D115B9D2216E}"/>
                </c:ext>
              </c:extLst>
            </c:dLbl>
            <c:dLbl>
              <c:idx val="4"/>
              <c:tx>
                <c:rich>
                  <a:bodyPr/>
                  <a:lstStyle/>
                  <a:p>
                    <a:fld id="{946CE5E3-B336-40B7-A6B4-702EAA40F3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1E8-4FB6-AA39-D115B9D221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Coahuila</c:v>
                </c:pt>
              </c:strCache>
            </c:strRef>
          </c:cat>
          <c:val>
            <c:numRef>
              <c:f>_MARGINC_!$D$28:$D$32</c:f>
              <c:numCache>
                <c:formatCode>General</c:formatCode>
                <c:ptCount val="5"/>
                <c:pt idx="0">
                  <c:v>17.3</c:v>
                </c:pt>
                <c:pt idx="1">
                  <c:v>16.7</c:v>
                </c:pt>
                <c:pt idx="2">
                  <c:v>20.2</c:v>
                </c:pt>
                <c:pt idx="4">
                  <c:v>18.8</c:v>
                </c:pt>
              </c:numCache>
            </c:numRef>
          </c:val>
          <c:extLst>
            <c:ext xmlns:c15="http://schemas.microsoft.com/office/drawing/2012/chart" uri="{02D57815-91ED-43cb-92C2-25804820EDAC}">
              <c15:datalabelsRange>
                <c15:f>_MARGINC_!$H$28:$H$32</c15:f>
                <c15:dlblRangeCache>
                  <c:ptCount val="5"/>
                  <c:pt idx="0">
                    <c:v>17.3˟</c:v>
                  </c:pt>
                  <c:pt idx="1">
                    <c:v>16.7</c:v>
                  </c:pt>
                  <c:pt idx="2">
                    <c:v>20.2</c:v>
                  </c:pt>
                  <c:pt idx="4">
                    <c:v>18.8</c:v>
                  </c:pt>
                </c15:dlblRangeCache>
              </c15:datalabelsRange>
            </c:ext>
            <c:ext xmlns:c16="http://schemas.microsoft.com/office/drawing/2014/chart" uri="{C3380CC4-5D6E-409C-BE32-E72D297353CC}">
              <c16:uniqueId val="{0000000B-21E8-4FB6-AA39-D115B9D2216E}"/>
            </c:ext>
          </c:extLst>
        </c:ser>
        <c:ser>
          <c:idx val="2"/>
          <c:order val="2"/>
          <c:tx>
            <c:v>NIII</c:v>
          </c:tx>
          <c:spPr>
            <a:solidFill>
              <a:srgbClr val="9A528E"/>
            </a:solidFill>
          </c:spPr>
          <c:invertIfNegative val="0"/>
          <c:dLbls>
            <c:dLbl>
              <c:idx val="0"/>
              <c:tx>
                <c:rich>
                  <a:bodyPr/>
                  <a:lstStyle/>
                  <a:p>
                    <a:fld id="{064E1C5E-1DF2-4300-AD05-51885DD520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1E8-4FB6-AA39-D115B9D2216E}"/>
                </c:ext>
              </c:extLst>
            </c:dLbl>
            <c:dLbl>
              <c:idx val="1"/>
              <c:tx>
                <c:rich>
                  <a:bodyPr/>
                  <a:lstStyle/>
                  <a:p>
                    <a:fld id="{A3B88B4B-A91D-41EF-B17D-E29E0FD33E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1E8-4FB6-AA39-D115B9D2216E}"/>
                </c:ext>
              </c:extLst>
            </c:dLbl>
            <c:dLbl>
              <c:idx val="2"/>
              <c:tx>
                <c:rich>
                  <a:bodyPr/>
                  <a:lstStyle/>
                  <a:p>
                    <a:fld id="{54514DDB-5F1F-4644-91F8-B0C5CDC509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1E8-4FB6-AA39-D115B9D221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1E8-4FB6-AA39-D115B9D2216E}"/>
                </c:ext>
              </c:extLst>
            </c:dLbl>
            <c:dLbl>
              <c:idx val="4"/>
              <c:tx>
                <c:rich>
                  <a:bodyPr/>
                  <a:lstStyle/>
                  <a:p>
                    <a:fld id="{14E85B64-4327-4600-A6E9-86C8D7C97A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1E8-4FB6-AA39-D115B9D221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Coahuila</c:v>
                </c:pt>
              </c:strCache>
            </c:strRef>
          </c:cat>
          <c:val>
            <c:numRef>
              <c:f>_MARGINC_!$E$28:$E$32</c:f>
              <c:numCache>
                <c:formatCode>General</c:formatCode>
                <c:ptCount val="5"/>
                <c:pt idx="0">
                  <c:v>8.9</c:v>
                </c:pt>
                <c:pt idx="1">
                  <c:v>13</c:v>
                </c:pt>
                <c:pt idx="2">
                  <c:v>16.5</c:v>
                </c:pt>
                <c:pt idx="4">
                  <c:v>14.9</c:v>
                </c:pt>
              </c:numCache>
            </c:numRef>
          </c:val>
          <c:extLst>
            <c:ext xmlns:c15="http://schemas.microsoft.com/office/drawing/2012/chart" uri="{02D57815-91ED-43cb-92C2-25804820EDAC}">
              <c15:datalabelsRange>
                <c15:f>_MARGINC_!$I$28:$I$32</c15:f>
                <c15:dlblRangeCache>
                  <c:ptCount val="5"/>
                  <c:pt idx="0">
                    <c:v>8.9˟</c:v>
                  </c:pt>
                  <c:pt idx="1">
                    <c:v>13.0</c:v>
                  </c:pt>
                  <c:pt idx="2">
                    <c:v>16.5</c:v>
                  </c:pt>
                  <c:pt idx="4">
                    <c:v>14.9</c:v>
                  </c:pt>
                </c15:dlblRangeCache>
              </c15:datalabelsRange>
            </c:ext>
            <c:ext xmlns:c16="http://schemas.microsoft.com/office/drawing/2014/chart" uri="{C3380CC4-5D6E-409C-BE32-E72D297353CC}">
              <c16:uniqueId val="{00000011-21E8-4FB6-AA39-D115B9D2216E}"/>
            </c:ext>
          </c:extLst>
        </c:ser>
        <c:ser>
          <c:idx val="3"/>
          <c:order val="3"/>
          <c:tx>
            <c:v>NIV</c:v>
          </c:tx>
          <c:spPr>
            <a:solidFill>
              <a:srgbClr val="862A77"/>
            </a:solidFill>
          </c:spPr>
          <c:invertIfNegative val="0"/>
          <c:dLbls>
            <c:dLbl>
              <c:idx val="0"/>
              <c:layout>
                <c:manualLayout>
                  <c:x val="3.0303030303030304E-2"/>
                  <c:y val="0"/>
                </c:manualLayout>
              </c:layout>
              <c:tx>
                <c:rich>
                  <a:bodyPr/>
                  <a:lstStyle/>
                  <a:p>
                    <a:pPr>
                      <a:defRPr sz="1400" b="1" baseline="0">
                        <a:solidFill>
                          <a:srgbClr val="862A77"/>
                        </a:solidFill>
                        <a:latin typeface="Calibri"/>
                      </a:defRPr>
                    </a:pPr>
                    <a:fld id="{B4B1A66F-0B33-4218-A0D7-0200345D26B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1E8-4FB6-AA39-D115B9D2216E}"/>
                </c:ext>
              </c:extLst>
            </c:dLbl>
            <c:dLbl>
              <c:idx val="1"/>
              <c:tx>
                <c:rich>
                  <a:bodyPr/>
                  <a:lstStyle/>
                  <a:p>
                    <a:fld id="{7EA4ED82-4E95-43CD-A455-92A5BC1FD1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1E8-4FB6-AA39-D115B9D2216E}"/>
                </c:ext>
              </c:extLst>
            </c:dLbl>
            <c:dLbl>
              <c:idx val="2"/>
              <c:tx>
                <c:rich>
                  <a:bodyPr/>
                  <a:lstStyle/>
                  <a:p>
                    <a:fld id="{822C4301-0A05-4A0B-8C29-61DC581626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1E8-4FB6-AA39-D115B9D2216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1E8-4FB6-AA39-D115B9D2216E}"/>
                </c:ext>
              </c:extLst>
            </c:dLbl>
            <c:dLbl>
              <c:idx val="4"/>
              <c:tx>
                <c:rich>
                  <a:bodyPr/>
                  <a:lstStyle/>
                  <a:p>
                    <a:fld id="{6719E5C8-6E14-423C-A273-3A7DA517B0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1E8-4FB6-AA39-D115B9D221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Coahuila</c:v>
                </c:pt>
              </c:strCache>
            </c:strRef>
          </c:cat>
          <c:val>
            <c:numRef>
              <c:f>_MARGINC_!$F$28:$F$32</c:f>
              <c:numCache>
                <c:formatCode>General</c:formatCode>
                <c:ptCount val="5"/>
                <c:pt idx="0">
                  <c:v>2.7</c:v>
                </c:pt>
                <c:pt idx="1">
                  <c:v>7.7</c:v>
                </c:pt>
                <c:pt idx="2">
                  <c:v>12.3</c:v>
                </c:pt>
                <c:pt idx="4">
                  <c:v>10.199999999999999</c:v>
                </c:pt>
              </c:numCache>
            </c:numRef>
          </c:val>
          <c:extLst>
            <c:ext xmlns:c15="http://schemas.microsoft.com/office/drawing/2012/chart" uri="{02D57815-91ED-43cb-92C2-25804820EDAC}">
              <c15:datalabelsRange>
                <c15:f>_MARGINC_!$J$28:$J$32</c15:f>
                <c15:dlblRangeCache>
                  <c:ptCount val="5"/>
                  <c:pt idx="0">
                    <c:v>2.7˟</c:v>
                  </c:pt>
                  <c:pt idx="1">
                    <c:v>7.7</c:v>
                  </c:pt>
                  <c:pt idx="2">
                    <c:v>12.3</c:v>
                  </c:pt>
                  <c:pt idx="4">
                    <c:v>10.2</c:v>
                  </c:pt>
                </c15:dlblRangeCache>
              </c15:datalabelsRange>
            </c:ext>
            <c:ext xmlns:c16="http://schemas.microsoft.com/office/drawing/2014/chart" uri="{C3380CC4-5D6E-409C-BE32-E72D297353CC}">
              <c16:uniqueId val="{00000017-21E8-4FB6-AA39-D115B9D2216E}"/>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D76-4664-B324-E35BB6AC3F6B}"/>
              </c:ext>
            </c:extLst>
          </c:dPt>
          <c:dPt>
            <c:idx val="3"/>
            <c:marker>
              <c:spPr>
                <a:solidFill>
                  <a:srgbClr val="002060"/>
                </a:solidFill>
                <a:ln>
                  <a:noFill/>
                </a:ln>
              </c:spPr>
            </c:marker>
            <c:bubble3D val="0"/>
            <c:extLst>
              <c:ext xmlns:c16="http://schemas.microsoft.com/office/drawing/2014/chart" uri="{C3380CC4-5D6E-409C-BE32-E72D297353CC}">
                <c16:uniqueId val="{00000001-2D76-4664-B324-E35BB6AC3F6B}"/>
              </c:ext>
            </c:extLst>
          </c:dPt>
          <c:dPt>
            <c:idx val="5"/>
            <c:marker>
              <c:spPr>
                <a:solidFill>
                  <a:srgbClr val="002060"/>
                </a:solidFill>
                <a:ln>
                  <a:noFill/>
                </a:ln>
              </c:spPr>
            </c:marker>
            <c:bubble3D val="0"/>
            <c:extLst>
              <c:ext xmlns:c16="http://schemas.microsoft.com/office/drawing/2014/chart" uri="{C3380CC4-5D6E-409C-BE32-E72D297353CC}">
                <c16:uniqueId val="{00000002-2D76-4664-B324-E35BB6AC3F6B}"/>
              </c:ext>
            </c:extLst>
          </c:dPt>
          <c:dPt>
            <c:idx val="7"/>
            <c:marker>
              <c:spPr>
                <a:solidFill>
                  <a:srgbClr val="002060"/>
                </a:solidFill>
                <a:ln>
                  <a:noFill/>
                </a:ln>
              </c:spPr>
            </c:marker>
            <c:bubble3D val="0"/>
            <c:extLst>
              <c:ext xmlns:c16="http://schemas.microsoft.com/office/drawing/2014/chart" uri="{C3380CC4-5D6E-409C-BE32-E72D297353CC}">
                <c16:uniqueId val="{00000003-2D76-4664-B324-E35BB6AC3F6B}"/>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Coahuila</c:v>
                  </c:pt>
                  <c:pt idx="2">
                    <c:v>Muy Alta y Alta</c:v>
                  </c:pt>
                  <c:pt idx="4">
                    <c:v>Media</c:v>
                  </c:pt>
                  <c:pt idx="6">
                    <c:v>Baja y Muy Baja</c:v>
                  </c:pt>
                </c:lvl>
              </c:multiLvlStrCache>
            </c:multiLvlStrRef>
          </c:cat>
          <c:val>
            <c:numRef>
              <c:f>_MARGINC_INT_!$D$2:$D$9</c:f>
              <c:numCache>
                <c:formatCode>General</c:formatCode>
                <c:ptCount val="8"/>
                <c:pt idx="0">
                  <c:v>503.637</c:v>
                </c:pt>
                <c:pt idx="1">
                  <c:v>508.23899999999998</c:v>
                </c:pt>
                <c:pt idx="2">
                  <c:v>435.31400000000002</c:v>
                </c:pt>
                <c:pt idx="3">
                  <c:v>450.89600000000002</c:v>
                </c:pt>
                <c:pt idx="4">
                  <c:v>472.87099999999998</c:v>
                </c:pt>
                <c:pt idx="5">
                  <c:v>484.66699999999997</c:v>
                </c:pt>
                <c:pt idx="6">
                  <c:v>519.851</c:v>
                </c:pt>
                <c:pt idx="7">
                  <c:v>519.25900000000001</c:v>
                </c:pt>
              </c:numCache>
            </c:numRef>
          </c:val>
          <c:smooth val="0"/>
          <c:extLst>
            <c:ext xmlns:c16="http://schemas.microsoft.com/office/drawing/2014/chart" uri="{C3380CC4-5D6E-409C-BE32-E72D297353CC}">
              <c16:uniqueId val="{00000004-2D76-4664-B324-E35BB6AC3F6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2D76-4664-B324-E35BB6AC3F6B}"/>
              </c:ext>
            </c:extLst>
          </c:dPt>
          <c:dPt>
            <c:idx val="3"/>
            <c:marker>
              <c:spPr>
                <a:solidFill>
                  <a:srgbClr val="002060"/>
                </a:solidFill>
                <a:ln>
                  <a:noFill/>
                </a:ln>
              </c:spPr>
            </c:marker>
            <c:bubble3D val="0"/>
            <c:extLst>
              <c:ext xmlns:c16="http://schemas.microsoft.com/office/drawing/2014/chart" uri="{C3380CC4-5D6E-409C-BE32-E72D297353CC}">
                <c16:uniqueId val="{00000006-2D76-4664-B324-E35BB6AC3F6B}"/>
              </c:ext>
            </c:extLst>
          </c:dPt>
          <c:dPt>
            <c:idx val="5"/>
            <c:marker>
              <c:spPr>
                <a:solidFill>
                  <a:srgbClr val="002060"/>
                </a:solidFill>
                <a:ln>
                  <a:noFill/>
                </a:ln>
              </c:spPr>
            </c:marker>
            <c:bubble3D val="0"/>
            <c:extLst>
              <c:ext xmlns:c16="http://schemas.microsoft.com/office/drawing/2014/chart" uri="{C3380CC4-5D6E-409C-BE32-E72D297353CC}">
                <c16:uniqueId val="{00000007-2D76-4664-B324-E35BB6AC3F6B}"/>
              </c:ext>
            </c:extLst>
          </c:dPt>
          <c:dPt>
            <c:idx val="7"/>
            <c:marker>
              <c:spPr>
                <a:solidFill>
                  <a:srgbClr val="002060"/>
                </a:solidFill>
                <a:ln>
                  <a:noFill/>
                </a:ln>
              </c:spPr>
            </c:marker>
            <c:bubble3D val="0"/>
            <c:extLst>
              <c:ext xmlns:c16="http://schemas.microsoft.com/office/drawing/2014/chart" uri="{C3380CC4-5D6E-409C-BE32-E72D297353CC}">
                <c16:uniqueId val="{00000008-2D76-4664-B324-E35BB6AC3F6B}"/>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Coahuila</c:v>
                  </c:pt>
                  <c:pt idx="2">
                    <c:v>Muy Alta y Alta</c:v>
                  </c:pt>
                  <c:pt idx="4">
                    <c:v>Media</c:v>
                  </c:pt>
                  <c:pt idx="6">
                    <c:v>Baja y Muy Baja</c:v>
                  </c:pt>
                </c:lvl>
              </c:multiLvlStrCache>
            </c:multiLvlStrRef>
          </c:cat>
          <c:val>
            <c:numRef>
              <c:f>_MARGINC_INT_!$E$2:$E$9</c:f>
              <c:numCache>
                <c:formatCode>General</c:formatCode>
                <c:ptCount val="8"/>
                <c:pt idx="0">
                  <c:v>518.36300000000006</c:v>
                </c:pt>
                <c:pt idx="1">
                  <c:v>523.76099999999997</c:v>
                </c:pt>
                <c:pt idx="2">
                  <c:v>480.68599999999998</c:v>
                </c:pt>
                <c:pt idx="3">
                  <c:v>489.10399999999998</c:v>
                </c:pt>
                <c:pt idx="4">
                  <c:v>501.12900000000002</c:v>
                </c:pt>
                <c:pt idx="5">
                  <c:v>511.33300000000003</c:v>
                </c:pt>
                <c:pt idx="6">
                  <c:v>540.149</c:v>
                </c:pt>
                <c:pt idx="7">
                  <c:v>542.74099999999999</c:v>
                </c:pt>
              </c:numCache>
            </c:numRef>
          </c:val>
          <c:smooth val="0"/>
          <c:extLst>
            <c:ext xmlns:c16="http://schemas.microsoft.com/office/drawing/2014/chart" uri="{C3380CC4-5D6E-409C-BE32-E72D297353CC}">
              <c16:uniqueId val="{00000009-2D76-4664-B324-E35BB6AC3F6B}"/>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2D76-4664-B324-E35BB6AC3F6B}"/>
              </c:ext>
            </c:extLst>
          </c:dPt>
          <c:dPt>
            <c:idx val="3"/>
            <c:marker>
              <c:spPr>
                <a:solidFill>
                  <a:srgbClr val="002060"/>
                </a:solidFill>
                <a:ln>
                  <a:noFill/>
                </a:ln>
              </c:spPr>
            </c:marker>
            <c:bubble3D val="0"/>
            <c:extLst>
              <c:ext xmlns:c16="http://schemas.microsoft.com/office/drawing/2014/chart" uri="{C3380CC4-5D6E-409C-BE32-E72D297353CC}">
                <c16:uniqueId val="{0000000B-2D76-4664-B324-E35BB6AC3F6B}"/>
              </c:ext>
            </c:extLst>
          </c:dPt>
          <c:dPt>
            <c:idx val="5"/>
            <c:marker>
              <c:spPr>
                <a:solidFill>
                  <a:srgbClr val="002060"/>
                </a:solidFill>
                <a:ln>
                  <a:noFill/>
                </a:ln>
              </c:spPr>
            </c:marker>
            <c:bubble3D val="0"/>
            <c:extLst>
              <c:ext xmlns:c16="http://schemas.microsoft.com/office/drawing/2014/chart" uri="{C3380CC4-5D6E-409C-BE32-E72D297353CC}">
                <c16:uniqueId val="{0000000C-2D76-4664-B324-E35BB6AC3F6B}"/>
              </c:ext>
            </c:extLst>
          </c:dPt>
          <c:dPt>
            <c:idx val="7"/>
            <c:marker>
              <c:spPr>
                <a:solidFill>
                  <a:srgbClr val="002060"/>
                </a:solidFill>
                <a:ln>
                  <a:noFill/>
                </a:ln>
              </c:spPr>
            </c:marker>
            <c:bubble3D val="0"/>
            <c:extLst>
              <c:ext xmlns:c16="http://schemas.microsoft.com/office/drawing/2014/chart" uri="{C3380CC4-5D6E-409C-BE32-E72D297353CC}">
                <c16:uniqueId val="{0000000D-2D76-4664-B324-E35BB6AC3F6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76-4664-B324-E35BB6AC3F6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76-4664-B324-E35BB6AC3F6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76-4664-B324-E35BB6AC3F6B}"/>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76-4664-B324-E35BB6AC3F6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Coahuila</c:v>
                  </c:pt>
                  <c:pt idx="2">
                    <c:v>Muy Alta y Alta</c:v>
                  </c:pt>
                  <c:pt idx="4">
                    <c:v>Media</c:v>
                  </c:pt>
                  <c:pt idx="6">
                    <c:v>Baja y Muy Baja</c:v>
                  </c:pt>
                </c:lvl>
              </c:multiLvlStrCache>
            </c:multiLvlStrRef>
          </c:cat>
          <c:val>
            <c:numRef>
              <c:f>_MARGINC_INT_!$F$2:$F$9</c:f>
              <c:numCache>
                <c:formatCode>General</c:formatCode>
                <c:ptCount val="8"/>
                <c:pt idx="0">
                  <c:v>511</c:v>
                </c:pt>
                <c:pt idx="1">
                  <c:v>516</c:v>
                </c:pt>
                <c:pt idx="2">
                  <c:v>458</c:v>
                </c:pt>
                <c:pt idx="3">
                  <c:v>470</c:v>
                </c:pt>
                <c:pt idx="4">
                  <c:v>487</c:v>
                </c:pt>
                <c:pt idx="5">
                  <c:v>498</c:v>
                </c:pt>
                <c:pt idx="6">
                  <c:v>530</c:v>
                </c:pt>
                <c:pt idx="7">
                  <c:v>531</c:v>
                </c:pt>
              </c:numCache>
            </c:numRef>
          </c:val>
          <c:smooth val="0"/>
          <c:extLst>
            <c:ext xmlns:c16="http://schemas.microsoft.com/office/drawing/2014/chart" uri="{C3380CC4-5D6E-409C-BE32-E72D297353CC}">
              <c16:uniqueId val="{0000000E-2D76-4664-B324-E35BB6AC3F6B}"/>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AD6-4FAF-A1E0-A7D59251E497}"/>
              </c:ext>
            </c:extLst>
          </c:dPt>
          <c:dPt>
            <c:idx val="3"/>
            <c:marker>
              <c:spPr>
                <a:solidFill>
                  <a:srgbClr val="002060"/>
                </a:solidFill>
                <a:ln>
                  <a:noFill/>
                </a:ln>
              </c:spPr>
            </c:marker>
            <c:bubble3D val="0"/>
            <c:extLst>
              <c:ext xmlns:c16="http://schemas.microsoft.com/office/drawing/2014/chart" uri="{C3380CC4-5D6E-409C-BE32-E72D297353CC}">
                <c16:uniqueId val="{00000001-CAD6-4FAF-A1E0-A7D59251E497}"/>
              </c:ext>
            </c:extLst>
          </c:dPt>
          <c:dPt>
            <c:idx val="5"/>
            <c:marker>
              <c:spPr>
                <a:solidFill>
                  <a:srgbClr val="002060"/>
                </a:solidFill>
                <a:ln>
                  <a:noFill/>
                </a:ln>
              </c:spPr>
            </c:marker>
            <c:bubble3D val="0"/>
            <c:extLst>
              <c:ext xmlns:c16="http://schemas.microsoft.com/office/drawing/2014/chart" uri="{C3380CC4-5D6E-409C-BE32-E72D297353CC}">
                <c16:uniqueId val="{00000002-CAD6-4FAF-A1E0-A7D59251E497}"/>
              </c:ext>
            </c:extLst>
          </c:dPt>
          <c:dPt>
            <c:idx val="7"/>
            <c:marker>
              <c:spPr>
                <a:solidFill>
                  <a:srgbClr val="002060"/>
                </a:solidFill>
                <a:ln>
                  <a:noFill/>
                </a:ln>
              </c:spPr>
            </c:marker>
            <c:bubble3D val="0"/>
            <c:extLst>
              <c:ext xmlns:c16="http://schemas.microsoft.com/office/drawing/2014/chart" uri="{C3380CC4-5D6E-409C-BE32-E72D297353CC}">
                <c16:uniqueId val="{00000003-CAD6-4FAF-A1E0-A7D59251E49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Coahuila</c:v>
                  </c:pt>
                  <c:pt idx="2">
                    <c:v>Muy Alta y Alta</c:v>
                  </c:pt>
                  <c:pt idx="4">
                    <c:v>Media</c:v>
                  </c:pt>
                  <c:pt idx="6">
                    <c:v>Baja y Muy Baja</c:v>
                  </c:pt>
                </c:lvl>
              </c:multiLvlStrCache>
            </c:multiLvlStrRef>
          </c:cat>
          <c:val>
            <c:numRef>
              <c:f>_MARGINC_INT_!$D$27:$D$34</c:f>
              <c:numCache>
                <c:formatCode>General</c:formatCode>
                <c:ptCount val="8"/>
                <c:pt idx="0">
                  <c:v>503.44299999999998</c:v>
                </c:pt>
                <c:pt idx="1">
                  <c:v>504.64699999999999</c:v>
                </c:pt>
                <c:pt idx="2">
                  <c:v>444.92099999999999</c:v>
                </c:pt>
                <c:pt idx="3">
                  <c:v>455.28899999999999</c:v>
                </c:pt>
                <c:pt idx="4">
                  <c:v>474.67700000000002</c:v>
                </c:pt>
                <c:pt idx="5">
                  <c:v>485.26900000000001</c:v>
                </c:pt>
                <c:pt idx="6">
                  <c:v>516.45799999999997</c:v>
                </c:pt>
                <c:pt idx="7">
                  <c:v>512.47299999999996</c:v>
                </c:pt>
              </c:numCache>
            </c:numRef>
          </c:val>
          <c:smooth val="0"/>
          <c:extLst>
            <c:ext xmlns:c16="http://schemas.microsoft.com/office/drawing/2014/chart" uri="{C3380CC4-5D6E-409C-BE32-E72D297353CC}">
              <c16:uniqueId val="{00000004-CAD6-4FAF-A1E0-A7D59251E49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CAD6-4FAF-A1E0-A7D59251E497}"/>
              </c:ext>
            </c:extLst>
          </c:dPt>
          <c:dPt>
            <c:idx val="3"/>
            <c:marker>
              <c:spPr>
                <a:solidFill>
                  <a:srgbClr val="002060"/>
                </a:solidFill>
                <a:ln>
                  <a:noFill/>
                </a:ln>
              </c:spPr>
            </c:marker>
            <c:bubble3D val="0"/>
            <c:extLst>
              <c:ext xmlns:c16="http://schemas.microsoft.com/office/drawing/2014/chart" uri="{C3380CC4-5D6E-409C-BE32-E72D297353CC}">
                <c16:uniqueId val="{00000006-CAD6-4FAF-A1E0-A7D59251E497}"/>
              </c:ext>
            </c:extLst>
          </c:dPt>
          <c:dPt>
            <c:idx val="5"/>
            <c:marker>
              <c:spPr>
                <a:solidFill>
                  <a:srgbClr val="002060"/>
                </a:solidFill>
                <a:ln>
                  <a:noFill/>
                </a:ln>
              </c:spPr>
            </c:marker>
            <c:bubble3D val="0"/>
            <c:extLst>
              <c:ext xmlns:c16="http://schemas.microsoft.com/office/drawing/2014/chart" uri="{C3380CC4-5D6E-409C-BE32-E72D297353CC}">
                <c16:uniqueId val="{00000007-CAD6-4FAF-A1E0-A7D59251E497}"/>
              </c:ext>
            </c:extLst>
          </c:dPt>
          <c:dPt>
            <c:idx val="7"/>
            <c:marker>
              <c:spPr>
                <a:solidFill>
                  <a:srgbClr val="002060"/>
                </a:solidFill>
                <a:ln>
                  <a:noFill/>
                </a:ln>
              </c:spPr>
            </c:marker>
            <c:bubble3D val="0"/>
            <c:extLst>
              <c:ext xmlns:c16="http://schemas.microsoft.com/office/drawing/2014/chart" uri="{C3380CC4-5D6E-409C-BE32-E72D297353CC}">
                <c16:uniqueId val="{00000008-CAD6-4FAF-A1E0-A7D59251E49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Coahuila</c:v>
                  </c:pt>
                  <c:pt idx="2">
                    <c:v>Muy Alta y Alta</c:v>
                  </c:pt>
                  <c:pt idx="4">
                    <c:v>Media</c:v>
                  </c:pt>
                  <c:pt idx="6">
                    <c:v>Baja y Muy Baja</c:v>
                  </c:pt>
                </c:lvl>
              </c:multiLvlStrCache>
            </c:multiLvlStrRef>
          </c:cat>
          <c:val>
            <c:numRef>
              <c:f>_MARGINC_INT_!$E$27:$E$34</c:f>
              <c:numCache>
                <c:formatCode>General</c:formatCode>
                <c:ptCount val="8"/>
                <c:pt idx="0">
                  <c:v>520.55700000000002</c:v>
                </c:pt>
                <c:pt idx="1">
                  <c:v>523.35299999999995</c:v>
                </c:pt>
                <c:pt idx="2">
                  <c:v>493.07900000000001</c:v>
                </c:pt>
                <c:pt idx="3">
                  <c:v>490.71100000000001</c:v>
                </c:pt>
                <c:pt idx="4">
                  <c:v>505.32299999999998</c:v>
                </c:pt>
                <c:pt idx="5">
                  <c:v>512.73099999999999</c:v>
                </c:pt>
                <c:pt idx="6">
                  <c:v>539.54200000000003</c:v>
                </c:pt>
                <c:pt idx="7">
                  <c:v>541.52700000000004</c:v>
                </c:pt>
              </c:numCache>
            </c:numRef>
          </c:val>
          <c:smooth val="0"/>
          <c:extLst>
            <c:ext xmlns:c16="http://schemas.microsoft.com/office/drawing/2014/chart" uri="{C3380CC4-5D6E-409C-BE32-E72D297353CC}">
              <c16:uniqueId val="{00000009-CAD6-4FAF-A1E0-A7D59251E497}"/>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CAD6-4FAF-A1E0-A7D59251E497}"/>
              </c:ext>
            </c:extLst>
          </c:dPt>
          <c:dPt>
            <c:idx val="3"/>
            <c:marker>
              <c:spPr>
                <a:solidFill>
                  <a:srgbClr val="002060"/>
                </a:solidFill>
                <a:ln>
                  <a:noFill/>
                </a:ln>
              </c:spPr>
            </c:marker>
            <c:bubble3D val="0"/>
            <c:extLst>
              <c:ext xmlns:c16="http://schemas.microsoft.com/office/drawing/2014/chart" uri="{C3380CC4-5D6E-409C-BE32-E72D297353CC}">
                <c16:uniqueId val="{0000000B-CAD6-4FAF-A1E0-A7D59251E497}"/>
              </c:ext>
            </c:extLst>
          </c:dPt>
          <c:dPt>
            <c:idx val="5"/>
            <c:marker>
              <c:spPr>
                <a:solidFill>
                  <a:srgbClr val="002060"/>
                </a:solidFill>
                <a:ln>
                  <a:noFill/>
                </a:ln>
              </c:spPr>
            </c:marker>
            <c:bubble3D val="0"/>
            <c:extLst>
              <c:ext xmlns:c16="http://schemas.microsoft.com/office/drawing/2014/chart" uri="{C3380CC4-5D6E-409C-BE32-E72D297353CC}">
                <c16:uniqueId val="{0000000C-CAD6-4FAF-A1E0-A7D59251E497}"/>
              </c:ext>
            </c:extLst>
          </c:dPt>
          <c:dPt>
            <c:idx val="7"/>
            <c:marker>
              <c:spPr>
                <a:solidFill>
                  <a:srgbClr val="002060"/>
                </a:solidFill>
                <a:ln>
                  <a:noFill/>
                </a:ln>
              </c:spPr>
            </c:marker>
            <c:bubble3D val="0"/>
            <c:extLst>
              <c:ext xmlns:c16="http://schemas.microsoft.com/office/drawing/2014/chart" uri="{C3380CC4-5D6E-409C-BE32-E72D297353CC}">
                <c16:uniqueId val="{0000000D-CAD6-4FAF-A1E0-A7D59251E49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D6-4FAF-A1E0-A7D59251E49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AD6-4FAF-A1E0-A7D59251E49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D6-4FAF-A1E0-A7D59251E497}"/>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D6-4FAF-A1E0-A7D59251E49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Coahuila</c:v>
                  </c:pt>
                  <c:pt idx="2">
                    <c:v>Muy Alta y Alta</c:v>
                  </c:pt>
                  <c:pt idx="4">
                    <c:v>Media</c:v>
                  </c:pt>
                  <c:pt idx="6">
                    <c:v>Baja y Muy Baja</c:v>
                  </c:pt>
                </c:lvl>
              </c:multiLvlStrCache>
            </c:multiLvlStrRef>
          </c:cat>
          <c:val>
            <c:numRef>
              <c:f>_MARGINC_INT_!$F$27:$F$34</c:f>
              <c:numCache>
                <c:formatCode>General</c:formatCode>
                <c:ptCount val="8"/>
                <c:pt idx="0">
                  <c:v>512</c:v>
                </c:pt>
                <c:pt idx="1">
                  <c:v>514</c:v>
                </c:pt>
                <c:pt idx="2">
                  <c:v>469</c:v>
                </c:pt>
                <c:pt idx="3">
                  <c:v>473</c:v>
                </c:pt>
                <c:pt idx="4">
                  <c:v>490</c:v>
                </c:pt>
                <c:pt idx="5">
                  <c:v>499</c:v>
                </c:pt>
                <c:pt idx="6">
                  <c:v>528</c:v>
                </c:pt>
                <c:pt idx="7">
                  <c:v>527</c:v>
                </c:pt>
              </c:numCache>
            </c:numRef>
          </c:val>
          <c:smooth val="0"/>
          <c:extLst>
            <c:ext xmlns:c16="http://schemas.microsoft.com/office/drawing/2014/chart" uri="{C3380CC4-5D6E-409C-BE32-E72D297353CC}">
              <c16:uniqueId val="{0000000E-CAD6-4FAF-A1E0-A7D59251E497}"/>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157E337-C65B-4B00-A2E5-040D86B3F2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1FC-4827-8696-4BC6A563EE66}"/>
                </c:ext>
              </c:extLst>
            </c:dLbl>
            <c:dLbl>
              <c:idx val="1"/>
              <c:tx>
                <c:rich>
                  <a:bodyPr/>
                  <a:lstStyle/>
                  <a:p>
                    <a:fld id="{1C839AC5-749C-46E9-BE92-44D61B03A3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1FC-4827-8696-4BC6A563EE6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FC-4827-8696-4BC6A563EE66}"/>
                </c:ext>
              </c:extLst>
            </c:dLbl>
            <c:dLbl>
              <c:idx val="3"/>
              <c:tx>
                <c:rich>
                  <a:bodyPr/>
                  <a:lstStyle/>
                  <a:p>
                    <a:fld id="{D7DEB0E5-CDFC-437D-ADF7-21F01114D4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1FC-4827-8696-4BC6A563EE6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Coahuila</c:v>
                </c:pt>
              </c:strCache>
            </c:strRef>
          </c:cat>
          <c:val>
            <c:numRef>
              <c:f>_RURALIDAD_!$C$2:$C$5</c:f>
              <c:numCache>
                <c:formatCode>General</c:formatCode>
                <c:ptCount val="4"/>
                <c:pt idx="0">
                  <c:v>-64.099999999999994</c:v>
                </c:pt>
                <c:pt idx="1">
                  <c:v>-41.1</c:v>
                </c:pt>
                <c:pt idx="3">
                  <c:v>-43</c:v>
                </c:pt>
              </c:numCache>
            </c:numRef>
          </c:val>
          <c:extLst>
            <c:ext xmlns:c15="http://schemas.microsoft.com/office/drawing/2012/chart" uri="{02D57815-91ED-43cb-92C2-25804820EDAC}">
              <c15:datalabelsRange>
                <c15:f>_RURALIDAD_!$G$2:$G$5</c15:f>
                <c15:dlblRangeCache>
                  <c:ptCount val="4"/>
                  <c:pt idx="0">
                    <c:v>64.1</c:v>
                  </c:pt>
                  <c:pt idx="1">
                    <c:v>41.1</c:v>
                  </c:pt>
                  <c:pt idx="3">
                    <c:v>43.0</c:v>
                  </c:pt>
                </c15:dlblRangeCache>
              </c15:datalabelsRange>
            </c:ext>
            <c:ext xmlns:c16="http://schemas.microsoft.com/office/drawing/2014/chart" uri="{C3380CC4-5D6E-409C-BE32-E72D297353CC}">
              <c16:uniqueId val="{00000004-01FC-4827-8696-4BC6A563EE66}"/>
            </c:ext>
          </c:extLst>
        </c:ser>
        <c:ser>
          <c:idx val="1"/>
          <c:order val="1"/>
          <c:tx>
            <c:v>NII</c:v>
          </c:tx>
          <c:spPr>
            <a:solidFill>
              <a:srgbClr val="B07CAA"/>
            </a:solidFill>
          </c:spPr>
          <c:invertIfNegative val="0"/>
          <c:dLbls>
            <c:dLbl>
              <c:idx val="0"/>
              <c:tx>
                <c:rich>
                  <a:bodyPr/>
                  <a:lstStyle/>
                  <a:p>
                    <a:fld id="{96318A44-4113-4820-A5D7-5B964C1A41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1FC-4827-8696-4BC6A563EE66}"/>
                </c:ext>
              </c:extLst>
            </c:dLbl>
            <c:dLbl>
              <c:idx val="1"/>
              <c:tx>
                <c:rich>
                  <a:bodyPr/>
                  <a:lstStyle/>
                  <a:p>
                    <a:fld id="{4CB79E02-412F-462F-A4E7-ACDDD2BAD7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1FC-4827-8696-4BC6A563EE6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FC-4827-8696-4BC6A563EE66}"/>
                </c:ext>
              </c:extLst>
            </c:dLbl>
            <c:dLbl>
              <c:idx val="3"/>
              <c:tx>
                <c:rich>
                  <a:bodyPr/>
                  <a:lstStyle/>
                  <a:p>
                    <a:fld id="{A4071EDB-ACEA-4FE4-AD6C-92C916C5F9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1FC-4827-8696-4BC6A563EE6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Coahuila</c:v>
                </c:pt>
              </c:strCache>
            </c:strRef>
          </c:cat>
          <c:val>
            <c:numRef>
              <c:f>_RURALIDAD_!$D$2:$D$5</c:f>
              <c:numCache>
                <c:formatCode>General</c:formatCode>
                <c:ptCount val="4"/>
                <c:pt idx="0">
                  <c:v>27.9</c:v>
                </c:pt>
                <c:pt idx="1">
                  <c:v>36.5</c:v>
                </c:pt>
                <c:pt idx="3">
                  <c:v>35.6</c:v>
                </c:pt>
              </c:numCache>
            </c:numRef>
          </c:val>
          <c:extLst>
            <c:ext xmlns:c15="http://schemas.microsoft.com/office/drawing/2012/chart" uri="{02D57815-91ED-43cb-92C2-25804820EDAC}">
              <c15:datalabelsRange>
                <c15:f>_RURALIDAD_!$H$2:$H$5</c15:f>
                <c15:dlblRangeCache>
                  <c:ptCount val="4"/>
                  <c:pt idx="0">
                    <c:v>27.9</c:v>
                  </c:pt>
                  <c:pt idx="1">
                    <c:v>36.5</c:v>
                  </c:pt>
                  <c:pt idx="3">
                    <c:v>35.6</c:v>
                  </c:pt>
                </c15:dlblRangeCache>
              </c15:datalabelsRange>
            </c:ext>
            <c:ext xmlns:c16="http://schemas.microsoft.com/office/drawing/2014/chart" uri="{C3380CC4-5D6E-409C-BE32-E72D297353CC}">
              <c16:uniqueId val="{00000009-01FC-4827-8696-4BC6A563EE66}"/>
            </c:ext>
          </c:extLst>
        </c:ser>
        <c:ser>
          <c:idx val="2"/>
          <c:order val="2"/>
          <c:tx>
            <c:v>NIII</c:v>
          </c:tx>
          <c:spPr>
            <a:solidFill>
              <a:srgbClr val="9A528E"/>
            </a:solidFill>
          </c:spPr>
          <c:invertIfNegative val="0"/>
          <c:dLbls>
            <c:dLbl>
              <c:idx val="0"/>
              <c:tx>
                <c:rich>
                  <a:bodyPr/>
                  <a:lstStyle/>
                  <a:p>
                    <a:fld id="{00D206CA-461A-48F5-9F25-75C6C032DF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1FC-4827-8696-4BC6A563EE66}"/>
                </c:ext>
              </c:extLst>
            </c:dLbl>
            <c:dLbl>
              <c:idx val="1"/>
              <c:tx>
                <c:rich>
                  <a:bodyPr/>
                  <a:lstStyle/>
                  <a:p>
                    <a:fld id="{BF995088-D3DE-494E-BDB1-D00B650602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1FC-4827-8696-4BC6A563EE6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FC-4827-8696-4BC6A563EE66}"/>
                </c:ext>
              </c:extLst>
            </c:dLbl>
            <c:dLbl>
              <c:idx val="3"/>
              <c:tx>
                <c:rich>
                  <a:bodyPr/>
                  <a:lstStyle/>
                  <a:p>
                    <a:fld id="{F300CE3D-D702-42DC-86E7-1FEC5707D2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1FC-4827-8696-4BC6A563EE6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Coahuila</c:v>
                </c:pt>
              </c:strCache>
            </c:strRef>
          </c:cat>
          <c:val>
            <c:numRef>
              <c:f>_RURALIDAD_!$E$2:$E$5</c:f>
              <c:numCache>
                <c:formatCode>General</c:formatCode>
                <c:ptCount val="4"/>
                <c:pt idx="0">
                  <c:v>7.4</c:v>
                </c:pt>
                <c:pt idx="1">
                  <c:v>18.3</c:v>
                </c:pt>
                <c:pt idx="3">
                  <c:v>17.5</c:v>
                </c:pt>
              </c:numCache>
            </c:numRef>
          </c:val>
          <c:extLst>
            <c:ext xmlns:c15="http://schemas.microsoft.com/office/drawing/2012/chart" uri="{02D57815-91ED-43cb-92C2-25804820EDAC}">
              <c15:datalabelsRange>
                <c15:f>_RURALIDAD_!$I$2:$I$5</c15:f>
                <c15:dlblRangeCache>
                  <c:ptCount val="4"/>
                  <c:pt idx="0">
                    <c:v>7.4˟</c:v>
                  </c:pt>
                  <c:pt idx="1">
                    <c:v>18.3</c:v>
                  </c:pt>
                  <c:pt idx="3">
                    <c:v>17.5</c:v>
                  </c:pt>
                </c15:dlblRangeCache>
              </c15:datalabelsRange>
            </c:ext>
            <c:ext xmlns:c16="http://schemas.microsoft.com/office/drawing/2014/chart" uri="{C3380CC4-5D6E-409C-BE32-E72D297353CC}">
              <c16:uniqueId val="{0000000E-01FC-4827-8696-4BC6A563EE66}"/>
            </c:ext>
          </c:extLst>
        </c:ser>
        <c:ser>
          <c:idx val="3"/>
          <c:order val="3"/>
          <c:tx>
            <c:v>NIV</c:v>
          </c:tx>
          <c:spPr>
            <a:solidFill>
              <a:srgbClr val="862A77"/>
            </a:solidFill>
          </c:spPr>
          <c:invertIfNegative val="0"/>
          <c:dLbls>
            <c:dLbl>
              <c:idx val="0"/>
              <c:layout>
                <c:manualLayout>
                  <c:x val="2.5757575757575757E-2"/>
                  <c:y val="0"/>
                </c:manualLayout>
              </c:layout>
              <c:tx>
                <c:rich>
                  <a:bodyPr/>
                  <a:lstStyle/>
                  <a:p>
                    <a:fld id="{B9701EA6-15F8-4677-8CD1-7B36FE27DC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1FC-4827-8696-4BC6A563EE66}"/>
                </c:ext>
              </c:extLst>
            </c:dLbl>
            <c:dLbl>
              <c:idx val="1"/>
              <c:layout>
                <c:manualLayout>
                  <c:x val="2.8787878787878678E-2"/>
                  <c:y val="0"/>
                </c:manualLayout>
              </c:layout>
              <c:tx>
                <c:rich>
                  <a:bodyPr/>
                  <a:lstStyle/>
                  <a:p>
                    <a:fld id="{986E55A5-F1CC-44ED-8A86-0DD3998F47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1FC-4827-8696-4BC6A563EE6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FC-4827-8696-4BC6A563EE66}"/>
                </c:ext>
              </c:extLst>
            </c:dLbl>
            <c:dLbl>
              <c:idx val="3"/>
              <c:layout>
                <c:manualLayout>
                  <c:x val="2.7272727272727271E-2"/>
                  <c:y val="0"/>
                </c:manualLayout>
              </c:layout>
              <c:tx>
                <c:rich>
                  <a:bodyPr/>
                  <a:lstStyle/>
                  <a:p>
                    <a:fld id="{39F4F987-68F6-42FF-9496-32A3BDE72F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1FC-4827-8696-4BC6A563EE66}"/>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Coahuila</c:v>
                </c:pt>
              </c:strCache>
            </c:strRef>
          </c:cat>
          <c:val>
            <c:numRef>
              <c:f>_RURALIDAD_!$F$2:$F$5</c:f>
              <c:numCache>
                <c:formatCode>General</c:formatCode>
                <c:ptCount val="4"/>
                <c:pt idx="0">
                  <c:v>0.6</c:v>
                </c:pt>
                <c:pt idx="1">
                  <c:v>4.0999999999999996</c:v>
                </c:pt>
                <c:pt idx="3">
                  <c:v>3.9</c:v>
                </c:pt>
              </c:numCache>
            </c:numRef>
          </c:val>
          <c:extLst>
            <c:ext xmlns:c15="http://schemas.microsoft.com/office/drawing/2012/chart" uri="{02D57815-91ED-43cb-92C2-25804820EDAC}">
              <c15:datalabelsRange>
                <c15:f>_RURALIDAD_!$J$2:$J$5</c15:f>
                <c15:dlblRangeCache>
                  <c:ptCount val="4"/>
                  <c:pt idx="0">
                    <c:v>0.6˟</c:v>
                  </c:pt>
                  <c:pt idx="1">
                    <c:v>4.1</c:v>
                  </c:pt>
                  <c:pt idx="3">
                    <c:v>3.9</c:v>
                  </c:pt>
                </c15:dlblRangeCache>
              </c15:datalabelsRange>
            </c:ext>
            <c:ext xmlns:c16="http://schemas.microsoft.com/office/drawing/2014/chart" uri="{C3380CC4-5D6E-409C-BE32-E72D297353CC}">
              <c16:uniqueId val="{00000013-01FC-4827-8696-4BC6A563EE66}"/>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51E8D82-A5BA-4FE1-95FC-B2CCA4CA883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CB-4185-A836-D989A766663B}"/>
                </c:ext>
              </c:extLst>
            </c:dLbl>
            <c:dLbl>
              <c:idx val="1"/>
              <c:tx>
                <c:rich>
                  <a:bodyPr/>
                  <a:lstStyle/>
                  <a:p>
                    <a:fld id="{06635230-92FE-4E8C-B80A-D62866F2B3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1CB-4185-A836-D989A76666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CB-4185-A836-D989A766663B}"/>
                </c:ext>
              </c:extLst>
            </c:dLbl>
            <c:dLbl>
              <c:idx val="3"/>
              <c:tx>
                <c:rich>
                  <a:bodyPr/>
                  <a:lstStyle/>
                  <a:p>
                    <a:fld id="{3596C86F-33F6-47DE-9613-F1AD1687DB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1CB-4185-A836-D989A766663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Coahuila</c:v>
                </c:pt>
              </c:strCache>
            </c:strRef>
          </c:cat>
          <c:val>
            <c:numRef>
              <c:f>_RURALIDAD_!$C$28:$C$31</c:f>
              <c:numCache>
                <c:formatCode>General</c:formatCode>
                <c:ptCount val="4"/>
                <c:pt idx="0">
                  <c:v>-70.400000000000006</c:v>
                </c:pt>
                <c:pt idx="1">
                  <c:v>-54.9</c:v>
                </c:pt>
                <c:pt idx="3">
                  <c:v>-56</c:v>
                </c:pt>
              </c:numCache>
            </c:numRef>
          </c:val>
          <c:extLst>
            <c:ext xmlns:c15="http://schemas.microsoft.com/office/drawing/2012/chart" uri="{02D57815-91ED-43cb-92C2-25804820EDAC}">
              <c15:datalabelsRange>
                <c15:f>_RURALIDAD_!$G$28:$G$31</c15:f>
                <c15:dlblRangeCache>
                  <c:ptCount val="4"/>
                  <c:pt idx="0">
                    <c:v>70.4</c:v>
                  </c:pt>
                  <c:pt idx="1">
                    <c:v>54.9</c:v>
                  </c:pt>
                  <c:pt idx="3">
                    <c:v>56.0</c:v>
                  </c:pt>
                </c15:dlblRangeCache>
              </c15:datalabelsRange>
            </c:ext>
            <c:ext xmlns:c16="http://schemas.microsoft.com/office/drawing/2014/chart" uri="{C3380CC4-5D6E-409C-BE32-E72D297353CC}">
              <c16:uniqueId val="{00000004-B1CB-4185-A836-D989A766663B}"/>
            </c:ext>
          </c:extLst>
        </c:ser>
        <c:ser>
          <c:idx val="1"/>
          <c:order val="1"/>
          <c:tx>
            <c:v>NII</c:v>
          </c:tx>
          <c:spPr>
            <a:solidFill>
              <a:srgbClr val="B07CAA"/>
            </a:solidFill>
          </c:spPr>
          <c:invertIfNegative val="0"/>
          <c:dLbls>
            <c:dLbl>
              <c:idx val="0"/>
              <c:tx>
                <c:rich>
                  <a:bodyPr/>
                  <a:lstStyle/>
                  <a:p>
                    <a:fld id="{2F4D1435-03AC-41D2-8876-01E04EF26C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1CB-4185-A836-D989A766663B}"/>
                </c:ext>
              </c:extLst>
            </c:dLbl>
            <c:dLbl>
              <c:idx val="1"/>
              <c:tx>
                <c:rich>
                  <a:bodyPr/>
                  <a:lstStyle/>
                  <a:p>
                    <a:fld id="{A6E56BBA-F45A-41AB-9E42-1C8BEDC449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1CB-4185-A836-D989A76666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CB-4185-A836-D989A766663B}"/>
                </c:ext>
              </c:extLst>
            </c:dLbl>
            <c:dLbl>
              <c:idx val="3"/>
              <c:tx>
                <c:rich>
                  <a:bodyPr/>
                  <a:lstStyle/>
                  <a:p>
                    <a:fld id="{B040D776-B082-4AA9-B5BD-BA6175BCCD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1CB-4185-A836-D989A76666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Coahuila</c:v>
                </c:pt>
              </c:strCache>
            </c:strRef>
          </c:cat>
          <c:val>
            <c:numRef>
              <c:f>_RURALIDAD_!$D$28:$D$31</c:f>
              <c:numCache>
                <c:formatCode>General</c:formatCode>
                <c:ptCount val="4"/>
                <c:pt idx="0">
                  <c:v>15</c:v>
                </c:pt>
                <c:pt idx="1">
                  <c:v>19.2</c:v>
                </c:pt>
                <c:pt idx="3">
                  <c:v>18.8</c:v>
                </c:pt>
              </c:numCache>
            </c:numRef>
          </c:val>
          <c:extLst>
            <c:ext xmlns:c15="http://schemas.microsoft.com/office/drawing/2012/chart" uri="{02D57815-91ED-43cb-92C2-25804820EDAC}">
              <c15:datalabelsRange>
                <c15:f>_RURALIDAD_!$H$28:$H$31</c15:f>
                <c15:dlblRangeCache>
                  <c:ptCount val="4"/>
                  <c:pt idx="0">
                    <c:v>15.0</c:v>
                  </c:pt>
                  <c:pt idx="1">
                    <c:v>19.2</c:v>
                  </c:pt>
                  <c:pt idx="3">
                    <c:v>18.8</c:v>
                  </c:pt>
                </c15:dlblRangeCache>
              </c15:datalabelsRange>
            </c:ext>
            <c:ext xmlns:c16="http://schemas.microsoft.com/office/drawing/2014/chart" uri="{C3380CC4-5D6E-409C-BE32-E72D297353CC}">
              <c16:uniqueId val="{00000009-B1CB-4185-A836-D989A766663B}"/>
            </c:ext>
          </c:extLst>
        </c:ser>
        <c:ser>
          <c:idx val="2"/>
          <c:order val="2"/>
          <c:tx>
            <c:v>NIII</c:v>
          </c:tx>
          <c:spPr>
            <a:solidFill>
              <a:srgbClr val="9A528E"/>
            </a:solidFill>
          </c:spPr>
          <c:invertIfNegative val="0"/>
          <c:dLbls>
            <c:dLbl>
              <c:idx val="0"/>
              <c:tx>
                <c:rich>
                  <a:bodyPr/>
                  <a:lstStyle/>
                  <a:p>
                    <a:fld id="{C826AE00-8BFE-412F-A094-75A73358A5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1CB-4185-A836-D989A766663B}"/>
                </c:ext>
              </c:extLst>
            </c:dLbl>
            <c:dLbl>
              <c:idx val="1"/>
              <c:tx>
                <c:rich>
                  <a:bodyPr/>
                  <a:lstStyle/>
                  <a:p>
                    <a:fld id="{256FDBC8-47CB-45A7-8137-40769F5C2C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1CB-4185-A836-D989A76666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CB-4185-A836-D989A766663B}"/>
                </c:ext>
              </c:extLst>
            </c:dLbl>
            <c:dLbl>
              <c:idx val="3"/>
              <c:tx>
                <c:rich>
                  <a:bodyPr/>
                  <a:lstStyle/>
                  <a:p>
                    <a:fld id="{6D8B1703-A578-46D6-8191-076AC394B3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1CB-4185-A836-D989A76666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Coahuila</c:v>
                </c:pt>
              </c:strCache>
            </c:strRef>
          </c:cat>
          <c:val>
            <c:numRef>
              <c:f>_RURALIDAD_!$E$28:$E$31</c:f>
              <c:numCache>
                <c:formatCode>General</c:formatCode>
                <c:ptCount val="4"/>
                <c:pt idx="0">
                  <c:v>11.2</c:v>
                </c:pt>
                <c:pt idx="1">
                  <c:v>15.1</c:v>
                </c:pt>
                <c:pt idx="3">
                  <c:v>14.9</c:v>
                </c:pt>
              </c:numCache>
            </c:numRef>
          </c:val>
          <c:extLst>
            <c:ext xmlns:c15="http://schemas.microsoft.com/office/drawing/2012/chart" uri="{02D57815-91ED-43cb-92C2-25804820EDAC}">
              <c15:datalabelsRange>
                <c15:f>_RURALIDAD_!$I$28:$I$31</c15:f>
                <c15:dlblRangeCache>
                  <c:ptCount val="4"/>
                  <c:pt idx="0">
                    <c:v>11.2</c:v>
                  </c:pt>
                  <c:pt idx="1">
                    <c:v>15.1</c:v>
                  </c:pt>
                  <c:pt idx="3">
                    <c:v>14.9</c:v>
                  </c:pt>
                </c15:dlblRangeCache>
              </c15:datalabelsRange>
            </c:ext>
            <c:ext xmlns:c16="http://schemas.microsoft.com/office/drawing/2014/chart" uri="{C3380CC4-5D6E-409C-BE32-E72D297353CC}">
              <c16:uniqueId val="{0000000E-B1CB-4185-A836-D989A766663B}"/>
            </c:ext>
          </c:extLst>
        </c:ser>
        <c:ser>
          <c:idx val="3"/>
          <c:order val="3"/>
          <c:tx>
            <c:v>NIV</c:v>
          </c:tx>
          <c:spPr>
            <a:solidFill>
              <a:srgbClr val="862A77"/>
            </a:solidFill>
          </c:spPr>
          <c:invertIfNegative val="0"/>
          <c:dLbls>
            <c:dLbl>
              <c:idx val="0"/>
              <c:layout>
                <c:manualLayout>
                  <c:x val="3.0303030303030415E-2"/>
                  <c:y val="0"/>
                </c:manualLayout>
              </c:layout>
              <c:tx>
                <c:rich>
                  <a:bodyPr/>
                  <a:lstStyle/>
                  <a:p>
                    <a:pPr>
                      <a:defRPr sz="1400" b="1" baseline="0">
                        <a:solidFill>
                          <a:srgbClr val="862A77"/>
                        </a:solidFill>
                        <a:latin typeface="Calibri"/>
                      </a:defRPr>
                    </a:pPr>
                    <a:fld id="{1FE46A0A-370E-46A9-9D81-BC3E02DAEEC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1CB-4185-A836-D989A766663B}"/>
                </c:ext>
              </c:extLst>
            </c:dLbl>
            <c:dLbl>
              <c:idx val="1"/>
              <c:tx>
                <c:rich>
                  <a:bodyPr/>
                  <a:lstStyle/>
                  <a:p>
                    <a:fld id="{83775F11-F1A6-481A-B602-80E8E662D5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1CB-4185-A836-D989A76666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1CB-4185-A836-D989A766663B}"/>
                </c:ext>
              </c:extLst>
            </c:dLbl>
            <c:dLbl>
              <c:idx val="3"/>
              <c:tx>
                <c:rich>
                  <a:bodyPr/>
                  <a:lstStyle/>
                  <a:p>
                    <a:fld id="{D5614A57-FE77-4ACC-A0AB-EB448807CD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1CB-4185-A836-D989A76666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Coahuila</c:v>
                </c:pt>
              </c:strCache>
            </c:strRef>
          </c:cat>
          <c:val>
            <c:numRef>
              <c:f>_RURALIDAD_!$F$28:$F$31</c:f>
              <c:numCache>
                <c:formatCode>General</c:formatCode>
                <c:ptCount val="4"/>
                <c:pt idx="0">
                  <c:v>3.4</c:v>
                </c:pt>
                <c:pt idx="1">
                  <c:v>10.8</c:v>
                </c:pt>
                <c:pt idx="3">
                  <c:v>10.199999999999999</c:v>
                </c:pt>
              </c:numCache>
            </c:numRef>
          </c:val>
          <c:extLst>
            <c:ext xmlns:c15="http://schemas.microsoft.com/office/drawing/2012/chart" uri="{02D57815-91ED-43cb-92C2-25804820EDAC}">
              <c15:datalabelsRange>
                <c15:f>_RURALIDAD_!$J$28:$J$31</c15:f>
                <c15:dlblRangeCache>
                  <c:ptCount val="4"/>
                  <c:pt idx="0">
                    <c:v>3.4˟</c:v>
                  </c:pt>
                  <c:pt idx="1">
                    <c:v>10.8</c:v>
                  </c:pt>
                  <c:pt idx="3">
                    <c:v>10.2</c:v>
                  </c:pt>
                </c15:dlblRangeCache>
              </c15:datalabelsRange>
            </c:ext>
            <c:ext xmlns:c16="http://schemas.microsoft.com/office/drawing/2014/chart" uri="{C3380CC4-5D6E-409C-BE32-E72D297353CC}">
              <c16:uniqueId val="{00000013-B1CB-4185-A836-D989A766663B}"/>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7E9-45D4-A92D-AE1BEBF35187}"/>
              </c:ext>
            </c:extLst>
          </c:dPt>
          <c:dPt>
            <c:idx val="3"/>
            <c:marker>
              <c:spPr>
                <a:solidFill>
                  <a:srgbClr val="002060"/>
                </a:solidFill>
                <a:ln>
                  <a:noFill/>
                </a:ln>
              </c:spPr>
            </c:marker>
            <c:bubble3D val="0"/>
            <c:extLst>
              <c:ext xmlns:c16="http://schemas.microsoft.com/office/drawing/2014/chart" uri="{C3380CC4-5D6E-409C-BE32-E72D297353CC}">
                <c16:uniqueId val="{00000001-17E9-45D4-A92D-AE1BEBF35187}"/>
              </c:ext>
            </c:extLst>
          </c:dPt>
          <c:dPt>
            <c:idx val="5"/>
            <c:marker>
              <c:spPr>
                <a:solidFill>
                  <a:srgbClr val="002060"/>
                </a:solidFill>
                <a:ln>
                  <a:noFill/>
                </a:ln>
              </c:spPr>
            </c:marker>
            <c:bubble3D val="0"/>
            <c:extLst>
              <c:ext xmlns:c16="http://schemas.microsoft.com/office/drawing/2014/chart" uri="{C3380CC4-5D6E-409C-BE32-E72D297353CC}">
                <c16:uniqueId val="{00000002-17E9-45D4-A92D-AE1BEBF35187}"/>
              </c:ext>
            </c:extLst>
          </c:dPt>
          <c:cat>
            <c:multiLvlStrRef>
              <c:f>_RURALIDAD_INT_!$B$2:$C$7</c:f>
              <c:multiLvlStrCache>
                <c:ptCount val="6"/>
                <c:lvl>
                  <c:pt idx="0">
                    <c:v>2015</c:v>
                  </c:pt>
                  <c:pt idx="1">
                    <c:v>2018</c:v>
                  </c:pt>
                  <c:pt idx="2">
                    <c:v>2015</c:v>
                  </c:pt>
                  <c:pt idx="3">
                    <c:v>2018</c:v>
                  </c:pt>
                  <c:pt idx="4">
                    <c:v>2015</c:v>
                  </c:pt>
                  <c:pt idx="5">
                    <c:v>2018</c:v>
                  </c:pt>
                </c:lvl>
                <c:lvl>
                  <c:pt idx="0">
                    <c:v>Coahuila</c:v>
                  </c:pt>
                  <c:pt idx="2">
                    <c:v>Urbana</c:v>
                  </c:pt>
                  <c:pt idx="4">
                    <c:v>Rural</c:v>
                  </c:pt>
                </c:lvl>
              </c:multiLvlStrCache>
            </c:multiLvlStrRef>
          </c:cat>
          <c:val>
            <c:numRef>
              <c:f>_RURALIDAD_INT_!$D$2:$D$7</c:f>
              <c:numCache>
                <c:formatCode>General</c:formatCode>
                <c:ptCount val="6"/>
                <c:pt idx="0">
                  <c:v>503.637</c:v>
                </c:pt>
                <c:pt idx="1">
                  <c:v>508.23899999999998</c:v>
                </c:pt>
                <c:pt idx="2">
                  <c:v>507.84100000000001</c:v>
                </c:pt>
                <c:pt idx="3">
                  <c:v>511.24400000000003</c:v>
                </c:pt>
                <c:pt idx="4">
                  <c:v>437.279</c:v>
                </c:pt>
                <c:pt idx="5">
                  <c:v>460.64699999999999</c:v>
                </c:pt>
              </c:numCache>
            </c:numRef>
          </c:val>
          <c:smooth val="0"/>
          <c:extLst>
            <c:ext xmlns:c16="http://schemas.microsoft.com/office/drawing/2014/chart" uri="{C3380CC4-5D6E-409C-BE32-E72D297353CC}">
              <c16:uniqueId val="{00000003-17E9-45D4-A92D-AE1BEBF3518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7E9-45D4-A92D-AE1BEBF35187}"/>
              </c:ext>
            </c:extLst>
          </c:dPt>
          <c:dPt>
            <c:idx val="3"/>
            <c:marker>
              <c:spPr>
                <a:solidFill>
                  <a:srgbClr val="002060"/>
                </a:solidFill>
                <a:ln>
                  <a:noFill/>
                </a:ln>
              </c:spPr>
            </c:marker>
            <c:bubble3D val="0"/>
            <c:extLst>
              <c:ext xmlns:c16="http://schemas.microsoft.com/office/drawing/2014/chart" uri="{C3380CC4-5D6E-409C-BE32-E72D297353CC}">
                <c16:uniqueId val="{00000005-17E9-45D4-A92D-AE1BEBF35187}"/>
              </c:ext>
            </c:extLst>
          </c:dPt>
          <c:dPt>
            <c:idx val="5"/>
            <c:marker>
              <c:spPr>
                <a:solidFill>
                  <a:srgbClr val="002060"/>
                </a:solidFill>
                <a:ln>
                  <a:noFill/>
                </a:ln>
              </c:spPr>
            </c:marker>
            <c:bubble3D val="0"/>
            <c:extLst>
              <c:ext xmlns:c16="http://schemas.microsoft.com/office/drawing/2014/chart" uri="{C3380CC4-5D6E-409C-BE32-E72D297353CC}">
                <c16:uniqueId val="{00000006-17E9-45D4-A92D-AE1BEBF35187}"/>
              </c:ext>
            </c:extLst>
          </c:dPt>
          <c:cat>
            <c:multiLvlStrRef>
              <c:f>_RURALIDAD_INT_!$B$2:$C$7</c:f>
              <c:multiLvlStrCache>
                <c:ptCount val="6"/>
                <c:lvl>
                  <c:pt idx="0">
                    <c:v>2015</c:v>
                  </c:pt>
                  <c:pt idx="1">
                    <c:v>2018</c:v>
                  </c:pt>
                  <c:pt idx="2">
                    <c:v>2015</c:v>
                  </c:pt>
                  <c:pt idx="3">
                    <c:v>2018</c:v>
                  </c:pt>
                  <c:pt idx="4">
                    <c:v>2015</c:v>
                  </c:pt>
                  <c:pt idx="5">
                    <c:v>2018</c:v>
                  </c:pt>
                </c:lvl>
                <c:lvl>
                  <c:pt idx="0">
                    <c:v>Coahuila</c:v>
                  </c:pt>
                  <c:pt idx="2">
                    <c:v>Urbana</c:v>
                  </c:pt>
                  <c:pt idx="4">
                    <c:v>Rural</c:v>
                  </c:pt>
                </c:lvl>
              </c:multiLvlStrCache>
            </c:multiLvlStrRef>
          </c:cat>
          <c:val>
            <c:numRef>
              <c:f>_RURALIDAD_INT_!$E$2:$E$7</c:f>
              <c:numCache>
                <c:formatCode>General</c:formatCode>
                <c:ptCount val="6"/>
                <c:pt idx="0">
                  <c:v>518.36300000000006</c:v>
                </c:pt>
                <c:pt idx="1">
                  <c:v>523.76099999999997</c:v>
                </c:pt>
                <c:pt idx="2">
                  <c:v>524.15899999999999</c:v>
                </c:pt>
                <c:pt idx="3">
                  <c:v>528.75599999999997</c:v>
                </c:pt>
                <c:pt idx="4">
                  <c:v>468.721</c:v>
                </c:pt>
                <c:pt idx="5">
                  <c:v>479.35300000000001</c:v>
                </c:pt>
              </c:numCache>
            </c:numRef>
          </c:val>
          <c:smooth val="0"/>
          <c:extLst>
            <c:ext xmlns:c16="http://schemas.microsoft.com/office/drawing/2014/chart" uri="{C3380CC4-5D6E-409C-BE32-E72D297353CC}">
              <c16:uniqueId val="{00000007-17E9-45D4-A92D-AE1BEBF35187}"/>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7E9-45D4-A92D-AE1BEBF35187}"/>
              </c:ext>
            </c:extLst>
          </c:dPt>
          <c:dPt>
            <c:idx val="3"/>
            <c:marker>
              <c:spPr>
                <a:solidFill>
                  <a:srgbClr val="002060"/>
                </a:solidFill>
                <a:ln>
                  <a:noFill/>
                </a:ln>
              </c:spPr>
            </c:marker>
            <c:bubble3D val="0"/>
            <c:extLst>
              <c:ext xmlns:c16="http://schemas.microsoft.com/office/drawing/2014/chart" uri="{C3380CC4-5D6E-409C-BE32-E72D297353CC}">
                <c16:uniqueId val="{00000009-17E9-45D4-A92D-AE1BEBF35187}"/>
              </c:ext>
            </c:extLst>
          </c:dPt>
          <c:dPt>
            <c:idx val="5"/>
            <c:marker>
              <c:spPr>
                <a:solidFill>
                  <a:srgbClr val="002060"/>
                </a:solidFill>
                <a:ln>
                  <a:noFill/>
                </a:ln>
              </c:spPr>
            </c:marker>
            <c:bubble3D val="0"/>
            <c:extLst>
              <c:ext xmlns:c16="http://schemas.microsoft.com/office/drawing/2014/chart" uri="{C3380CC4-5D6E-409C-BE32-E72D297353CC}">
                <c16:uniqueId val="{0000000A-17E9-45D4-A92D-AE1BEBF3518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7E9-45D4-A92D-AE1BEBF3518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7E9-45D4-A92D-AE1BEBF35187}"/>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7E9-45D4-A92D-AE1BEBF3518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Coahuila</c:v>
                  </c:pt>
                  <c:pt idx="2">
                    <c:v>Urbana</c:v>
                  </c:pt>
                  <c:pt idx="4">
                    <c:v>Rural</c:v>
                  </c:pt>
                </c:lvl>
              </c:multiLvlStrCache>
            </c:multiLvlStrRef>
          </c:cat>
          <c:val>
            <c:numRef>
              <c:f>_RURALIDAD_INT_!$F$2:$F$7</c:f>
              <c:numCache>
                <c:formatCode>General</c:formatCode>
                <c:ptCount val="6"/>
                <c:pt idx="0">
                  <c:v>511</c:v>
                </c:pt>
                <c:pt idx="1">
                  <c:v>516</c:v>
                </c:pt>
                <c:pt idx="2">
                  <c:v>516</c:v>
                </c:pt>
                <c:pt idx="3">
                  <c:v>520</c:v>
                </c:pt>
                <c:pt idx="4">
                  <c:v>453</c:v>
                </c:pt>
                <c:pt idx="5">
                  <c:v>470</c:v>
                </c:pt>
              </c:numCache>
            </c:numRef>
          </c:val>
          <c:smooth val="0"/>
          <c:extLst>
            <c:ext xmlns:c16="http://schemas.microsoft.com/office/drawing/2014/chart" uri="{C3380CC4-5D6E-409C-BE32-E72D297353CC}">
              <c16:uniqueId val="{0000000B-17E9-45D4-A92D-AE1BEBF35187}"/>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6C1-433C-B9B2-496D7E91F845}"/>
              </c:ext>
            </c:extLst>
          </c:dPt>
          <c:dPt>
            <c:idx val="3"/>
            <c:marker>
              <c:spPr>
                <a:solidFill>
                  <a:srgbClr val="002060"/>
                </a:solidFill>
                <a:ln>
                  <a:noFill/>
                </a:ln>
              </c:spPr>
            </c:marker>
            <c:bubble3D val="0"/>
            <c:extLst>
              <c:ext xmlns:c16="http://schemas.microsoft.com/office/drawing/2014/chart" uri="{C3380CC4-5D6E-409C-BE32-E72D297353CC}">
                <c16:uniqueId val="{00000001-F6C1-433C-B9B2-496D7E91F845}"/>
              </c:ext>
            </c:extLst>
          </c:dPt>
          <c:dPt>
            <c:idx val="5"/>
            <c:marker>
              <c:spPr>
                <a:solidFill>
                  <a:srgbClr val="002060"/>
                </a:solidFill>
                <a:ln>
                  <a:noFill/>
                </a:ln>
              </c:spPr>
            </c:marker>
            <c:bubble3D val="0"/>
            <c:extLst>
              <c:ext xmlns:c16="http://schemas.microsoft.com/office/drawing/2014/chart" uri="{C3380CC4-5D6E-409C-BE32-E72D297353CC}">
                <c16:uniqueId val="{00000002-F6C1-433C-B9B2-496D7E91F845}"/>
              </c:ext>
            </c:extLst>
          </c:dPt>
          <c:cat>
            <c:multiLvlStrRef>
              <c:f>_RURALIDAD_INT_!$B$27:$C$32</c:f>
              <c:multiLvlStrCache>
                <c:ptCount val="6"/>
                <c:lvl>
                  <c:pt idx="0">
                    <c:v>2015</c:v>
                  </c:pt>
                  <c:pt idx="1">
                    <c:v>2018</c:v>
                  </c:pt>
                  <c:pt idx="2">
                    <c:v>2015</c:v>
                  </c:pt>
                  <c:pt idx="3">
                    <c:v>2018</c:v>
                  </c:pt>
                  <c:pt idx="4">
                    <c:v>2015</c:v>
                  </c:pt>
                  <c:pt idx="5">
                    <c:v>2018</c:v>
                  </c:pt>
                </c:lvl>
                <c:lvl>
                  <c:pt idx="0">
                    <c:v>Coahuila</c:v>
                  </c:pt>
                  <c:pt idx="2">
                    <c:v>Urbana</c:v>
                  </c:pt>
                  <c:pt idx="4">
                    <c:v>Rural</c:v>
                  </c:pt>
                </c:lvl>
              </c:multiLvlStrCache>
            </c:multiLvlStrRef>
          </c:cat>
          <c:val>
            <c:numRef>
              <c:f>_RURALIDAD_INT_!$D$27:$D$32</c:f>
              <c:numCache>
                <c:formatCode>General</c:formatCode>
                <c:ptCount val="6"/>
                <c:pt idx="0">
                  <c:v>503.44299999999998</c:v>
                </c:pt>
                <c:pt idx="1">
                  <c:v>504.64699999999999</c:v>
                </c:pt>
                <c:pt idx="2">
                  <c:v>506.64699999999999</c:v>
                </c:pt>
                <c:pt idx="3">
                  <c:v>506.45299999999997</c:v>
                </c:pt>
                <c:pt idx="4">
                  <c:v>454.47300000000001</c:v>
                </c:pt>
                <c:pt idx="5">
                  <c:v>469.25400000000002</c:v>
                </c:pt>
              </c:numCache>
            </c:numRef>
          </c:val>
          <c:smooth val="0"/>
          <c:extLst>
            <c:ext xmlns:c16="http://schemas.microsoft.com/office/drawing/2014/chart" uri="{C3380CC4-5D6E-409C-BE32-E72D297353CC}">
              <c16:uniqueId val="{00000003-F6C1-433C-B9B2-496D7E91F84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6C1-433C-B9B2-496D7E91F845}"/>
              </c:ext>
            </c:extLst>
          </c:dPt>
          <c:dPt>
            <c:idx val="3"/>
            <c:marker>
              <c:spPr>
                <a:solidFill>
                  <a:srgbClr val="002060"/>
                </a:solidFill>
                <a:ln>
                  <a:noFill/>
                </a:ln>
              </c:spPr>
            </c:marker>
            <c:bubble3D val="0"/>
            <c:extLst>
              <c:ext xmlns:c16="http://schemas.microsoft.com/office/drawing/2014/chart" uri="{C3380CC4-5D6E-409C-BE32-E72D297353CC}">
                <c16:uniqueId val="{00000005-F6C1-433C-B9B2-496D7E91F845}"/>
              </c:ext>
            </c:extLst>
          </c:dPt>
          <c:dPt>
            <c:idx val="5"/>
            <c:marker>
              <c:spPr>
                <a:solidFill>
                  <a:srgbClr val="002060"/>
                </a:solidFill>
                <a:ln>
                  <a:noFill/>
                </a:ln>
              </c:spPr>
            </c:marker>
            <c:bubble3D val="0"/>
            <c:extLst>
              <c:ext xmlns:c16="http://schemas.microsoft.com/office/drawing/2014/chart" uri="{C3380CC4-5D6E-409C-BE32-E72D297353CC}">
                <c16:uniqueId val="{00000006-F6C1-433C-B9B2-496D7E91F845}"/>
              </c:ext>
            </c:extLst>
          </c:dPt>
          <c:cat>
            <c:multiLvlStrRef>
              <c:f>_RURALIDAD_INT_!$B$27:$C$32</c:f>
              <c:multiLvlStrCache>
                <c:ptCount val="6"/>
                <c:lvl>
                  <c:pt idx="0">
                    <c:v>2015</c:v>
                  </c:pt>
                  <c:pt idx="1">
                    <c:v>2018</c:v>
                  </c:pt>
                  <c:pt idx="2">
                    <c:v>2015</c:v>
                  </c:pt>
                  <c:pt idx="3">
                    <c:v>2018</c:v>
                  </c:pt>
                  <c:pt idx="4">
                    <c:v>2015</c:v>
                  </c:pt>
                  <c:pt idx="5">
                    <c:v>2018</c:v>
                  </c:pt>
                </c:lvl>
                <c:lvl>
                  <c:pt idx="0">
                    <c:v>Coahuila</c:v>
                  </c:pt>
                  <c:pt idx="2">
                    <c:v>Urbana</c:v>
                  </c:pt>
                  <c:pt idx="4">
                    <c:v>Rural</c:v>
                  </c:pt>
                </c:lvl>
              </c:multiLvlStrCache>
            </c:multiLvlStrRef>
          </c:cat>
          <c:val>
            <c:numRef>
              <c:f>_RURALIDAD_INT_!$E$27:$E$32</c:f>
              <c:numCache>
                <c:formatCode>General</c:formatCode>
                <c:ptCount val="6"/>
                <c:pt idx="0">
                  <c:v>520.55700000000002</c:v>
                </c:pt>
                <c:pt idx="1">
                  <c:v>523.35299999999995</c:v>
                </c:pt>
                <c:pt idx="2">
                  <c:v>525.35299999999995</c:v>
                </c:pt>
                <c:pt idx="3">
                  <c:v>527.54700000000003</c:v>
                </c:pt>
                <c:pt idx="4">
                  <c:v>483.52699999999999</c:v>
                </c:pt>
                <c:pt idx="5">
                  <c:v>490.74599999999998</c:v>
                </c:pt>
              </c:numCache>
            </c:numRef>
          </c:val>
          <c:smooth val="0"/>
          <c:extLst>
            <c:ext xmlns:c16="http://schemas.microsoft.com/office/drawing/2014/chart" uri="{C3380CC4-5D6E-409C-BE32-E72D297353CC}">
              <c16:uniqueId val="{00000007-F6C1-433C-B9B2-496D7E91F845}"/>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F6C1-433C-B9B2-496D7E91F845}"/>
              </c:ext>
            </c:extLst>
          </c:dPt>
          <c:dPt>
            <c:idx val="3"/>
            <c:marker>
              <c:spPr>
                <a:solidFill>
                  <a:srgbClr val="002060"/>
                </a:solidFill>
                <a:ln>
                  <a:noFill/>
                </a:ln>
              </c:spPr>
            </c:marker>
            <c:bubble3D val="0"/>
            <c:extLst>
              <c:ext xmlns:c16="http://schemas.microsoft.com/office/drawing/2014/chart" uri="{C3380CC4-5D6E-409C-BE32-E72D297353CC}">
                <c16:uniqueId val="{00000009-F6C1-433C-B9B2-496D7E91F845}"/>
              </c:ext>
            </c:extLst>
          </c:dPt>
          <c:dPt>
            <c:idx val="5"/>
            <c:marker>
              <c:spPr>
                <a:solidFill>
                  <a:srgbClr val="002060"/>
                </a:solidFill>
                <a:ln>
                  <a:noFill/>
                </a:ln>
              </c:spPr>
            </c:marker>
            <c:bubble3D val="0"/>
            <c:extLst>
              <c:ext xmlns:c16="http://schemas.microsoft.com/office/drawing/2014/chart" uri="{C3380CC4-5D6E-409C-BE32-E72D297353CC}">
                <c16:uniqueId val="{0000000A-F6C1-433C-B9B2-496D7E91F84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6C1-433C-B9B2-496D7E91F84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6C1-433C-B9B2-496D7E91F84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6C1-433C-B9B2-496D7E91F84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Coahuila</c:v>
                  </c:pt>
                  <c:pt idx="2">
                    <c:v>Urbana</c:v>
                  </c:pt>
                  <c:pt idx="4">
                    <c:v>Rural</c:v>
                  </c:pt>
                </c:lvl>
              </c:multiLvlStrCache>
            </c:multiLvlStrRef>
          </c:cat>
          <c:val>
            <c:numRef>
              <c:f>_RURALIDAD_INT_!$F$27:$F$32</c:f>
              <c:numCache>
                <c:formatCode>General</c:formatCode>
                <c:ptCount val="6"/>
                <c:pt idx="0">
                  <c:v>512</c:v>
                </c:pt>
                <c:pt idx="1">
                  <c:v>514</c:v>
                </c:pt>
                <c:pt idx="2">
                  <c:v>516</c:v>
                </c:pt>
                <c:pt idx="3">
                  <c:v>517</c:v>
                </c:pt>
                <c:pt idx="4">
                  <c:v>469</c:v>
                </c:pt>
                <c:pt idx="5">
                  <c:v>480</c:v>
                </c:pt>
              </c:numCache>
            </c:numRef>
          </c:val>
          <c:smooth val="0"/>
          <c:extLst>
            <c:ext xmlns:c16="http://schemas.microsoft.com/office/drawing/2014/chart" uri="{C3380CC4-5D6E-409C-BE32-E72D297353CC}">
              <c16:uniqueId val="{0000000B-F6C1-433C-B9B2-496D7E91F845}"/>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0034AED-3828-44DB-9A72-159F019424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D5-451C-B584-7BB769F17031}"/>
                </c:ext>
              </c:extLst>
            </c:dLbl>
            <c:dLbl>
              <c:idx val="1"/>
              <c:tx>
                <c:rich>
                  <a:bodyPr/>
                  <a:lstStyle/>
                  <a:p>
                    <a:fld id="{2551A3D8-360C-42A2-A42F-655BF36E3F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D5-451C-B584-7BB769F17031}"/>
                </c:ext>
              </c:extLst>
            </c:dLbl>
            <c:dLbl>
              <c:idx val="2"/>
              <c:tx>
                <c:rich>
                  <a:bodyPr/>
                  <a:lstStyle/>
                  <a:p>
                    <a:fld id="{B23AFB1E-92DA-457F-A2BC-B4E9B347AB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BD5-451C-B584-7BB769F17031}"/>
                </c:ext>
              </c:extLst>
            </c:dLbl>
            <c:dLbl>
              <c:idx val="3"/>
              <c:tx>
                <c:rich>
                  <a:bodyPr/>
                  <a:lstStyle/>
                  <a:p>
                    <a:fld id="{89C09035-D387-4C7B-AB48-9C0E011B90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D5-451C-B584-7BB769F17031}"/>
                </c:ext>
              </c:extLst>
            </c:dLbl>
            <c:dLbl>
              <c:idx val="4"/>
              <c:tx>
                <c:rich>
                  <a:bodyPr/>
                  <a:lstStyle/>
                  <a:p>
                    <a:fld id="{7D95C038-EF33-4411-B045-18BAA1DD33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D5-451C-B584-7BB769F17031}"/>
                </c:ext>
              </c:extLst>
            </c:dLbl>
            <c:dLbl>
              <c:idx val="6"/>
              <c:tx>
                <c:rich>
                  <a:bodyPr/>
                  <a:lstStyle/>
                  <a:p>
                    <a:fld id="{FE15AAB0-801B-49C2-8E14-F2AA5C927C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_REGION_NORESTE_!$E$2:$E$8</c:f>
              <c:numCache>
                <c:formatCode>General</c:formatCode>
                <c:ptCount val="7"/>
                <c:pt idx="0">
                  <c:v>-53.2</c:v>
                </c:pt>
                <c:pt idx="1">
                  <c:v>-52.9</c:v>
                </c:pt>
                <c:pt idx="2">
                  <c:v>-51.2</c:v>
                </c:pt>
                <c:pt idx="3">
                  <c:v>-43</c:v>
                </c:pt>
                <c:pt idx="4">
                  <c:v>-43</c:v>
                </c:pt>
                <c:pt idx="6">
                  <c:v>-49.1</c:v>
                </c:pt>
              </c:numCache>
            </c:numRef>
          </c:val>
          <c:extLst>
            <c:ext xmlns:c15="http://schemas.microsoft.com/office/drawing/2012/chart" uri="{02D57815-91ED-43cb-92C2-25804820EDAC}">
              <c15:datalabelsRange>
                <c15:f>_REGION_NORESTE_!$I$2:$I$8</c15:f>
                <c15:dlblRangeCache>
                  <c:ptCount val="7"/>
                  <c:pt idx="0">
                    <c:v>53.2</c:v>
                  </c:pt>
                  <c:pt idx="1">
                    <c:v>52.9</c:v>
                  </c:pt>
                  <c:pt idx="2">
                    <c:v>51.2</c:v>
                  </c:pt>
                  <c:pt idx="3">
                    <c:v>43.0</c:v>
                  </c:pt>
                  <c:pt idx="4">
                    <c:v>43.0</c:v>
                  </c:pt>
                  <c:pt idx="6">
                    <c:v>49.1</c:v>
                  </c:pt>
                </c15:dlblRangeCache>
              </c15:datalabelsRange>
            </c:ext>
            <c:ext xmlns:c16="http://schemas.microsoft.com/office/drawing/2014/chart" uri="{C3380CC4-5D6E-409C-BE32-E72D297353CC}">
              <c16:uniqueId val="{00000007-2BD5-451C-B584-7BB769F17031}"/>
            </c:ext>
          </c:extLst>
        </c:ser>
        <c:ser>
          <c:idx val="1"/>
          <c:order val="1"/>
          <c:tx>
            <c:v>NII</c:v>
          </c:tx>
          <c:spPr>
            <a:solidFill>
              <a:srgbClr val="B07CAA"/>
            </a:solidFill>
          </c:spPr>
          <c:invertIfNegative val="0"/>
          <c:dLbls>
            <c:dLbl>
              <c:idx val="0"/>
              <c:tx>
                <c:rich>
                  <a:bodyPr/>
                  <a:lstStyle/>
                  <a:p>
                    <a:fld id="{5EBD6F2C-ED6D-4D56-83EF-A7E62A4F58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D5-451C-B584-7BB769F17031}"/>
                </c:ext>
              </c:extLst>
            </c:dLbl>
            <c:dLbl>
              <c:idx val="1"/>
              <c:tx>
                <c:rich>
                  <a:bodyPr/>
                  <a:lstStyle/>
                  <a:p>
                    <a:fld id="{C22693AE-4069-44A7-9CAA-1F783F08E0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BD5-451C-B584-7BB769F17031}"/>
                </c:ext>
              </c:extLst>
            </c:dLbl>
            <c:dLbl>
              <c:idx val="2"/>
              <c:tx>
                <c:rich>
                  <a:bodyPr/>
                  <a:lstStyle/>
                  <a:p>
                    <a:fld id="{9E112420-A783-4BA9-8B58-12A5EC35FB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BD5-451C-B584-7BB769F17031}"/>
                </c:ext>
              </c:extLst>
            </c:dLbl>
            <c:dLbl>
              <c:idx val="3"/>
              <c:tx>
                <c:rich>
                  <a:bodyPr/>
                  <a:lstStyle/>
                  <a:p>
                    <a:fld id="{C69B7BE8-9A23-4D32-B4F6-29366828B5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BD5-451C-B584-7BB769F17031}"/>
                </c:ext>
              </c:extLst>
            </c:dLbl>
            <c:dLbl>
              <c:idx val="4"/>
              <c:tx>
                <c:rich>
                  <a:bodyPr/>
                  <a:lstStyle/>
                  <a:p>
                    <a:fld id="{DEE4138A-52C3-43EE-B549-D90EA89AC51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D5-451C-B584-7BB769F17031}"/>
                </c:ext>
              </c:extLst>
            </c:dLbl>
            <c:dLbl>
              <c:idx val="6"/>
              <c:tx>
                <c:rich>
                  <a:bodyPr/>
                  <a:lstStyle/>
                  <a:p>
                    <a:fld id="{FDBF9AC6-9AD7-41CD-8359-49D0A59FA3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_REGION_NORESTE_!$F$2:$F$8</c:f>
              <c:numCache>
                <c:formatCode>General</c:formatCode>
                <c:ptCount val="7"/>
                <c:pt idx="0">
                  <c:v>32.299999999999997</c:v>
                </c:pt>
                <c:pt idx="1">
                  <c:v>31.7</c:v>
                </c:pt>
                <c:pt idx="2">
                  <c:v>31.2</c:v>
                </c:pt>
                <c:pt idx="3">
                  <c:v>35.6</c:v>
                </c:pt>
                <c:pt idx="4">
                  <c:v>35.1</c:v>
                </c:pt>
                <c:pt idx="6">
                  <c:v>32.9</c:v>
                </c:pt>
              </c:numCache>
            </c:numRef>
          </c:val>
          <c:extLst>
            <c:ext xmlns:c15="http://schemas.microsoft.com/office/drawing/2012/chart" uri="{02D57815-91ED-43cb-92C2-25804820EDAC}">
              <c15:datalabelsRange>
                <c15:f>_REGION_NORESTE_!$J$2:$J$8</c15:f>
                <c15:dlblRangeCache>
                  <c:ptCount val="7"/>
                  <c:pt idx="0">
                    <c:v>32.3</c:v>
                  </c:pt>
                  <c:pt idx="1">
                    <c:v>31.7</c:v>
                  </c:pt>
                  <c:pt idx="2">
                    <c:v>31.2</c:v>
                  </c:pt>
                  <c:pt idx="3">
                    <c:v>35.6</c:v>
                  </c:pt>
                  <c:pt idx="4">
                    <c:v>35.1</c:v>
                  </c:pt>
                  <c:pt idx="6">
                    <c:v>32.9</c:v>
                  </c:pt>
                </c15:dlblRangeCache>
              </c15:datalabelsRange>
            </c:ext>
            <c:ext xmlns:c16="http://schemas.microsoft.com/office/drawing/2014/chart" uri="{C3380CC4-5D6E-409C-BE32-E72D297353CC}">
              <c16:uniqueId val="{0000000F-2BD5-451C-B584-7BB769F17031}"/>
            </c:ext>
          </c:extLst>
        </c:ser>
        <c:ser>
          <c:idx val="2"/>
          <c:order val="2"/>
          <c:tx>
            <c:v>NIII</c:v>
          </c:tx>
          <c:spPr>
            <a:solidFill>
              <a:srgbClr val="9A528E"/>
            </a:solidFill>
          </c:spPr>
          <c:invertIfNegative val="0"/>
          <c:dLbls>
            <c:dLbl>
              <c:idx val="0"/>
              <c:tx>
                <c:rich>
                  <a:bodyPr/>
                  <a:lstStyle/>
                  <a:p>
                    <a:fld id="{3237DA9F-2605-4CEB-8CB7-82821EAD17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D5-451C-B584-7BB769F17031}"/>
                </c:ext>
              </c:extLst>
            </c:dLbl>
            <c:dLbl>
              <c:idx val="1"/>
              <c:tx>
                <c:rich>
                  <a:bodyPr/>
                  <a:lstStyle/>
                  <a:p>
                    <a:fld id="{1C8DD0FE-CC98-4456-BE04-0284859EEB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D5-451C-B584-7BB769F17031}"/>
                </c:ext>
              </c:extLst>
            </c:dLbl>
            <c:dLbl>
              <c:idx val="2"/>
              <c:tx>
                <c:rich>
                  <a:bodyPr/>
                  <a:lstStyle/>
                  <a:p>
                    <a:fld id="{657157E8-89CB-4BC1-B5AB-AB2E4B24CB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D5-451C-B584-7BB769F17031}"/>
                </c:ext>
              </c:extLst>
            </c:dLbl>
            <c:dLbl>
              <c:idx val="3"/>
              <c:tx>
                <c:rich>
                  <a:bodyPr/>
                  <a:lstStyle/>
                  <a:p>
                    <a:fld id="{29BA7199-1DF7-404D-9550-490268751D3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BD5-451C-B584-7BB769F17031}"/>
                </c:ext>
              </c:extLst>
            </c:dLbl>
            <c:dLbl>
              <c:idx val="4"/>
              <c:tx>
                <c:rich>
                  <a:bodyPr/>
                  <a:lstStyle/>
                  <a:p>
                    <a:fld id="{CB95203D-3667-4DD1-BDE0-4F9DCD5616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D5-451C-B584-7BB769F17031}"/>
                </c:ext>
              </c:extLst>
            </c:dLbl>
            <c:dLbl>
              <c:idx val="6"/>
              <c:tx>
                <c:rich>
                  <a:bodyPr/>
                  <a:lstStyle/>
                  <a:p>
                    <a:fld id="{1E422381-453B-45EF-9F20-5B34996341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BD5-451C-B584-7BB769F1703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_REGION_NORESTE_!$G$2:$G$8</c:f>
              <c:numCache>
                <c:formatCode>General</c:formatCode>
                <c:ptCount val="7"/>
                <c:pt idx="0">
                  <c:v>12.5</c:v>
                </c:pt>
                <c:pt idx="1">
                  <c:v>12.7</c:v>
                </c:pt>
                <c:pt idx="2">
                  <c:v>14.7</c:v>
                </c:pt>
                <c:pt idx="3">
                  <c:v>17.5</c:v>
                </c:pt>
                <c:pt idx="4">
                  <c:v>18</c:v>
                </c:pt>
                <c:pt idx="6">
                  <c:v>15.1</c:v>
                </c:pt>
              </c:numCache>
            </c:numRef>
          </c:val>
          <c:extLst>
            <c:ext xmlns:c15="http://schemas.microsoft.com/office/drawing/2012/chart" uri="{02D57815-91ED-43cb-92C2-25804820EDAC}">
              <c15:datalabelsRange>
                <c15:f>_REGION_NORESTE_!$K$2:$K$8</c15:f>
                <c15:dlblRangeCache>
                  <c:ptCount val="7"/>
                  <c:pt idx="0">
                    <c:v>12.5</c:v>
                  </c:pt>
                  <c:pt idx="1">
                    <c:v>12.7</c:v>
                  </c:pt>
                  <c:pt idx="2">
                    <c:v>14.7</c:v>
                  </c:pt>
                  <c:pt idx="3">
                    <c:v>17.5</c:v>
                  </c:pt>
                  <c:pt idx="4">
                    <c:v>18.0</c:v>
                  </c:pt>
                  <c:pt idx="6">
                    <c:v>15.1</c:v>
                  </c:pt>
                </c15:dlblRangeCache>
              </c15:datalabelsRange>
            </c:ext>
            <c:ext xmlns:c16="http://schemas.microsoft.com/office/drawing/2014/chart" uri="{C3380CC4-5D6E-409C-BE32-E72D297353CC}">
              <c16:uniqueId val="{00000017-2BD5-451C-B584-7BB769F17031}"/>
            </c:ext>
          </c:extLst>
        </c:ser>
        <c:ser>
          <c:idx val="3"/>
          <c:order val="3"/>
          <c:tx>
            <c:v>NIV</c:v>
          </c:tx>
          <c:spPr>
            <a:solidFill>
              <a:srgbClr val="862A77"/>
            </a:solidFill>
          </c:spPr>
          <c:invertIfNegative val="0"/>
          <c:dLbls>
            <c:dLbl>
              <c:idx val="0"/>
              <c:layout>
                <c:manualLayout>
                  <c:x val="4.4467787114845829E-2"/>
                  <c:y val="0"/>
                </c:manualLayout>
              </c:layout>
              <c:tx>
                <c:rich>
                  <a:bodyPr/>
                  <a:lstStyle/>
                  <a:p>
                    <a:fld id="{74185E7D-97C6-411A-9942-2A986B8789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2BD5-451C-B584-7BB769F17031}"/>
                </c:ext>
              </c:extLst>
            </c:dLbl>
            <c:dLbl>
              <c:idx val="1"/>
              <c:layout>
                <c:manualLayout>
                  <c:x val="3.5574229691876749E-2"/>
                  <c:y val="0"/>
                </c:manualLayout>
              </c:layout>
              <c:tx>
                <c:rich>
                  <a:bodyPr/>
                  <a:lstStyle/>
                  <a:p>
                    <a:fld id="{CE32AB2F-33B3-45DC-83DA-485F910715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2BD5-451C-B584-7BB769F17031}"/>
                </c:ext>
              </c:extLst>
            </c:dLbl>
            <c:dLbl>
              <c:idx val="2"/>
              <c:layout>
                <c:manualLayout>
                  <c:x val="3.5574229691876645E-2"/>
                  <c:y val="0"/>
                </c:manualLayout>
              </c:layout>
              <c:tx>
                <c:rich>
                  <a:bodyPr/>
                  <a:lstStyle/>
                  <a:p>
                    <a:fld id="{133C21FC-4D42-4E96-97FC-67A116C06E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2BD5-451C-B584-7BB769F17031}"/>
                </c:ext>
              </c:extLst>
            </c:dLbl>
            <c:dLbl>
              <c:idx val="3"/>
              <c:layout>
                <c:manualLayout>
                  <c:x val="3.5574229691876645E-2"/>
                  <c:y val="0"/>
                </c:manualLayout>
              </c:layout>
              <c:tx>
                <c:rich>
                  <a:bodyPr/>
                  <a:lstStyle/>
                  <a:p>
                    <a:fld id="{D0B2A9F1-D513-43C6-A343-AAB37A1AAF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2BD5-451C-B584-7BB769F17031}"/>
                </c:ext>
              </c:extLst>
            </c:dLbl>
            <c:dLbl>
              <c:idx val="4"/>
              <c:layout>
                <c:manualLayout>
                  <c:x val="3.2609710550887024E-2"/>
                  <c:y val="-5.9118079335229948E-17"/>
                </c:manualLayout>
              </c:layout>
              <c:tx>
                <c:rich>
                  <a:bodyPr/>
                  <a:lstStyle/>
                  <a:p>
                    <a:fld id="{187A8A58-80E7-42F1-97D9-FA2C8BC44F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2BD5-451C-B584-7BB769F1703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BD5-451C-B584-7BB769F17031}"/>
                </c:ext>
              </c:extLst>
            </c:dLbl>
            <c:dLbl>
              <c:idx val="6"/>
              <c:layout>
                <c:manualLayout>
                  <c:x val="2.6680672268907562E-2"/>
                  <c:y val="-2.9559039667614974E-17"/>
                </c:manualLayout>
              </c:layout>
              <c:tx>
                <c:rich>
                  <a:bodyPr/>
                  <a:lstStyle/>
                  <a:p>
                    <a:fld id="{4956244F-AF59-462D-8AF6-7071D5882B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2BD5-451C-B584-7BB769F17031}"/>
                </c:ext>
              </c:extLst>
            </c:dLbl>
            <c:dLbl>
              <c:idx val="7"/>
              <c:layout>
                <c:manualLayout>
                  <c:x val="2.9645191409897183E-2"/>
                  <c:y val="0"/>
                </c:manualLayout>
              </c:layout>
              <c:tx>
                <c:rich>
                  <a:bodyPr/>
                  <a:lstStyle/>
                  <a:p>
                    <a:fld id="{EFB685A0-B16A-4810-8D9C-0065A46614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2BD5-451C-B584-7BB769F17031}"/>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_REGION_NORESTE_!$B$2:$B$8</c:f>
              <c:strCache>
                <c:ptCount val="7"/>
                <c:pt idx="0">
                  <c:v>Durango</c:v>
                </c:pt>
                <c:pt idx="1">
                  <c:v>San Luis Potosí</c:v>
                </c:pt>
                <c:pt idx="2">
                  <c:v>Tamaulipas</c:v>
                </c:pt>
                <c:pt idx="3">
                  <c:v>Coahuila</c:v>
                </c:pt>
                <c:pt idx="4">
                  <c:v>Nuevo León</c:v>
                </c:pt>
                <c:pt idx="6">
                  <c:v>Nacional</c:v>
                </c:pt>
              </c:strCache>
            </c:strRef>
          </c:cat>
          <c:val>
            <c:numRef>
              <c:f>_REGION_NORESTE_!$H$2:$H$8</c:f>
              <c:numCache>
                <c:formatCode>General</c:formatCode>
                <c:ptCount val="7"/>
                <c:pt idx="0">
                  <c:v>2</c:v>
                </c:pt>
                <c:pt idx="1">
                  <c:v>2.7</c:v>
                </c:pt>
                <c:pt idx="2">
                  <c:v>3</c:v>
                </c:pt>
                <c:pt idx="3">
                  <c:v>3.9</c:v>
                </c:pt>
                <c:pt idx="4">
                  <c:v>3.9</c:v>
                </c:pt>
                <c:pt idx="6">
                  <c:v>2.8</c:v>
                </c:pt>
              </c:numCache>
            </c:numRef>
          </c:val>
          <c:extLst>
            <c:ext xmlns:c15="http://schemas.microsoft.com/office/drawing/2012/chart" uri="{02D57815-91ED-43cb-92C2-25804820EDAC}">
              <c15:datalabelsRange>
                <c15:f>_REGION_NORESTE_!$L$2:$L$8</c15:f>
                <c15:dlblRangeCache>
                  <c:ptCount val="7"/>
                  <c:pt idx="0">
                    <c:v>2.0˟</c:v>
                  </c:pt>
                  <c:pt idx="1">
                    <c:v>2.7</c:v>
                  </c:pt>
                  <c:pt idx="2">
                    <c:v>3.0</c:v>
                  </c:pt>
                  <c:pt idx="3">
                    <c:v>3.9</c:v>
                  </c:pt>
                  <c:pt idx="4">
                    <c:v>3.9</c:v>
                  </c:pt>
                  <c:pt idx="6">
                    <c:v>2.8</c:v>
                  </c:pt>
                </c15:dlblRangeCache>
              </c15:datalabelsRange>
            </c:ext>
            <c:ext xmlns:c16="http://schemas.microsoft.com/office/drawing/2014/chart" uri="{C3380CC4-5D6E-409C-BE32-E72D297353CC}">
              <c16:uniqueId val="{00000020-2BD5-451C-B584-7BB769F1703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_REGION_NORESTE_!$E$24</c:f>
              <c:strCache>
                <c:ptCount val="1"/>
                <c:pt idx="0">
                  <c:v>NI</c:v>
                </c:pt>
              </c:strCache>
            </c:strRef>
          </c:tx>
          <c:spPr>
            <a:solidFill>
              <a:srgbClr val="C8A8C8"/>
            </a:solidFill>
          </c:spPr>
          <c:invertIfNegative val="0"/>
          <c:dLbls>
            <c:dLbl>
              <c:idx val="0"/>
              <c:tx>
                <c:rich>
                  <a:bodyPr/>
                  <a:lstStyle/>
                  <a:p>
                    <a:fld id="{8D138490-6626-467B-A578-F10EDBBA44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31A-45EA-A14D-5C8D70A96F95}"/>
                </c:ext>
              </c:extLst>
            </c:dLbl>
            <c:dLbl>
              <c:idx val="1"/>
              <c:tx>
                <c:rich>
                  <a:bodyPr/>
                  <a:lstStyle/>
                  <a:p>
                    <a:fld id="{47D03E27-63B7-4292-A348-091270E262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31A-45EA-A14D-5C8D70A96F95}"/>
                </c:ext>
              </c:extLst>
            </c:dLbl>
            <c:dLbl>
              <c:idx val="2"/>
              <c:tx>
                <c:rich>
                  <a:bodyPr/>
                  <a:lstStyle/>
                  <a:p>
                    <a:fld id="{5005012C-5D3E-4D15-A574-336D84A469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31A-45EA-A14D-5C8D70A96F95}"/>
                </c:ext>
              </c:extLst>
            </c:dLbl>
            <c:dLbl>
              <c:idx val="3"/>
              <c:tx>
                <c:rich>
                  <a:bodyPr/>
                  <a:lstStyle/>
                  <a:p>
                    <a:fld id="{D8E91F8F-A651-408F-A66A-71AB826E23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31A-45EA-A14D-5C8D70A96F95}"/>
                </c:ext>
              </c:extLst>
            </c:dLbl>
            <c:dLbl>
              <c:idx val="4"/>
              <c:tx>
                <c:rich>
                  <a:bodyPr/>
                  <a:lstStyle/>
                  <a:p>
                    <a:fld id="{D70CCF90-A789-4B12-935C-8A5B86BD9C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1A-45EA-A14D-5C8D70A96F95}"/>
                </c:ext>
              </c:extLst>
            </c:dLbl>
            <c:dLbl>
              <c:idx val="6"/>
              <c:tx>
                <c:rich>
                  <a:bodyPr/>
                  <a:lstStyle/>
                  <a:p>
                    <a:fld id="{12CB657D-48D5-480F-874E-936AB13061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_REGION_NORESTE_!$E$25:$E$31</c:f>
              <c:numCache>
                <c:formatCode>General</c:formatCode>
                <c:ptCount val="7"/>
                <c:pt idx="0">
                  <c:v>-62.5</c:v>
                </c:pt>
                <c:pt idx="1">
                  <c:v>-60.3</c:v>
                </c:pt>
                <c:pt idx="2">
                  <c:v>-59.7</c:v>
                </c:pt>
                <c:pt idx="3">
                  <c:v>-56</c:v>
                </c:pt>
                <c:pt idx="4">
                  <c:v>-51.1</c:v>
                </c:pt>
                <c:pt idx="6">
                  <c:v>-59.1</c:v>
                </c:pt>
              </c:numCache>
            </c:numRef>
          </c:val>
          <c:extLst>
            <c:ext xmlns:c15="http://schemas.microsoft.com/office/drawing/2012/chart" uri="{02D57815-91ED-43cb-92C2-25804820EDAC}">
              <c15:datalabelsRange>
                <c15:f>_REGION_NORESTE_!$I$25:$I$31</c15:f>
                <c15:dlblRangeCache>
                  <c:ptCount val="7"/>
                  <c:pt idx="0">
                    <c:v>62.5</c:v>
                  </c:pt>
                  <c:pt idx="1">
                    <c:v>60.3</c:v>
                  </c:pt>
                  <c:pt idx="2">
                    <c:v>59.7</c:v>
                  </c:pt>
                  <c:pt idx="3">
                    <c:v>56.0</c:v>
                  </c:pt>
                  <c:pt idx="4">
                    <c:v>51.1</c:v>
                  </c:pt>
                  <c:pt idx="6">
                    <c:v>59.1</c:v>
                  </c:pt>
                </c15:dlblRangeCache>
              </c15:datalabelsRange>
            </c:ext>
            <c:ext xmlns:c16="http://schemas.microsoft.com/office/drawing/2014/chart" uri="{C3380CC4-5D6E-409C-BE32-E72D297353CC}">
              <c16:uniqueId val="{00000007-131A-45EA-A14D-5C8D70A96F95}"/>
            </c:ext>
          </c:extLst>
        </c:ser>
        <c:ser>
          <c:idx val="1"/>
          <c:order val="1"/>
          <c:tx>
            <c:strRef>
              <c:f>_REGION_NORESTE_!$F$24</c:f>
              <c:strCache>
                <c:ptCount val="1"/>
                <c:pt idx="0">
                  <c:v>NII</c:v>
                </c:pt>
              </c:strCache>
            </c:strRef>
          </c:tx>
          <c:spPr>
            <a:solidFill>
              <a:srgbClr val="B07CAA"/>
            </a:solidFill>
          </c:spPr>
          <c:invertIfNegative val="0"/>
          <c:dLbls>
            <c:dLbl>
              <c:idx val="0"/>
              <c:tx>
                <c:rich>
                  <a:bodyPr/>
                  <a:lstStyle/>
                  <a:p>
                    <a:fld id="{98E715FE-A6C6-4E24-A3A8-FFA3C6CFD1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31A-45EA-A14D-5C8D70A96F95}"/>
                </c:ext>
              </c:extLst>
            </c:dLbl>
            <c:dLbl>
              <c:idx val="1"/>
              <c:tx>
                <c:rich>
                  <a:bodyPr/>
                  <a:lstStyle/>
                  <a:p>
                    <a:fld id="{699F319E-1082-4EBF-AA89-6DE1F00A84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31A-45EA-A14D-5C8D70A96F95}"/>
                </c:ext>
              </c:extLst>
            </c:dLbl>
            <c:dLbl>
              <c:idx val="2"/>
              <c:tx>
                <c:rich>
                  <a:bodyPr/>
                  <a:lstStyle/>
                  <a:p>
                    <a:fld id="{96AAC691-521F-4983-BDCF-C273F2C2A1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31A-45EA-A14D-5C8D70A96F95}"/>
                </c:ext>
              </c:extLst>
            </c:dLbl>
            <c:dLbl>
              <c:idx val="3"/>
              <c:tx>
                <c:rich>
                  <a:bodyPr/>
                  <a:lstStyle/>
                  <a:p>
                    <a:fld id="{11E68831-6532-4C70-AC85-CA988814DF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31A-45EA-A14D-5C8D70A96F95}"/>
                </c:ext>
              </c:extLst>
            </c:dLbl>
            <c:dLbl>
              <c:idx val="4"/>
              <c:tx>
                <c:rich>
                  <a:bodyPr/>
                  <a:lstStyle/>
                  <a:p>
                    <a:fld id="{C8693BC6-9307-4EA5-B310-3AE694D6BA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1A-45EA-A14D-5C8D70A96F95}"/>
                </c:ext>
              </c:extLst>
            </c:dLbl>
            <c:dLbl>
              <c:idx val="6"/>
              <c:tx>
                <c:rich>
                  <a:bodyPr/>
                  <a:lstStyle/>
                  <a:p>
                    <a:fld id="{D6720B7D-4039-4CA4-AEA4-627B3A4399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_REGION_NORESTE_!$F$25:$F$31</c:f>
              <c:numCache>
                <c:formatCode>General</c:formatCode>
                <c:ptCount val="7"/>
                <c:pt idx="0">
                  <c:v>18.100000000000001</c:v>
                </c:pt>
                <c:pt idx="1">
                  <c:v>18.100000000000001</c:v>
                </c:pt>
                <c:pt idx="2">
                  <c:v>17.2</c:v>
                </c:pt>
                <c:pt idx="3">
                  <c:v>18.8</c:v>
                </c:pt>
                <c:pt idx="4">
                  <c:v>19.7</c:v>
                </c:pt>
                <c:pt idx="6">
                  <c:v>17.899999999999999</c:v>
                </c:pt>
              </c:numCache>
            </c:numRef>
          </c:val>
          <c:extLst>
            <c:ext xmlns:c15="http://schemas.microsoft.com/office/drawing/2012/chart" uri="{02D57815-91ED-43cb-92C2-25804820EDAC}">
              <c15:datalabelsRange>
                <c15:f>_REGION_NORESTE_!$J$25:$J$31</c15:f>
                <c15:dlblRangeCache>
                  <c:ptCount val="7"/>
                  <c:pt idx="0">
                    <c:v>18.1</c:v>
                  </c:pt>
                  <c:pt idx="1">
                    <c:v>18.1</c:v>
                  </c:pt>
                  <c:pt idx="2">
                    <c:v>17.2</c:v>
                  </c:pt>
                  <c:pt idx="3">
                    <c:v>18.8</c:v>
                  </c:pt>
                  <c:pt idx="4">
                    <c:v>19.7</c:v>
                  </c:pt>
                  <c:pt idx="6">
                    <c:v>17.9</c:v>
                  </c:pt>
                </c15:dlblRangeCache>
              </c15:datalabelsRange>
            </c:ext>
            <c:ext xmlns:c16="http://schemas.microsoft.com/office/drawing/2014/chart" uri="{C3380CC4-5D6E-409C-BE32-E72D297353CC}">
              <c16:uniqueId val="{0000000F-131A-45EA-A14D-5C8D70A96F95}"/>
            </c:ext>
          </c:extLst>
        </c:ser>
        <c:ser>
          <c:idx val="2"/>
          <c:order val="2"/>
          <c:tx>
            <c:strRef>
              <c:f>_REGION_NORESTE_!$G$24</c:f>
              <c:strCache>
                <c:ptCount val="1"/>
                <c:pt idx="0">
                  <c:v>NIII</c:v>
                </c:pt>
              </c:strCache>
            </c:strRef>
          </c:tx>
          <c:spPr>
            <a:solidFill>
              <a:srgbClr val="9A528E"/>
            </a:solidFill>
          </c:spPr>
          <c:invertIfNegative val="0"/>
          <c:dLbls>
            <c:dLbl>
              <c:idx val="0"/>
              <c:tx>
                <c:rich>
                  <a:bodyPr/>
                  <a:lstStyle/>
                  <a:p>
                    <a:fld id="{2296CAD9-BC8C-4741-B9E8-E3E23BFE7A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31A-45EA-A14D-5C8D70A96F95}"/>
                </c:ext>
              </c:extLst>
            </c:dLbl>
            <c:dLbl>
              <c:idx val="1"/>
              <c:tx>
                <c:rich>
                  <a:bodyPr/>
                  <a:lstStyle/>
                  <a:p>
                    <a:fld id="{645526D0-A4E3-4281-849B-9D08C0704D3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31A-45EA-A14D-5C8D70A96F95}"/>
                </c:ext>
              </c:extLst>
            </c:dLbl>
            <c:dLbl>
              <c:idx val="2"/>
              <c:tx>
                <c:rich>
                  <a:bodyPr/>
                  <a:lstStyle/>
                  <a:p>
                    <a:fld id="{29AB0325-064E-4F4C-BB2F-B5E3A8B859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31A-45EA-A14D-5C8D70A96F95}"/>
                </c:ext>
              </c:extLst>
            </c:dLbl>
            <c:dLbl>
              <c:idx val="3"/>
              <c:tx>
                <c:rich>
                  <a:bodyPr/>
                  <a:lstStyle/>
                  <a:p>
                    <a:fld id="{39A3BFD0-C9EB-4B10-B6C2-D76037D5A4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31A-45EA-A14D-5C8D70A96F95}"/>
                </c:ext>
              </c:extLst>
            </c:dLbl>
            <c:dLbl>
              <c:idx val="4"/>
              <c:tx>
                <c:rich>
                  <a:bodyPr/>
                  <a:lstStyle/>
                  <a:p>
                    <a:fld id="{5B6991AD-003E-4365-B01C-ACA9E922EB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1A-45EA-A14D-5C8D70A96F95}"/>
                </c:ext>
              </c:extLst>
            </c:dLbl>
            <c:dLbl>
              <c:idx val="6"/>
              <c:tx>
                <c:rich>
                  <a:bodyPr/>
                  <a:lstStyle/>
                  <a:p>
                    <a:fld id="{2A7F0259-98CE-4341-8076-24CE26C0C5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_REGION_NORESTE_!$G$25:$G$31</c:f>
              <c:numCache>
                <c:formatCode>General</c:formatCode>
                <c:ptCount val="7"/>
                <c:pt idx="0">
                  <c:v>12.9</c:v>
                </c:pt>
                <c:pt idx="1">
                  <c:v>13.9</c:v>
                </c:pt>
                <c:pt idx="2">
                  <c:v>14.2</c:v>
                </c:pt>
                <c:pt idx="3">
                  <c:v>14.9</c:v>
                </c:pt>
                <c:pt idx="4">
                  <c:v>17</c:v>
                </c:pt>
                <c:pt idx="6">
                  <c:v>14.8</c:v>
                </c:pt>
              </c:numCache>
            </c:numRef>
          </c:val>
          <c:extLst>
            <c:ext xmlns:c15="http://schemas.microsoft.com/office/drawing/2012/chart" uri="{02D57815-91ED-43cb-92C2-25804820EDAC}">
              <c15:datalabelsRange>
                <c15:f>_REGION_NORESTE_!$K$25:$K$31</c15:f>
                <c15:dlblRangeCache>
                  <c:ptCount val="7"/>
                  <c:pt idx="0">
                    <c:v>12.9</c:v>
                  </c:pt>
                  <c:pt idx="1">
                    <c:v>13.9</c:v>
                  </c:pt>
                  <c:pt idx="2">
                    <c:v>14.2</c:v>
                  </c:pt>
                  <c:pt idx="3">
                    <c:v>14.9</c:v>
                  </c:pt>
                  <c:pt idx="4">
                    <c:v>17.0</c:v>
                  </c:pt>
                  <c:pt idx="6">
                    <c:v>14.8</c:v>
                  </c:pt>
                </c15:dlblRangeCache>
              </c15:datalabelsRange>
            </c:ext>
            <c:ext xmlns:c16="http://schemas.microsoft.com/office/drawing/2014/chart" uri="{C3380CC4-5D6E-409C-BE32-E72D297353CC}">
              <c16:uniqueId val="{00000017-131A-45EA-A14D-5C8D70A96F95}"/>
            </c:ext>
          </c:extLst>
        </c:ser>
        <c:ser>
          <c:idx val="3"/>
          <c:order val="3"/>
          <c:tx>
            <c:strRef>
              <c:f>_REGION_NORESTE_!$H$24</c:f>
              <c:strCache>
                <c:ptCount val="1"/>
                <c:pt idx="0">
                  <c:v>NIV</c:v>
                </c:pt>
              </c:strCache>
            </c:strRef>
          </c:tx>
          <c:spPr>
            <a:solidFill>
              <a:srgbClr val="862A77"/>
            </a:solidFill>
          </c:spPr>
          <c:invertIfNegative val="0"/>
          <c:dLbls>
            <c:dLbl>
              <c:idx val="0"/>
              <c:tx>
                <c:rich>
                  <a:bodyPr/>
                  <a:lstStyle/>
                  <a:p>
                    <a:fld id="{26C7CA79-6A16-44C9-AD37-7BC22D7829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31A-45EA-A14D-5C8D70A96F95}"/>
                </c:ext>
              </c:extLst>
            </c:dLbl>
            <c:dLbl>
              <c:idx val="1"/>
              <c:tx>
                <c:rich>
                  <a:bodyPr/>
                  <a:lstStyle/>
                  <a:p>
                    <a:fld id="{CF313A0D-8773-4DC9-B6C5-A89B3F639E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31A-45EA-A14D-5C8D70A96F95}"/>
                </c:ext>
              </c:extLst>
            </c:dLbl>
            <c:dLbl>
              <c:idx val="2"/>
              <c:tx>
                <c:rich>
                  <a:bodyPr/>
                  <a:lstStyle/>
                  <a:p>
                    <a:fld id="{95B65C53-E54C-4A69-9F9B-36F0B9106F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31A-45EA-A14D-5C8D70A96F95}"/>
                </c:ext>
              </c:extLst>
            </c:dLbl>
            <c:dLbl>
              <c:idx val="3"/>
              <c:tx>
                <c:rich>
                  <a:bodyPr/>
                  <a:lstStyle/>
                  <a:p>
                    <a:fld id="{E81802FE-ABB3-4906-A11D-9A74ED3063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31A-45EA-A14D-5C8D70A96F95}"/>
                </c:ext>
              </c:extLst>
            </c:dLbl>
            <c:dLbl>
              <c:idx val="4"/>
              <c:tx>
                <c:rich>
                  <a:bodyPr/>
                  <a:lstStyle/>
                  <a:p>
                    <a:fld id="{348E99E3-2ED3-4369-B557-E9236B262E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31A-45EA-A14D-5C8D70A96F9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31A-45EA-A14D-5C8D70A96F95}"/>
                </c:ext>
              </c:extLst>
            </c:dLbl>
            <c:dLbl>
              <c:idx val="6"/>
              <c:tx>
                <c:rich>
                  <a:bodyPr/>
                  <a:lstStyle/>
                  <a:p>
                    <a:fld id="{90EFA7E4-7046-48A4-9C26-B25CA5D6DC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31A-45EA-A14D-5C8D70A96F95}"/>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_REGION_NORESTE_!$B$25:$B$31</c:f>
              <c:strCache>
                <c:ptCount val="7"/>
                <c:pt idx="0">
                  <c:v>Durango</c:v>
                </c:pt>
                <c:pt idx="1">
                  <c:v>San Luis Potosí</c:v>
                </c:pt>
                <c:pt idx="2">
                  <c:v>Tamaulipas</c:v>
                </c:pt>
                <c:pt idx="3">
                  <c:v>Coahuila</c:v>
                </c:pt>
                <c:pt idx="4">
                  <c:v>Nuevo León</c:v>
                </c:pt>
                <c:pt idx="6">
                  <c:v>Nacional</c:v>
                </c:pt>
              </c:strCache>
            </c:strRef>
          </c:cat>
          <c:val>
            <c:numRef>
              <c:f>_REGION_NORESTE_!$H$25:$H$31</c:f>
              <c:numCache>
                <c:formatCode>General</c:formatCode>
                <c:ptCount val="7"/>
                <c:pt idx="0">
                  <c:v>6.6</c:v>
                </c:pt>
                <c:pt idx="1">
                  <c:v>7.7</c:v>
                </c:pt>
                <c:pt idx="2">
                  <c:v>8.9</c:v>
                </c:pt>
                <c:pt idx="3">
                  <c:v>10.199999999999999</c:v>
                </c:pt>
                <c:pt idx="4">
                  <c:v>12.2</c:v>
                </c:pt>
                <c:pt idx="6">
                  <c:v>8.1999999999999993</c:v>
                </c:pt>
              </c:numCache>
            </c:numRef>
          </c:val>
          <c:extLst>
            <c:ext xmlns:c15="http://schemas.microsoft.com/office/drawing/2012/chart" uri="{02D57815-91ED-43cb-92C2-25804820EDAC}">
              <c15:datalabelsRange>
                <c15:f>_REGION_NORESTE_!$L$25:$L$31</c15:f>
                <c15:dlblRangeCache>
                  <c:ptCount val="7"/>
                  <c:pt idx="0">
                    <c:v>6.6</c:v>
                  </c:pt>
                  <c:pt idx="1">
                    <c:v>7.7</c:v>
                  </c:pt>
                  <c:pt idx="2">
                    <c:v>8.9</c:v>
                  </c:pt>
                  <c:pt idx="3">
                    <c:v>10.2</c:v>
                  </c:pt>
                  <c:pt idx="4">
                    <c:v>12.2</c:v>
                  </c:pt>
                  <c:pt idx="6">
                    <c:v>8.2</c:v>
                  </c:pt>
                </c15:dlblRangeCache>
              </c15:datalabelsRange>
            </c:ext>
            <c:ext xmlns:c16="http://schemas.microsoft.com/office/drawing/2014/chart" uri="{C3380CC4-5D6E-409C-BE32-E72D297353CC}">
              <c16:uniqueId val="{0000001F-131A-45EA-A14D-5C8D70A96F95}"/>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472</c:v>
                </c:pt>
                <c:pt idx="1">
                  <c:v>496</c:v>
                </c:pt>
                <c:pt idx="2">
                  <c:v>533</c:v>
                </c:pt>
                <c:pt idx="3">
                  <c:v>560</c:v>
                </c:pt>
              </c:numCache>
            </c:numRef>
          </c:val>
          <c:smooth val="0"/>
          <c:extLst>
            <c:ext xmlns:c16="http://schemas.microsoft.com/office/drawing/2014/chart" uri="{C3380CC4-5D6E-409C-BE32-E72D297353CC}">
              <c16:uniqueId val="{00000000-3D57-4469-B02C-D5E70BC3C961}"/>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472</c:v>
                </c:pt>
                <c:pt idx="1">
                  <c:v>497</c:v>
                </c:pt>
                <c:pt idx="2">
                  <c:v>530</c:v>
                </c:pt>
                <c:pt idx="3">
                  <c:v>553</c:v>
                </c:pt>
              </c:numCache>
            </c:numRef>
          </c:val>
          <c:smooth val="0"/>
          <c:extLst>
            <c:ext xmlns:c16="http://schemas.microsoft.com/office/drawing/2014/chart" uri="{C3380CC4-5D6E-409C-BE32-E72D297353CC}">
              <c16:uniqueId val="{00000000-55C3-41F1-A22A-6E85CC9E6EF1}"/>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442</c:v>
                </c:pt>
                <c:pt idx="1">
                  <c:v>471</c:v>
                </c:pt>
                <c:pt idx="2">
                  <c:v>504</c:v>
                </c:pt>
                <c:pt idx="3">
                  <c:v>547</c:v>
                </c:pt>
              </c:numCache>
            </c:numRef>
          </c:val>
          <c:smooth val="0"/>
          <c:extLst>
            <c:ext xmlns:c16="http://schemas.microsoft.com/office/drawing/2014/chart" uri="{C3380CC4-5D6E-409C-BE32-E72D297353CC}">
              <c16:uniqueId val="{00000000-81CD-45B4-8C38-981043B5F1E2}"/>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443</c:v>
                </c:pt>
                <c:pt idx="1">
                  <c:v>475</c:v>
                </c:pt>
                <c:pt idx="2">
                  <c:v>502</c:v>
                </c:pt>
                <c:pt idx="3">
                  <c:v>543</c:v>
                </c:pt>
              </c:numCache>
            </c:numRef>
          </c:val>
          <c:smooth val="0"/>
          <c:extLst>
            <c:ext xmlns:c16="http://schemas.microsoft.com/office/drawing/2014/chart" uri="{C3380CC4-5D6E-409C-BE32-E72D297353CC}">
              <c16:uniqueId val="{00000000-6E1F-4BA7-806F-A1CBE3E020E8}"/>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473</c:v>
                </c:pt>
                <c:pt idx="1">
                  <c:v>506</c:v>
                </c:pt>
                <c:pt idx="2">
                  <c:v>526</c:v>
                </c:pt>
                <c:pt idx="3">
                  <c:v>553</c:v>
                </c:pt>
              </c:numCache>
            </c:numRef>
          </c:val>
          <c:smooth val="0"/>
          <c:extLst>
            <c:ext xmlns:c16="http://schemas.microsoft.com/office/drawing/2014/chart" uri="{C3380CC4-5D6E-409C-BE32-E72D297353CC}">
              <c16:uniqueId val="{00000000-3B90-4F0D-AEDE-B32F36F851D0}"/>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473</c:v>
                </c:pt>
                <c:pt idx="1">
                  <c:v>505</c:v>
                </c:pt>
                <c:pt idx="2">
                  <c:v>521</c:v>
                </c:pt>
                <c:pt idx="3">
                  <c:v>551</c:v>
                </c:pt>
              </c:numCache>
            </c:numRef>
          </c:val>
          <c:smooth val="0"/>
          <c:extLst>
            <c:ext xmlns:c16="http://schemas.microsoft.com/office/drawing/2014/chart" uri="{C3380CC4-5D6E-409C-BE32-E72D297353CC}">
              <c16:uniqueId val="{00000000-CC51-4807-BCAC-91717A3335DA}"/>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6CD42BA-5CE2-43F5-9BAD-3F2CAA77EF4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C15-4552-B95B-49B928BE8AAA}"/>
                </c:ext>
              </c:extLst>
            </c:dLbl>
            <c:dLbl>
              <c:idx val="1"/>
              <c:tx>
                <c:rich>
                  <a:bodyPr/>
                  <a:lstStyle/>
                  <a:p>
                    <a:fld id="{306A957B-9A6E-4E69-B737-22EF0B1D8D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C15-4552-B95B-49B928BE8A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15-4552-B95B-49B928BE8AAA}"/>
                </c:ext>
              </c:extLst>
            </c:dLbl>
            <c:dLbl>
              <c:idx val="3"/>
              <c:tx>
                <c:rich>
                  <a:bodyPr/>
                  <a:lstStyle/>
                  <a:p>
                    <a:fld id="{0307CD01-9729-46FC-8DCF-2E81D65685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C15-4552-B95B-49B928BE8AA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Coahuila</c:v>
                </c:pt>
              </c:strCache>
            </c:strRef>
          </c:cat>
          <c:val>
            <c:numRef>
              <c:f>_SEXO_!$C$2:$C$5</c:f>
              <c:numCache>
                <c:formatCode>General</c:formatCode>
                <c:ptCount val="4"/>
                <c:pt idx="0">
                  <c:v>-50.4</c:v>
                </c:pt>
                <c:pt idx="1">
                  <c:v>-35.4</c:v>
                </c:pt>
                <c:pt idx="3">
                  <c:v>-43</c:v>
                </c:pt>
              </c:numCache>
            </c:numRef>
          </c:val>
          <c:extLst>
            <c:ext xmlns:c15="http://schemas.microsoft.com/office/drawing/2012/chart" uri="{02D57815-91ED-43cb-92C2-25804820EDAC}">
              <c15:datalabelsRange>
                <c15:f>_SEXO_!$G$2:$G$5</c15:f>
                <c15:dlblRangeCache>
                  <c:ptCount val="4"/>
                  <c:pt idx="0">
                    <c:v>50.4</c:v>
                  </c:pt>
                  <c:pt idx="1">
                    <c:v>35.4</c:v>
                  </c:pt>
                  <c:pt idx="3">
                    <c:v>43.0</c:v>
                  </c:pt>
                </c15:dlblRangeCache>
              </c15:datalabelsRange>
            </c:ext>
            <c:ext xmlns:c16="http://schemas.microsoft.com/office/drawing/2014/chart" uri="{C3380CC4-5D6E-409C-BE32-E72D297353CC}">
              <c16:uniqueId val="{00000004-7C15-4552-B95B-49B928BE8AAA}"/>
            </c:ext>
          </c:extLst>
        </c:ser>
        <c:ser>
          <c:idx val="1"/>
          <c:order val="1"/>
          <c:tx>
            <c:v>NII</c:v>
          </c:tx>
          <c:spPr>
            <a:solidFill>
              <a:srgbClr val="B07CAA"/>
            </a:solidFill>
          </c:spPr>
          <c:invertIfNegative val="0"/>
          <c:dLbls>
            <c:dLbl>
              <c:idx val="0"/>
              <c:tx>
                <c:rich>
                  <a:bodyPr/>
                  <a:lstStyle/>
                  <a:p>
                    <a:fld id="{9DC0F54B-8CCA-4A90-BA9D-72801DD8E3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C15-4552-B95B-49B928BE8AAA}"/>
                </c:ext>
              </c:extLst>
            </c:dLbl>
            <c:dLbl>
              <c:idx val="1"/>
              <c:tx>
                <c:rich>
                  <a:bodyPr/>
                  <a:lstStyle/>
                  <a:p>
                    <a:fld id="{68C3C54E-4AE2-4B6D-9DD8-9B82F76F97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C15-4552-B95B-49B928BE8A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15-4552-B95B-49B928BE8AAA}"/>
                </c:ext>
              </c:extLst>
            </c:dLbl>
            <c:dLbl>
              <c:idx val="3"/>
              <c:tx>
                <c:rich>
                  <a:bodyPr/>
                  <a:lstStyle/>
                  <a:p>
                    <a:fld id="{6F8BF01D-BCD7-4E68-A065-57D02EBF18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C15-4552-B95B-49B928BE8AA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Coahuila</c:v>
                </c:pt>
              </c:strCache>
            </c:strRef>
          </c:cat>
          <c:val>
            <c:numRef>
              <c:f>_SEXO_!$D$2:$D$5</c:f>
              <c:numCache>
                <c:formatCode>General</c:formatCode>
                <c:ptCount val="4"/>
                <c:pt idx="0">
                  <c:v>31.7</c:v>
                </c:pt>
                <c:pt idx="1">
                  <c:v>39.700000000000003</c:v>
                </c:pt>
                <c:pt idx="3">
                  <c:v>35.6</c:v>
                </c:pt>
              </c:numCache>
            </c:numRef>
          </c:val>
          <c:extLst>
            <c:ext xmlns:c15="http://schemas.microsoft.com/office/drawing/2012/chart" uri="{02D57815-91ED-43cb-92C2-25804820EDAC}">
              <c15:datalabelsRange>
                <c15:f>_SEXO_!$H$2:$H$5</c15:f>
                <c15:dlblRangeCache>
                  <c:ptCount val="4"/>
                  <c:pt idx="0">
                    <c:v>31.7</c:v>
                  </c:pt>
                  <c:pt idx="1">
                    <c:v>39.7</c:v>
                  </c:pt>
                  <c:pt idx="3">
                    <c:v>35.6</c:v>
                  </c:pt>
                </c15:dlblRangeCache>
              </c15:datalabelsRange>
            </c:ext>
            <c:ext xmlns:c16="http://schemas.microsoft.com/office/drawing/2014/chart" uri="{C3380CC4-5D6E-409C-BE32-E72D297353CC}">
              <c16:uniqueId val="{00000009-7C15-4552-B95B-49B928BE8AAA}"/>
            </c:ext>
          </c:extLst>
        </c:ser>
        <c:ser>
          <c:idx val="2"/>
          <c:order val="2"/>
          <c:tx>
            <c:v>NIII</c:v>
          </c:tx>
          <c:spPr>
            <a:solidFill>
              <a:srgbClr val="9A528E"/>
            </a:solidFill>
          </c:spPr>
          <c:invertIfNegative val="0"/>
          <c:dLbls>
            <c:dLbl>
              <c:idx val="0"/>
              <c:tx>
                <c:rich>
                  <a:bodyPr/>
                  <a:lstStyle/>
                  <a:p>
                    <a:fld id="{A5E353CA-9404-40FB-BE2F-8DC60EBB73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C15-4552-B95B-49B928BE8AAA}"/>
                </c:ext>
              </c:extLst>
            </c:dLbl>
            <c:dLbl>
              <c:idx val="1"/>
              <c:tx>
                <c:rich>
                  <a:bodyPr/>
                  <a:lstStyle/>
                  <a:p>
                    <a:fld id="{1EA1012B-C44B-4A22-B07E-26C99893B7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C15-4552-B95B-49B928BE8A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15-4552-B95B-49B928BE8AAA}"/>
                </c:ext>
              </c:extLst>
            </c:dLbl>
            <c:dLbl>
              <c:idx val="3"/>
              <c:tx>
                <c:rich>
                  <a:bodyPr/>
                  <a:lstStyle/>
                  <a:p>
                    <a:fld id="{91F91020-5284-4AAF-BB54-81B1973ED08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C15-4552-B95B-49B928BE8AA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Coahuila</c:v>
                </c:pt>
              </c:strCache>
            </c:strRef>
          </c:cat>
          <c:val>
            <c:numRef>
              <c:f>_SEXO_!$E$2:$E$5</c:f>
              <c:numCache>
                <c:formatCode>General</c:formatCode>
                <c:ptCount val="4"/>
                <c:pt idx="0">
                  <c:v>14.9</c:v>
                </c:pt>
                <c:pt idx="1">
                  <c:v>20.100000000000001</c:v>
                </c:pt>
                <c:pt idx="3">
                  <c:v>17.5</c:v>
                </c:pt>
              </c:numCache>
            </c:numRef>
          </c:val>
          <c:extLst>
            <c:ext xmlns:c15="http://schemas.microsoft.com/office/drawing/2012/chart" uri="{02D57815-91ED-43cb-92C2-25804820EDAC}">
              <c15:datalabelsRange>
                <c15:f>_SEXO_!$I$2:$I$5</c15:f>
                <c15:dlblRangeCache>
                  <c:ptCount val="4"/>
                  <c:pt idx="0">
                    <c:v>14.9</c:v>
                  </c:pt>
                  <c:pt idx="1">
                    <c:v>20.1</c:v>
                  </c:pt>
                  <c:pt idx="3">
                    <c:v>17.5</c:v>
                  </c:pt>
                </c15:dlblRangeCache>
              </c15:datalabelsRange>
            </c:ext>
            <c:ext xmlns:c16="http://schemas.microsoft.com/office/drawing/2014/chart" uri="{C3380CC4-5D6E-409C-BE32-E72D297353CC}">
              <c16:uniqueId val="{0000000E-7C15-4552-B95B-49B928BE8AAA}"/>
            </c:ext>
          </c:extLst>
        </c:ser>
        <c:ser>
          <c:idx val="3"/>
          <c:order val="3"/>
          <c:tx>
            <c:v>NIV</c:v>
          </c:tx>
          <c:spPr>
            <a:solidFill>
              <a:srgbClr val="862A77"/>
            </a:solidFill>
          </c:spPr>
          <c:invertIfNegative val="0"/>
          <c:dLbls>
            <c:dLbl>
              <c:idx val="0"/>
              <c:layout>
                <c:manualLayout>
                  <c:x val="2.727272727272716E-2"/>
                  <c:y val="0"/>
                </c:manualLayout>
              </c:layout>
              <c:tx>
                <c:rich>
                  <a:bodyPr/>
                  <a:lstStyle/>
                  <a:p>
                    <a:pPr>
                      <a:defRPr sz="1400" b="1" baseline="0">
                        <a:solidFill>
                          <a:srgbClr val="862A77"/>
                        </a:solidFill>
                        <a:latin typeface="Calibri"/>
                      </a:defRPr>
                    </a:pPr>
                    <a:fld id="{73D07322-C999-46BB-B31A-7B91D73B2E9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C15-4552-B95B-49B928BE8AAA}"/>
                </c:ext>
              </c:extLst>
            </c:dLbl>
            <c:dLbl>
              <c:idx val="1"/>
              <c:tx>
                <c:rich>
                  <a:bodyPr/>
                  <a:lstStyle/>
                  <a:p>
                    <a:fld id="{4AEDE6BB-C9E3-4524-8094-1602E4C2E5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C15-4552-B95B-49B928BE8A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15-4552-B95B-49B928BE8AAA}"/>
                </c:ext>
              </c:extLst>
            </c:dLbl>
            <c:dLbl>
              <c:idx val="3"/>
              <c:layout>
                <c:manualLayout>
                  <c:x val="3.0303030303030193E-2"/>
                  <c:y val="0"/>
                </c:manualLayout>
              </c:layout>
              <c:tx>
                <c:rich>
                  <a:bodyPr/>
                  <a:lstStyle/>
                  <a:p>
                    <a:pPr>
                      <a:defRPr sz="1400" b="1" baseline="0">
                        <a:solidFill>
                          <a:srgbClr val="862A77"/>
                        </a:solidFill>
                        <a:latin typeface="Calibri"/>
                      </a:defRPr>
                    </a:pPr>
                    <a:fld id="{95BD346E-D0D5-403A-8E10-414CDACA914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C15-4552-B95B-49B928BE8AA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Coahuila</c:v>
                </c:pt>
              </c:strCache>
            </c:strRef>
          </c:cat>
          <c:val>
            <c:numRef>
              <c:f>_SEXO_!$F$2:$F$5</c:f>
              <c:numCache>
                <c:formatCode>General</c:formatCode>
                <c:ptCount val="4"/>
                <c:pt idx="0">
                  <c:v>3</c:v>
                </c:pt>
                <c:pt idx="1">
                  <c:v>4.7</c:v>
                </c:pt>
                <c:pt idx="3">
                  <c:v>3.9</c:v>
                </c:pt>
              </c:numCache>
            </c:numRef>
          </c:val>
          <c:extLst>
            <c:ext xmlns:c15="http://schemas.microsoft.com/office/drawing/2012/chart" uri="{02D57815-91ED-43cb-92C2-25804820EDAC}">
              <c15:datalabelsRange>
                <c15:f>_SEXO_!$J$2:$J$5</c15:f>
                <c15:dlblRangeCache>
                  <c:ptCount val="4"/>
                  <c:pt idx="0">
                    <c:v>3.0</c:v>
                  </c:pt>
                  <c:pt idx="1">
                    <c:v>4.7</c:v>
                  </c:pt>
                  <c:pt idx="3">
                    <c:v>3.9</c:v>
                  </c:pt>
                </c15:dlblRangeCache>
              </c15:datalabelsRange>
            </c:ext>
            <c:ext xmlns:c16="http://schemas.microsoft.com/office/drawing/2014/chart" uri="{C3380CC4-5D6E-409C-BE32-E72D297353CC}">
              <c16:uniqueId val="{00000013-7C15-4552-B95B-49B928BE8AAA}"/>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B03C748-F6E1-464B-BA18-310A6A6A89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5B8-4809-A0E5-08E887BD2F1A}"/>
                </c:ext>
              </c:extLst>
            </c:dLbl>
            <c:dLbl>
              <c:idx val="1"/>
              <c:tx>
                <c:rich>
                  <a:bodyPr/>
                  <a:lstStyle/>
                  <a:p>
                    <a:fld id="{3FE49D01-AE86-41CF-8790-DF8F1589DB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5B8-4809-A0E5-08E887BD2F1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B8-4809-A0E5-08E887BD2F1A}"/>
                </c:ext>
              </c:extLst>
            </c:dLbl>
            <c:dLbl>
              <c:idx val="3"/>
              <c:tx>
                <c:rich>
                  <a:bodyPr/>
                  <a:lstStyle/>
                  <a:p>
                    <a:fld id="{5834D425-D46F-4C7B-8AC7-754498BE4F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5B8-4809-A0E5-08E887BD2F1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Coahuila</c:v>
                </c:pt>
              </c:strCache>
            </c:strRef>
          </c:cat>
          <c:val>
            <c:numRef>
              <c:f>_SEXO_!$C$28:$C$31</c:f>
              <c:numCache>
                <c:formatCode>General</c:formatCode>
                <c:ptCount val="4"/>
                <c:pt idx="0">
                  <c:v>-58.5</c:v>
                </c:pt>
                <c:pt idx="1">
                  <c:v>-53.5</c:v>
                </c:pt>
                <c:pt idx="3">
                  <c:v>-56</c:v>
                </c:pt>
              </c:numCache>
            </c:numRef>
          </c:val>
          <c:extLst>
            <c:ext xmlns:c15="http://schemas.microsoft.com/office/drawing/2012/chart" uri="{02D57815-91ED-43cb-92C2-25804820EDAC}">
              <c15:datalabelsRange>
                <c15:f>_SEXO_!$G$28:$G$31</c15:f>
                <c15:dlblRangeCache>
                  <c:ptCount val="4"/>
                  <c:pt idx="0">
                    <c:v>58.5</c:v>
                  </c:pt>
                  <c:pt idx="1">
                    <c:v>53.5</c:v>
                  </c:pt>
                  <c:pt idx="3">
                    <c:v>56.0</c:v>
                  </c:pt>
                </c15:dlblRangeCache>
              </c15:datalabelsRange>
            </c:ext>
            <c:ext xmlns:c16="http://schemas.microsoft.com/office/drawing/2014/chart" uri="{C3380CC4-5D6E-409C-BE32-E72D297353CC}">
              <c16:uniqueId val="{00000004-C5B8-4809-A0E5-08E887BD2F1A}"/>
            </c:ext>
          </c:extLst>
        </c:ser>
        <c:ser>
          <c:idx val="1"/>
          <c:order val="1"/>
          <c:tx>
            <c:v>NII</c:v>
          </c:tx>
          <c:spPr>
            <a:solidFill>
              <a:srgbClr val="B07CAA"/>
            </a:solidFill>
          </c:spPr>
          <c:invertIfNegative val="0"/>
          <c:dLbls>
            <c:dLbl>
              <c:idx val="0"/>
              <c:tx>
                <c:rich>
                  <a:bodyPr/>
                  <a:lstStyle/>
                  <a:p>
                    <a:fld id="{6EA6DD0A-FA09-447F-8F6B-297F4694B3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5B8-4809-A0E5-08E887BD2F1A}"/>
                </c:ext>
              </c:extLst>
            </c:dLbl>
            <c:dLbl>
              <c:idx val="1"/>
              <c:tx>
                <c:rich>
                  <a:bodyPr/>
                  <a:lstStyle/>
                  <a:p>
                    <a:fld id="{2C4159EB-78C6-4D8E-8975-CB595EE253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5B8-4809-A0E5-08E887BD2F1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B8-4809-A0E5-08E887BD2F1A}"/>
                </c:ext>
              </c:extLst>
            </c:dLbl>
            <c:dLbl>
              <c:idx val="3"/>
              <c:tx>
                <c:rich>
                  <a:bodyPr/>
                  <a:lstStyle/>
                  <a:p>
                    <a:fld id="{F65D50D7-C83B-4A97-A54B-EBA6DB2DBD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5B8-4809-A0E5-08E887BD2F1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Coahuila</c:v>
                </c:pt>
              </c:strCache>
            </c:strRef>
          </c:cat>
          <c:val>
            <c:numRef>
              <c:f>_SEXO_!$D$28:$D$31</c:f>
              <c:numCache>
                <c:formatCode>General</c:formatCode>
                <c:ptCount val="4"/>
                <c:pt idx="0">
                  <c:v>17.399999999999999</c:v>
                </c:pt>
                <c:pt idx="1">
                  <c:v>20.3</c:v>
                </c:pt>
                <c:pt idx="3">
                  <c:v>18.8</c:v>
                </c:pt>
              </c:numCache>
            </c:numRef>
          </c:val>
          <c:extLst>
            <c:ext xmlns:c15="http://schemas.microsoft.com/office/drawing/2012/chart" uri="{02D57815-91ED-43cb-92C2-25804820EDAC}">
              <c15:datalabelsRange>
                <c15:f>_SEXO_!$H$28:$H$31</c15:f>
                <c15:dlblRangeCache>
                  <c:ptCount val="4"/>
                  <c:pt idx="0">
                    <c:v>17.4</c:v>
                  </c:pt>
                  <c:pt idx="1">
                    <c:v>20.3</c:v>
                  </c:pt>
                  <c:pt idx="3">
                    <c:v>18.8</c:v>
                  </c:pt>
                </c15:dlblRangeCache>
              </c15:datalabelsRange>
            </c:ext>
            <c:ext xmlns:c16="http://schemas.microsoft.com/office/drawing/2014/chart" uri="{C3380CC4-5D6E-409C-BE32-E72D297353CC}">
              <c16:uniqueId val="{00000009-C5B8-4809-A0E5-08E887BD2F1A}"/>
            </c:ext>
          </c:extLst>
        </c:ser>
        <c:ser>
          <c:idx val="2"/>
          <c:order val="2"/>
          <c:tx>
            <c:v>NIII</c:v>
          </c:tx>
          <c:spPr>
            <a:solidFill>
              <a:srgbClr val="9A528E"/>
            </a:solidFill>
          </c:spPr>
          <c:invertIfNegative val="0"/>
          <c:dLbls>
            <c:dLbl>
              <c:idx val="0"/>
              <c:tx>
                <c:rich>
                  <a:bodyPr/>
                  <a:lstStyle/>
                  <a:p>
                    <a:fld id="{2C1D2330-E663-4551-BF30-C009220FF5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5B8-4809-A0E5-08E887BD2F1A}"/>
                </c:ext>
              </c:extLst>
            </c:dLbl>
            <c:dLbl>
              <c:idx val="1"/>
              <c:tx>
                <c:rich>
                  <a:bodyPr/>
                  <a:lstStyle/>
                  <a:p>
                    <a:fld id="{0A16210F-8DB3-4875-99F9-47BBDBEBD1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B8-4809-A0E5-08E887BD2F1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5B8-4809-A0E5-08E887BD2F1A}"/>
                </c:ext>
              </c:extLst>
            </c:dLbl>
            <c:dLbl>
              <c:idx val="3"/>
              <c:tx>
                <c:rich>
                  <a:bodyPr/>
                  <a:lstStyle/>
                  <a:p>
                    <a:fld id="{03608D44-1069-4996-A582-DFE517283C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5B8-4809-A0E5-08E887BD2F1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Coahuila</c:v>
                </c:pt>
              </c:strCache>
            </c:strRef>
          </c:cat>
          <c:val>
            <c:numRef>
              <c:f>_SEXO_!$E$28:$E$31</c:f>
              <c:numCache>
                <c:formatCode>General</c:formatCode>
                <c:ptCount val="4"/>
                <c:pt idx="0">
                  <c:v>13.5</c:v>
                </c:pt>
                <c:pt idx="1">
                  <c:v>16.399999999999999</c:v>
                </c:pt>
                <c:pt idx="3">
                  <c:v>14.9</c:v>
                </c:pt>
              </c:numCache>
            </c:numRef>
          </c:val>
          <c:extLst>
            <c:ext xmlns:c15="http://schemas.microsoft.com/office/drawing/2012/chart" uri="{02D57815-91ED-43cb-92C2-25804820EDAC}">
              <c15:datalabelsRange>
                <c15:f>_SEXO_!$I$28:$I$31</c15:f>
                <c15:dlblRangeCache>
                  <c:ptCount val="4"/>
                  <c:pt idx="0">
                    <c:v>13.5</c:v>
                  </c:pt>
                  <c:pt idx="1">
                    <c:v>16.4</c:v>
                  </c:pt>
                  <c:pt idx="3">
                    <c:v>14.9</c:v>
                  </c:pt>
                </c15:dlblRangeCache>
              </c15:datalabelsRange>
            </c:ext>
            <c:ext xmlns:c16="http://schemas.microsoft.com/office/drawing/2014/chart" uri="{C3380CC4-5D6E-409C-BE32-E72D297353CC}">
              <c16:uniqueId val="{0000000E-C5B8-4809-A0E5-08E887BD2F1A}"/>
            </c:ext>
          </c:extLst>
        </c:ser>
        <c:ser>
          <c:idx val="3"/>
          <c:order val="3"/>
          <c:tx>
            <c:v>NIV</c:v>
          </c:tx>
          <c:spPr>
            <a:solidFill>
              <a:srgbClr val="862A77"/>
            </a:solidFill>
          </c:spPr>
          <c:invertIfNegative val="0"/>
          <c:dLbls>
            <c:dLbl>
              <c:idx val="0"/>
              <c:tx>
                <c:rich>
                  <a:bodyPr/>
                  <a:lstStyle/>
                  <a:p>
                    <a:fld id="{DA363867-FEC9-4FB8-AB70-463EB110FE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5B8-4809-A0E5-08E887BD2F1A}"/>
                </c:ext>
              </c:extLst>
            </c:dLbl>
            <c:dLbl>
              <c:idx val="1"/>
              <c:tx>
                <c:rich>
                  <a:bodyPr/>
                  <a:lstStyle/>
                  <a:p>
                    <a:fld id="{DDA71CC4-891C-4AE0-AC8E-5DAFC1FEA6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5B8-4809-A0E5-08E887BD2F1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5B8-4809-A0E5-08E887BD2F1A}"/>
                </c:ext>
              </c:extLst>
            </c:dLbl>
            <c:dLbl>
              <c:idx val="3"/>
              <c:tx>
                <c:rich>
                  <a:bodyPr/>
                  <a:lstStyle/>
                  <a:p>
                    <a:fld id="{387DAA0F-781C-451C-A104-86A92180A1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5B8-4809-A0E5-08E887BD2F1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Coahuila</c:v>
                </c:pt>
              </c:strCache>
            </c:strRef>
          </c:cat>
          <c:val>
            <c:numRef>
              <c:f>_SEXO_!$F$28:$F$31</c:f>
              <c:numCache>
                <c:formatCode>General</c:formatCode>
                <c:ptCount val="4"/>
                <c:pt idx="0">
                  <c:v>10.6</c:v>
                </c:pt>
                <c:pt idx="1">
                  <c:v>9.8000000000000007</c:v>
                </c:pt>
                <c:pt idx="3">
                  <c:v>10.199999999999999</c:v>
                </c:pt>
              </c:numCache>
            </c:numRef>
          </c:val>
          <c:extLst>
            <c:ext xmlns:c15="http://schemas.microsoft.com/office/drawing/2012/chart" uri="{02D57815-91ED-43cb-92C2-25804820EDAC}">
              <c15:datalabelsRange>
                <c15:f>_SEXO_!$J$28:$J$31</c15:f>
                <c15:dlblRangeCache>
                  <c:ptCount val="4"/>
                  <c:pt idx="0">
                    <c:v>10.6</c:v>
                  </c:pt>
                  <c:pt idx="1">
                    <c:v>9.8</c:v>
                  </c:pt>
                  <c:pt idx="3">
                    <c:v>10.2</c:v>
                  </c:pt>
                </c15:dlblRangeCache>
              </c15:datalabelsRange>
            </c:ext>
            <c:ext xmlns:c16="http://schemas.microsoft.com/office/drawing/2014/chart" uri="{C3380CC4-5D6E-409C-BE32-E72D297353CC}">
              <c16:uniqueId val="{00000013-C5B8-4809-A0E5-08E887BD2F1A}"/>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9F3-4BDA-A723-B3B639EF2D5F}"/>
              </c:ext>
            </c:extLst>
          </c:dPt>
          <c:dPt>
            <c:idx val="3"/>
            <c:marker>
              <c:spPr>
                <a:solidFill>
                  <a:srgbClr val="002060"/>
                </a:solidFill>
                <a:ln>
                  <a:noFill/>
                </a:ln>
              </c:spPr>
            </c:marker>
            <c:bubble3D val="0"/>
            <c:extLst>
              <c:ext xmlns:c16="http://schemas.microsoft.com/office/drawing/2014/chart" uri="{C3380CC4-5D6E-409C-BE32-E72D297353CC}">
                <c16:uniqueId val="{00000001-29F3-4BDA-A723-B3B639EF2D5F}"/>
              </c:ext>
            </c:extLst>
          </c:dPt>
          <c:dPt>
            <c:idx val="5"/>
            <c:marker>
              <c:spPr>
                <a:solidFill>
                  <a:srgbClr val="002060"/>
                </a:solidFill>
                <a:ln>
                  <a:noFill/>
                </a:ln>
              </c:spPr>
            </c:marker>
            <c:bubble3D val="0"/>
            <c:extLst>
              <c:ext xmlns:c16="http://schemas.microsoft.com/office/drawing/2014/chart" uri="{C3380CC4-5D6E-409C-BE32-E72D297353CC}">
                <c16:uniqueId val="{00000002-29F3-4BDA-A723-B3B639EF2D5F}"/>
              </c:ext>
            </c:extLst>
          </c:dPt>
          <c:cat>
            <c:multiLvlStrRef>
              <c:f>_SEXO_INT_!$B$2:$C$7</c:f>
              <c:multiLvlStrCache>
                <c:ptCount val="6"/>
                <c:lvl>
                  <c:pt idx="0">
                    <c:v>2015</c:v>
                  </c:pt>
                  <c:pt idx="1">
                    <c:v>2018</c:v>
                  </c:pt>
                  <c:pt idx="2">
                    <c:v>2015</c:v>
                  </c:pt>
                  <c:pt idx="3">
                    <c:v>2018</c:v>
                  </c:pt>
                  <c:pt idx="4">
                    <c:v>2015</c:v>
                  </c:pt>
                  <c:pt idx="5">
                    <c:v>2018</c:v>
                  </c:pt>
                </c:lvl>
                <c:lvl>
                  <c:pt idx="0">
                    <c:v>Coahuila</c:v>
                  </c:pt>
                  <c:pt idx="2">
                    <c:v>Hombre</c:v>
                  </c:pt>
                  <c:pt idx="4">
                    <c:v>Mujer</c:v>
                  </c:pt>
                </c:lvl>
              </c:multiLvlStrCache>
            </c:multiLvlStrRef>
          </c:cat>
          <c:val>
            <c:numRef>
              <c:f>_SEXO_INT_!$D$2:$D$7</c:f>
              <c:numCache>
                <c:formatCode>General</c:formatCode>
                <c:ptCount val="6"/>
                <c:pt idx="0">
                  <c:v>503.637</c:v>
                </c:pt>
                <c:pt idx="1">
                  <c:v>508.23899999999998</c:v>
                </c:pt>
                <c:pt idx="2">
                  <c:v>487.84100000000001</c:v>
                </c:pt>
                <c:pt idx="3">
                  <c:v>492.04500000000002</c:v>
                </c:pt>
                <c:pt idx="4">
                  <c:v>519.84100000000001</c:v>
                </c:pt>
                <c:pt idx="5">
                  <c:v>524.24400000000003</c:v>
                </c:pt>
              </c:numCache>
            </c:numRef>
          </c:val>
          <c:smooth val="0"/>
          <c:extLst>
            <c:ext xmlns:c16="http://schemas.microsoft.com/office/drawing/2014/chart" uri="{C3380CC4-5D6E-409C-BE32-E72D297353CC}">
              <c16:uniqueId val="{00000003-29F3-4BDA-A723-B3B639EF2D5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9F3-4BDA-A723-B3B639EF2D5F}"/>
              </c:ext>
            </c:extLst>
          </c:dPt>
          <c:dPt>
            <c:idx val="3"/>
            <c:marker>
              <c:spPr>
                <a:solidFill>
                  <a:srgbClr val="002060"/>
                </a:solidFill>
                <a:ln>
                  <a:noFill/>
                </a:ln>
              </c:spPr>
            </c:marker>
            <c:bubble3D val="0"/>
            <c:extLst>
              <c:ext xmlns:c16="http://schemas.microsoft.com/office/drawing/2014/chart" uri="{C3380CC4-5D6E-409C-BE32-E72D297353CC}">
                <c16:uniqueId val="{00000005-29F3-4BDA-A723-B3B639EF2D5F}"/>
              </c:ext>
            </c:extLst>
          </c:dPt>
          <c:dPt>
            <c:idx val="5"/>
            <c:marker>
              <c:spPr>
                <a:solidFill>
                  <a:srgbClr val="002060"/>
                </a:solidFill>
                <a:ln>
                  <a:noFill/>
                </a:ln>
              </c:spPr>
            </c:marker>
            <c:bubble3D val="0"/>
            <c:extLst>
              <c:ext xmlns:c16="http://schemas.microsoft.com/office/drawing/2014/chart" uri="{C3380CC4-5D6E-409C-BE32-E72D297353CC}">
                <c16:uniqueId val="{00000006-29F3-4BDA-A723-B3B639EF2D5F}"/>
              </c:ext>
            </c:extLst>
          </c:dPt>
          <c:cat>
            <c:multiLvlStrRef>
              <c:f>_SEXO_INT_!$B$2:$C$7</c:f>
              <c:multiLvlStrCache>
                <c:ptCount val="6"/>
                <c:lvl>
                  <c:pt idx="0">
                    <c:v>2015</c:v>
                  </c:pt>
                  <c:pt idx="1">
                    <c:v>2018</c:v>
                  </c:pt>
                  <c:pt idx="2">
                    <c:v>2015</c:v>
                  </c:pt>
                  <c:pt idx="3">
                    <c:v>2018</c:v>
                  </c:pt>
                  <c:pt idx="4">
                    <c:v>2015</c:v>
                  </c:pt>
                  <c:pt idx="5">
                    <c:v>2018</c:v>
                  </c:pt>
                </c:lvl>
                <c:lvl>
                  <c:pt idx="0">
                    <c:v>Coahuila</c:v>
                  </c:pt>
                  <c:pt idx="2">
                    <c:v>Hombre</c:v>
                  </c:pt>
                  <c:pt idx="4">
                    <c:v>Mujer</c:v>
                  </c:pt>
                </c:lvl>
              </c:multiLvlStrCache>
            </c:multiLvlStrRef>
          </c:cat>
          <c:val>
            <c:numRef>
              <c:f>_SEXO_INT_!$E$2:$E$7</c:f>
              <c:numCache>
                <c:formatCode>General</c:formatCode>
                <c:ptCount val="6"/>
                <c:pt idx="0">
                  <c:v>518.36300000000006</c:v>
                </c:pt>
                <c:pt idx="1">
                  <c:v>523.76099999999997</c:v>
                </c:pt>
                <c:pt idx="2">
                  <c:v>504.15899999999999</c:v>
                </c:pt>
                <c:pt idx="3">
                  <c:v>509.95499999999998</c:v>
                </c:pt>
                <c:pt idx="4">
                  <c:v>536.15899999999999</c:v>
                </c:pt>
                <c:pt idx="5">
                  <c:v>541.75599999999997</c:v>
                </c:pt>
              </c:numCache>
            </c:numRef>
          </c:val>
          <c:smooth val="0"/>
          <c:extLst>
            <c:ext xmlns:c16="http://schemas.microsoft.com/office/drawing/2014/chart" uri="{C3380CC4-5D6E-409C-BE32-E72D297353CC}">
              <c16:uniqueId val="{00000007-29F3-4BDA-A723-B3B639EF2D5F}"/>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9F3-4BDA-A723-B3B639EF2D5F}"/>
              </c:ext>
            </c:extLst>
          </c:dPt>
          <c:dPt>
            <c:idx val="3"/>
            <c:marker>
              <c:spPr>
                <a:solidFill>
                  <a:srgbClr val="002060"/>
                </a:solidFill>
                <a:ln>
                  <a:noFill/>
                </a:ln>
              </c:spPr>
            </c:marker>
            <c:bubble3D val="0"/>
            <c:extLst>
              <c:ext xmlns:c16="http://schemas.microsoft.com/office/drawing/2014/chart" uri="{C3380CC4-5D6E-409C-BE32-E72D297353CC}">
                <c16:uniqueId val="{00000009-29F3-4BDA-A723-B3B639EF2D5F}"/>
              </c:ext>
            </c:extLst>
          </c:dPt>
          <c:dPt>
            <c:idx val="5"/>
            <c:marker>
              <c:spPr>
                <a:solidFill>
                  <a:srgbClr val="002060"/>
                </a:solidFill>
                <a:ln>
                  <a:noFill/>
                </a:ln>
              </c:spPr>
            </c:marker>
            <c:bubble3D val="0"/>
            <c:extLst>
              <c:ext xmlns:c16="http://schemas.microsoft.com/office/drawing/2014/chart" uri="{C3380CC4-5D6E-409C-BE32-E72D297353CC}">
                <c16:uniqueId val="{0000000A-29F3-4BDA-A723-B3B639EF2D5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F3-4BDA-A723-B3B639EF2D5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F3-4BDA-A723-B3B639EF2D5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F3-4BDA-A723-B3B639EF2D5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Coahuila</c:v>
                  </c:pt>
                  <c:pt idx="2">
                    <c:v>Hombre</c:v>
                  </c:pt>
                  <c:pt idx="4">
                    <c:v>Mujer</c:v>
                  </c:pt>
                </c:lvl>
              </c:multiLvlStrCache>
            </c:multiLvlStrRef>
          </c:cat>
          <c:val>
            <c:numRef>
              <c:f>_SEXO_INT_!$F$2:$F$7</c:f>
              <c:numCache>
                <c:formatCode>General</c:formatCode>
                <c:ptCount val="6"/>
                <c:pt idx="0">
                  <c:v>511</c:v>
                </c:pt>
                <c:pt idx="1">
                  <c:v>516</c:v>
                </c:pt>
                <c:pt idx="2">
                  <c:v>496</c:v>
                </c:pt>
                <c:pt idx="3">
                  <c:v>501</c:v>
                </c:pt>
                <c:pt idx="4">
                  <c:v>528</c:v>
                </c:pt>
                <c:pt idx="5">
                  <c:v>533</c:v>
                </c:pt>
              </c:numCache>
            </c:numRef>
          </c:val>
          <c:smooth val="0"/>
          <c:extLst>
            <c:ext xmlns:c16="http://schemas.microsoft.com/office/drawing/2014/chart" uri="{C3380CC4-5D6E-409C-BE32-E72D297353CC}">
              <c16:uniqueId val="{0000000B-29F3-4BDA-A723-B3B639EF2D5F}"/>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D02-4C0B-9F55-8F0AFB41626D}"/>
              </c:ext>
            </c:extLst>
          </c:dPt>
          <c:dPt>
            <c:idx val="3"/>
            <c:marker>
              <c:spPr>
                <a:solidFill>
                  <a:srgbClr val="002060"/>
                </a:solidFill>
                <a:ln>
                  <a:noFill/>
                </a:ln>
              </c:spPr>
            </c:marker>
            <c:bubble3D val="0"/>
            <c:extLst>
              <c:ext xmlns:c16="http://schemas.microsoft.com/office/drawing/2014/chart" uri="{C3380CC4-5D6E-409C-BE32-E72D297353CC}">
                <c16:uniqueId val="{00000001-0D02-4C0B-9F55-8F0AFB41626D}"/>
              </c:ext>
            </c:extLst>
          </c:dPt>
          <c:dPt>
            <c:idx val="5"/>
            <c:marker>
              <c:spPr>
                <a:solidFill>
                  <a:srgbClr val="002060"/>
                </a:solidFill>
                <a:ln>
                  <a:noFill/>
                </a:ln>
              </c:spPr>
            </c:marker>
            <c:bubble3D val="0"/>
            <c:extLst>
              <c:ext xmlns:c16="http://schemas.microsoft.com/office/drawing/2014/chart" uri="{C3380CC4-5D6E-409C-BE32-E72D297353CC}">
                <c16:uniqueId val="{00000002-0D02-4C0B-9F55-8F0AFB41626D}"/>
              </c:ext>
            </c:extLst>
          </c:dPt>
          <c:cat>
            <c:multiLvlStrRef>
              <c:f>_SEXO_INT_!$B$27:$C$32</c:f>
              <c:multiLvlStrCache>
                <c:ptCount val="6"/>
                <c:lvl>
                  <c:pt idx="0">
                    <c:v>2015</c:v>
                  </c:pt>
                  <c:pt idx="1">
                    <c:v>2018</c:v>
                  </c:pt>
                  <c:pt idx="2">
                    <c:v>2015</c:v>
                  </c:pt>
                  <c:pt idx="3">
                    <c:v>2018</c:v>
                  </c:pt>
                  <c:pt idx="4">
                    <c:v>2015</c:v>
                  </c:pt>
                  <c:pt idx="5">
                    <c:v>2018</c:v>
                  </c:pt>
                </c:lvl>
                <c:lvl>
                  <c:pt idx="0">
                    <c:v>Coahuila</c:v>
                  </c:pt>
                  <c:pt idx="2">
                    <c:v>Hombre</c:v>
                  </c:pt>
                  <c:pt idx="4">
                    <c:v>Mujer</c:v>
                  </c:pt>
                </c:lvl>
              </c:multiLvlStrCache>
            </c:multiLvlStrRef>
          </c:cat>
          <c:val>
            <c:numRef>
              <c:f>_SEXO_INT_!$D$27:$D$32</c:f>
              <c:numCache>
                <c:formatCode>General</c:formatCode>
                <c:ptCount val="6"/>
                <c:pt idx="0">
                  <c:v>503.44299999999998</c:v>
                </c:pt>
                <c:pt idx="1">
                  <c:v>504.64699999999999</c:v>
                </c:pt>
                <c:pt idx="2">
                  <c:v>499.846</c:v>
                </c:pt>
                <c:pt idx="3">
                  <c:v>500.65199999999999</c:v>
                </c:pt>
                <c:pt idx="4">
                  <c:v>505.44799999999998</c:v>
                </c:pt>
                <c:pt idx="5">
                  <c:v>507.45299999999997</c:v>
                </c:pt>
              </c:numCache>
            </c:numRef>
          </c:val>
          <c:smooth val="0"/>
          <c:extLst>
            <c:ext xmlns:c16="http://schemas.microsoft.com/office/drawing/2014/chart" uri="{C3380CC4-5D6E-409C-BE32-E72D297353CC}">
              <c16:uniqueId val="{00000003-0D02-4C0B-9F55-8F0AFB41626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D02-4C0B-9F55-8F0AFB41626D}"/>
              </c:ext>
            </c:extLst>
          </c:dPt>
          <c:dPt>
            <c:idx val="3"/>
            <c:marker>
              <c:spPr>
                <a:solidFill>
                  <a:srgbClr val="002060"/>
                </a:solidFill>
                <a:ln>
                  <a:noFill/>
                </a:ln>
              </c:spPr>
            </c:marker>
            <c:bubble3D val="0"/>
            <c:extLst>
              <c:ext xmlns:c16="http://schemas.microsoft.com/office/drawing/2014/chart" uri="{C3380CC4-5D6E-409C-BE32-E72D297353CC}">
                <c16:uniqueId val="{00000005-0D02-4C0B-9F55-8F0AFB41626D}"/>
              </c:ext>
            </c:extLst>
          </c:dPt>
          <c:dPt>
            <c:idx val="5"/>
            <c:marker>
              <c:spPr>
                <a:solidFill>
                  <a:srgbClr val="002060"/>
                </a:solidFill>
                <a:ln>
                  <a:noFill/>
                </a:ln>
              </c:spPr>
            </c:marker>
            <c:bubble3D val="0"/>
            <c:extLst>
              <c:ext xmlns:c16="http://schemas.microsoft.com/office/drawing/2014/chart" uri="{C3380CC4-5D6E-409C-BE32-E72D297353CC}">
                <c16:uniqueId val="{00000006-0D02-4C0B-9F55-8F0AFB41626D}"/>
              </c:ext>
            </c:extLst>
          </c:dPt>
          <c:cat>
            <c:multiLvlStrRef>
              <c:f>_SEXO_INT_!$B$27:$C$32</c:f>
              <c:multiLvlStrCache>
                <c:ptCount val="6"/>
                <c:lvl>
                  <c:pt idx="0">
                    <c:v>2015</c:v>
                  </c:pt>
                  <c:pt idx="1">
                    <c:v>2018</c:v>
                  </c:pt>
                  <c:pt idx="2">
                    <c:v>2015</c:v>
                  </c:pt>
                  <c:pt idx="3">
                    <c:v>2018</c:v>
                  </c:pt>
                  <c:pt idx="4">
                    <c:v>2015</c:v>
                  </c:pt>
                  <c:pt idx="5">
                    <c:v>2018</c:v>
                  </c:pt>
                </c:lvl>
                <c:lvl>
                  <c:pt idx="0">
                    <c:v>Coahuila</c:v>
                  </c:pt>
                  <c:pt idx="2">
                    <c:v>Hombre</c:v>
                  </c:pt>
                  <c:pt idx="4">
                    <c:v>Mujer</c:v>
                  </c:pt>
                </c:lvl>
              </c:multiLvlStrCache>
            </c:multiLvlStrRef>
          </c:cat>
          <c:val>
            <c:numRef>
              <c:f>_SEXO_INT_!$E$27:$E$32</c:f>
              <c:numCache>
                <c:formatCode>General</c:formatCode>
                <c:ptCount val="6"/>
                <c:pt idx="0">
                  <c:v>520.55700000000002</c:v>
                </c:pt>
                <c:pt idx="1">
                  <c:v>523.35299999999995</c:v>
                </c:pt>
                <c:pt idx="2">
                  <c:v>518.154</c:v>
                </c:pt>
                <c:pt idx="3">
                  <c:v>521.34799999999996</c:v>
                </c:pt>
                <c:pt idx="4">
                  <c:v>524.55200000000002</c:v>
                </c:pt>
                <c:pt idx="5">
                  <c:v>528.54700000000003</c:v>
                </c:pt>
              </c:numCache>
            </c:numRef>
          </c:val>
          <c:smooth val="0"/>
          <c:extLst>
            <c:ext xmlns:c16="http://schemas.microsoft.com/office/drawing/2014/chart" uri="{C3380CC4-5D6E-409C-BE32-E72D297353CC}">
              <c16:uniqueId val="{00000007-0D02-4C0B-9F55-8F0AFB41626D}"/>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D02-4C0B-9F55-8F0AFB41626D}"/>
              </c:ext>
            </c:extLst>
          </c:dPt>
          <c:dPt>
            <c:idx val="3"/>
            <c:marker>
              <c:spPr>
                <a:solidFill>
                  <a:srgbClr val="002060"/>
                </a:solidFill>
                <a:ln>
                  <a:noFill/>
                </a:ln>
              </c:spPr>
            </c:marker>
            <c:bubble3D val="0"/>
            <c:extLst>
              <c:ext xmlns:c16="http://schemas.microsoft.com/office/drawing/2014/chart" uri="{C3380CC4-5D6E-409C-BE32-E72D297353CC}">
                <c16:uniqueId val="{00000009-0D02-4C0B-9F55-8F0AFB41626D}"/>
              </c:ext>
            </c:extLst>
          </c:dPt>
          <c:dPt>
            <c:idx val="5"/>
            <c:marker>
              <c:spPr>
                <a:solidFill>
                  <a:srgbClr val="002060"/>
                </a:solidFill>
                <a:ln>
                  <a:noFill/>
                </a:ln>
              </c:spPr>
            </c:marker>
            <c:bubble3D val="0"/>
            <c:extLst>
              <c:ext xmlns:c16="http://schemas.microsoft.com/office/drawing/2014/chart" uri="{C3380CC4-5D6E-409C-BE32-E72D297353CC}">
                <c16:uniqueId val="{0000000A-0D02-4C0B-9F55-8F0AFB41626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02-4C0B-9F55-8F0AFB41626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02-4C0B-9F55-8F0AFB41626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D02-4C0B-9F55-8F0AFB41626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Coahuila</c:v>
                  </c:pt>
                  <c:pt idx="2">
                    <c:v>Hombre</c:v>
                  </c:pt>
                  <c:pt idx="4">
                    <c:v>Mujer</c:v>
                  </c:pt>
                </c:lvl>
              </c:multiLvlStrCache>
            </c:multiLvlStrRef>
          </c:cat>
          <c:val>
            <c:numRef>
              <c:f>_SEXO_INT_!$F$27:$F$32</c:f>
              <c:numCache>
                <c:formatCode>General</c:formatCode>
                <c:ptCount val="6"/>
                <c:pt idx="0">
                  <c:v>512</c:v>
                </c:pt>
                <c:pt idx="1">
                  <c:v>514</c:v>
                </c:pt>
                <c:pt idx="2">
                  <c:v>509</c:v>
                </c:pt>
                <c:pt idx="3">
                  <c:v>511</c:v>
                </c:pt>
                <c:pt idx="4">
                  <c:v>515</c:v>
                </c:pt>
                <c:pt idx="5">
                  <c:v>518</c:v>
                </c:pt>
              </c:numCache>
            </c:numRef>
          </c:val>
          <c:smooth val="0"/>
          <c:extLst>
            <c:ext xmlns:c16="http://schemas.microsoft.com/office/drawing/2014/chart" uri="{C3380CC4-5D6E-409C-BE32-E72D297353CC}">
              <c16:uniqueId val="{0000000B-0D02-4C0B-9F55-8F0AFB41626D}"/>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097082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482053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4170295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7721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684842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476108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616215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878663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708270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98402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Coahuila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1827722200"/>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529648430"/>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959811350"/>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884058805"/>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308954254"/>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119396126"/>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77043642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69807882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800777975"/>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190750" y="1123949"/>
              <a:ext cx="1046110" cy="1609723"/>
              <a:chOff x="219075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6644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19075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61850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24.9</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897303625"/>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66899" y="1133473"/>
              <a:ext cx="972527" cy="1609722"/>
              <a:chOff x="1866899"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42595"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66901"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65114"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20.1</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338167913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5" y="2552700"/>
              <a:ext cx="4372702" cy="866775"/>
              <a:chOff x="2343150" y="2552700"/>
              <a:chExt cx="7780286" cy="1907451"/>
            </a:xfrm>
          </p:grpSpPr>
          <p:sp>
            <p:nvSpPr>
              <p:cNvPr id="14" name="Cerrar llave 13"/>
              <p:cNvSpPr/>
              <p:nvPr/>
            </p:nvSpPr>
            <p:spPr>
              <a:xfrm>
                <a:off x="9556193" y="25527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2" y="44601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0" y="25527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3921" y="3218129"/>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72</a:t>
                </a:r>
              </a:p>
            </p:txBody>
          </p:sp>
        </p:grpSp>
        <p:grpSp>
          <p:nvGrpSpPr>
            <p:cNvPr id="9" name="llave_lyc2"/>
            <p:cNvGrpSpPr/>
            <p:nvPr/>
          </p:nvGrpSpPr>
          <p:grpSpPr>
            <a:xfrm>
              <a:off x="4229082" y="2543175"/>
              <a:ext cx="4590698" cy="742950"/>
              <a:chOff x="4229101" y="2543175"/>
              <a:chExt cx="4882792" cy="1906508"/>
            </a:xfrm>
          </p:grpSpPr>
          <p:sp>
            <p:nvSpPr>
              <p:cNvPr id="10" name="Cerrar llave 9"/>
              <p:cNvSpPr/>
              <p:nvPr/>
            </p:nvSpPr>
            <p:spPr>
              <a:xfrm>
                <a:off x="8737128" y="25431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496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5431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3216631"/>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61</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2" cy="5016500"/>
            <a:chOff x="0" y="0"/>
            <a:chExt cx="8820922" cy="5016500"/>
          </a:xfrm>
        </p:grpSpPr>
        <p:graphicFrame>
          <p:nvGraphicFramePr>
            <p:cNvPr id="7" name="Chart 2"/>
            <p:cNvGraphicFramePr/>
            <p:nvPr>
              <p:extLst>
                <p:ext uri="{D42A27DB-BD31-4B8C-83A1-F6EECF244321}">
                  <p14:modId xmlns:p14="http://schemas.microsoft.com/office/powerpoint/2010/main" val="516396859"/>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571750"/>
              <a:ext cx="4379901" cy="711195"/>
              <a:chOff x="2343151" y="2571750"/>
              <a:chExt cx="7810358" cy="1907451"/>
            </a:xfrm>
          </p:grpSpPr>
          <p:sp>
            <p:nvSpPr>
              <p:cNvPr id="14" name="Cerrar llave 13"/>
              <p:cNvSpPr/>
              <p:nvPr/>
            </p:nvSpPr>
            <p:spPr>
              <a:xfrm>
                <a:off x="9583608" y="25717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4792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57175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3174165"/>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59</a:t>
                </a:r>
              </a:p>
            </p:txBody>
          </p:sp>
        </p:grpSp>
        <p:grpSp>
          <p:nvGrpSpPr>
            <p:cNvPr id="9" name="llave_mat2"/>
            <p:cNvGrpSpPr/>
            <p:nvPr/>
          </p:nvGrpSpPr>
          <p:grpSpPr>
            <a:xfrm>
              <a:off x="4238637" y="2600325"/>
              <a:ext cx="4582285" cy="666750"/>
              <a:chOff x="4238626" y="2600325"/>
              <a:chExt cx="4881553" cy="1906511"/>
            </a:xfrm>
          </p:grpSpPr>
          <p:sp>
            <p:nvSpPr>
              <p:cNvPr id="10" name="Cerrar llave 9"/>
              <p:cNvSpPr/>
              <p:nvPr/>
            </p:nvSpPr>
            <p:spPr>
              <a:xfrm>
                <a:off x="8743438" y="26003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5068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6003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132" y="3184519"/>
                <a:ext cx="376047" cy="39241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54</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2760681990"/>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619250" y="1552574"/>
              <a:ext cx="1058822" cy="1133472"/>
              <a:chOff x="1619250" y="1552577"/>
              <a:chExt cx="1944546" cy="1479248"/>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494946" y="90861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619250" y="197746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34959" y="1552577"/>
                <a:ext cx="906336" cy="380901"/>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23</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28814407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400174" y="1523999"/>
              <a:ext cx="807545" cy="1152523"/>
              <a:chOff x="1400174" y="1524000"/>
              <a:chExt cx="1944546" cy="1433061"/>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275870" y="895997"/>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400178" y="1872246"/>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717868"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15.5</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95438" cy="5016500"/>
            <a:chOff x="0" y="0"/>
            <a:chExt cx="8695438" cy="5016500"/>
          </a:xfrm>
        </p:grpSpPr>
        <p:graphicFrame>
          <p:nvGraphicFramePr>
            <p:cNvPr id="7" name="Chart 1"/>
            <p:cNvGraphicFramePr/>
            <p:nvPr>
              <p:extLst>
                <p:ext uri="{D42A27DB-BD31-4B8C-83A1-F6EECF244321}">
                  <p14:modId xmlns:p14="http://schemas.microsoft.com/office/powerpoint/2010/main" val="274968876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33720" y="2714625"/>
              <a:ext cx="3093622" cy="752475"/>
              <a:chOff x="3133726" y="2714625"/>
              <a:chExt cx="5214052" cy="1907451"/>
            </a:xfrm>
          </p:grpSpPr>
          <p:sp>
            <p:nvSpPr>
              <p:cNvPr id="14" name="Cerrar llave 13"/>
              <p:cNvSpPr/>
              <p:nvPr/>
            </p:nvSpPr>
            <p:spPr>
              <a:xfrm>
                <a:off x="7786032" y="27146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6" y="462207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02171" y="271462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08263" y="3377655"/>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63</a:t>
                </a:r>
              </a:p>
            </p:txBody>
          </p:sp>
        </p:grpSp>
        <p:grpSp>
          <p:nvGrpSpPr>
            <p:cNvPr id="9" name="llave_lyc2"/>
            <p:cNvGrpSpPr/>
            <p:nvPr/>
          </p:nvGrpSpPr>
          <p:grpSpPr>
            <a:xfrm>
              <a:off x="5372085" y="2676526"/>
              <a:ext cx="3323353" cy="609600"/>
              <a:chOff x="5372101" y="2676526"/>
              <a:chExt cx="3344918" cy="1908255"/>
            </a:xfrm>
          </p:grpSpPr>
          <p:sp>
            <p:nvSpPr>
              <p:cNvPr id="10" name="Cerrar llave 9"/>
              <p:cNvSpPr/>
              <p:nvPr/>
            </p:nvSpPr>
            <p:spPr>
              <a:xfrm>
                <a:off x="8354245" y="2676526"/>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9593" y="4583034"/>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72101" y="2676526"/>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64718" y="3200022"/>
                <a:ext cx="352301" cy="55497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59" cy="5016500"/>
            <a:chOff x="0" y="0"/>
            <a:chExt cx="8639059" cy="5016500"/>
          </a:xfrm>
        </p:grpSpPr>
        <p:graphicFrame>
          <p:nvGraphicFramePr>
            <p:cNvPr id="7" name="Chart 2"/>
            <p:cNvGraphicFramePr/>
            <p:nvPr>
              <p:extLst>
                <p:ext uri="{D42A27DB-BD31-4B8C-83A1-F6EECF244321}">
                  <p14:modId xmlns:p14="http://schemas.microsoft.com/office/powerpoint/2010/main" val="2916573871"/>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24195" y="2714625"/>
              <a:ext cx="3134730" cy="581025"/>
              <a:chOff x="3124200" y="2714625"/>
              <a:chExt cx="5286411" cy="1907451"/>
            </a:xfrm>
          </p:grpSpPr>
          <p:sp>
            <p:nvSpPr>
              <p:cNvPr id="14" name="Cerrar llave 13"/>
              <p:cNvSpPr/>
              <p:nvPr/>
            </p:nvSpPr>
            <p:spPr>
              <a:xfrm>
                <a:off x="7822792" y="2714625"/>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24200" y="4622076"/>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8894" y="2714625"/>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71097" y="3296525"/>
                <a:ext cx="639514" cy="7722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47</a:t>
                </a:r>
              </a:p>
            </p:txBody>
          </p:sp>
        </p:grpSp>
        <p:grpSp>
          <p:nvGrpSpPr>
            <p:cNvPr id="9" name="llave_mat2"/>
            <p:cNvGrpSpPr/>
            <p:nvPr/>
          </p:nvGrpSpPr>
          <p:grpSpPr>
            <a:xfrm>
              <a:off x="5353078" y="2705100"/>
              <a:ext cx="3285981" cy="457200"/>
              <a:chOff x="5353051" y="2705100"/>
              <a:chExt cx="3306712" cy="1908019"/>
            </a:xfrm>
          </p:grpSpPr>
          <p:sp>
            <p:nvSpPr>
              <p:cNvPr id="10" name="Cerrar llave 9"/>
              <p:cNvSpPr/>
              <p:nvPr/>
            </p:nvSpPr>
            <p:spPr>
              <a:xfrm>
                <a:off x="8285314" y="27051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2992" y="461160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70510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63" y="3206543"/>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37</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2" name="Gráfico 11"/>
          <p:cNvGraphicFramePr>
            <a:graphicFrameLocks/>
          </p:cNvGraphicFramePr>
          <p:nvPr>
            <p:extLst>
              <p:ext uri="{D42A27DB-BD31-4B8C-83A1-F6EECF244321}">
                <p14:modId xmlns:p14="http://schemas.microsoft.com/office/powerpoint/2010/main" val="1189017333"/>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1575803663"/>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Coahuila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1963240126"/>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98164774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807409807"/>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566205516"/>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985730589"/>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649570269"/>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327067908"/>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2722251177"/>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2941842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20112335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49543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2649674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1648223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556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66171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366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3670035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5248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3597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2669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29476</TotalTime>
  <Words>8767</Words>
  <Application>Microsoft Office PowerPoint</Application>
  <PresentationFormat>Carta (216 x 279 mm)</PresentationFormat>
  <Paragraphs>1287</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Coahuila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1262</cp:revision>
  <cp:lastPrinted>2018-11-23T18:12:50Z</cp:lastPrinted>
  <dcterms:created xsi:type="dcterms:W3CDTF">2017-08-15T14:36:10Z</dcterms:created>
  <dcterms:modified xsi:type="dcterms:W3CDTF">2018-11-30T20:42:00Z</dcterms:modified>
</cp:coreProperties>
</file>