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lim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331A2C71-DAB1-427F-91DC-9AB625E640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9DA11F5A-6196-4346-B1B4-095408E04C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7AEDF2A7-0F61-499A-A3A4-EC3A93AECA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07153AB8-BB01-44B7-BBF7-5CE3507B02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C61D682E-B17B-4209-BDC8-2130AD82C3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49B487FF-1E3D-48AD-A6E9-EA2154CA975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9EC7BCF1-8410-4E33-A5C0-EDBF6A6483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243713BC-C32D-4490-91DC-69F84525E5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7A4E5ADD-6CAE-4069-BB2F-6DCCDB5D71D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278EA6FE-442B-4509-9215-F18760F034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CC89B1D4-6E83-4EA4-9D79-D816077719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9DCEE498-35FC-4BAE-837F-48A4D40963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34697E7B-F019-44DE-8E90-D0F8CD0A5C6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B7015DB0-DB08-40FE-B05A-AE41AE572C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3B98C8E2-1A15-4316-BC81-C2DFDE8C0F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8638004C-C284-43A8-A16E-8CC0E16783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46600C93-DA8A-4A32-A23C-2A01A6BF6FE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46689DD1-ADE2-4374-AE2B-6B628925FA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940D2403-E69C-41B0-9893-9947BAF8B6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75970E7B-EEB7-45C7-A34E-6F398EA52E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FD83C0DE-0A93-49FF-A562-87169C7472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8316EEA3-50FF-40C0-B090-2E1922B6EA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A1723464-02CA-4F45-B09F-EBFEB89E8EF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DD79E260-2C29-414F-BEC7-C9196124AD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B5056E69-1C4B-49F3-9468-75A1B1D634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592DE3C9-3464-4F76-A6F2-504BAE4947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FA5040B6-0599-49F0-A1C4-65B004CEA7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1063F8B1-23AF-4928-ACF4-70F4FA41F6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70869F9B-783A-4B19-8E1B-EBE75309F5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2C3DE3EE-799A-46CA-ADCB-3E2954ADDF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8DD8F36D-1BC8-4931-8531-3A339D80AB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419ABCE2-B80A-4E92-99CC-88206A12795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0473E668-E041-4486-8BFC-8FF908BE39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6F240B48-2CEF-4EB5-95EE-1C96F80213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80FF527F-F5C3-45C2-9928-D06CBACE6F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E3C5C2D1-2F58-4EAA-A2DA-23E8570572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25F2FC14-DFF7-4576-B4E4-F442FC01A0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96BB4192-2590-4414-95B9-21B0C810E9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926592D0-3F9A-4AA7-97E7-903FBB2D98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06D2CCA3-4F8A-4D1E-9A2F-6D7AFF9FB5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96305803-29F3-423F-9A18-90A6D999D9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E58726A8-1621-4361-863D-0DA611E3C0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29A2E96F-D213-4351-A2DC-62E513C626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E1E89004-7B27-41BD-9B71-F20C812EB8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ABE82504-C6B9-43FE-8CFC-C7C700BC36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4C48704C-FE12-4D40-A3A1-29027ECA59F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F359153C-D51E-4AEA-90CA-D82C826F17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856D32D-8AA8-4C20-8965-D9E38AE494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8DC-4A55-8205-C2BA98AB3D8C}"/>
                </c:ext>
              </c:extLst>
            </c:dLbl>
            <c:dLbl>
              <c:idx val="1"/>
              <c:tx>
                <c:rich>
                  <a:bodyPr/>
                  <a:lstStyle/>
                  <a:p>
                    <a:fld id="{B9D22422-BBB8-4363-AABF-F0406ACA5B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8DC-4A55-8205-C2BA98AB3D8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Colima</c:v>
                </c:pt>
                <c:pt idx="1">
                  <c:v>Nacional</c:v>
                </c:pt>
              </c:strCache>
            </c:strRef>
          </c:cat>
          <c:val>
            <c:numRef>
              <c:f>'_NACIONAL-ESTADO_'!$C$2:$C$3</c:f>
              <c:numCache>
                <c:formatCode>General</c:formatCode>
                <c:ptCount val="2"/>
                <c:pt idx="0">
                  <c:v>-43.5</c:v>
                </c:pt>
                <c:pt idx="1">
                  <c:v>-49.1</c:v>
                </c:pt>
              </c:numCache>
            </c:numRef>
          </c:val>
          <c:extLst>
            <c:ext xmlns:c15="http://schemas.microsoft.com/office/drawing/2012/chart" uri="{02D57815-91ED-43cb-92C2-25804820EDAC}">
              <c15:datalabelsRange>
                <c15:f>'_NACIONAL-ESTADO_'!$G$2:$G$3</c15:f>
                <c15:dlblRangeCache>
                  <c:ptCount val="2"/>
                  <c:pt idx="0">
                    <c:v>43.5</c:v>
                  </c:pt>
                  <c:pt idx="1">
                    <c:v>49.1</c:v>
                  </c:pt>
                </c15:dlblRangeCache>
              </c15:datalabelsRange>
            </c:ext>
            <c:ext xmlns:c16="http://schemas.microsoft.com/office/drawing/2014/chart" uri="{C3380CC4-5D6E-409C-BE32-E72D297353CC}">
              <c16:uniqueId val="{00000002-48DC-4A55-8205-C2BA98AB3D8C}"/>
            </c:ext>
          </c:extLst>
        </c:ser>
        <c:ser>
          <c:idx val="1"/>
          <c:order val="1"/>
          <c:tx>
            <c:v>NII</c:v>
          </c:tx>
          <c:spPr>
            <a:solidFill>
              <a:srgbClr val="B07CAA"/>
            </a:solidFill>
          </c:spPr>
          <c:invertIfNegative val="0"/>
          <c:dLbls>
            <c:dLbl>
              <c:idx val="0"/>
              <c:tx>
                <c:rich>
                  <a:bodyPr/>
                  <a:lstStyle/>
                  <a:p>
                    <a:fld id="{170EBE42-BCE7-49EB-8BBB-7B8AF5E929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8DC-4A55-8205-C2BA98AB3D8C}"/>
                </c:ext>
              </c:extLst>
            </c:dLbl>
            <c:dLbl>
              <c:idx val="1"/>
              <c:tx>
                <c:rich>
                  <a:bodyPr/>
                  <a:lstStyle/>
                  <a:p>
                    <a:fld id="{EF682702-4BC6-4F35-8A3C-EADDAE841B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8DC-4A55-8205-C2BA98AB3D8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Colima</c:v>
                </c:pt>
                <c:pt idx="1">
                  <c:v>Nacional</c:v>
                </c:pt>
              </c:strCache>
            </c:strRef>
          </c:cat>
          <c:val>
            <c:numRef>
              <c:f>'_NACIONAL-ESTADO_'!$D$2:$D$3</c:f>
              <c:numCache>
                <c:formatCode>General</c:formatCode>
                <c:ptCount val="2"/>
                <c:pt idx="0">
                  <c:v>33.4</c:v>
                </c:pt>
                <c:pt idx="1">
                  <c:v>32.9</c:v>
                </c:pt>
              </c:numCache>
            </c:numRef>
          </c:val>
          <c:extLst>
            <c:ext xmlns:c15="http://schemas.microsoft.com/office/drawing/2012/chart" uri="{02D57815-91ED-43cb-92C2-25804820EDAC}">
              <c15:datalabelsRange>
                <c15:f>'_NACIONAL-ESTADO_'!$H$2:$H$3</c15:f>
                <c15:dlblRangeCache>
                  <c:ptCount val="2"/>
                  <c:pt idx="0">
                    <c:v>33.4</c:v>
                  </c:pt>
                  <c:pt idx="1">
                    <c:v>32.9</c:v>
                  </c:pt>
                </c15:dlblRangeCache>
              </c15:datalabelsRange>
            </c:ext>
            <c:ext xmlns:c16="http://schemas.microsoft.com/office/drawing/2014/chart" uri="{C3380CC4-5D6E-409C-BE32-E72D297353CC}">
              <c16:uniqueId val="{00000005-48DC-4A55-8205-C2BA98AB3D8C}"/>
            </c:ext>
          </c:extLst>
        </c:ser>
        <c:ser>
          <c:idx val="2"/>
          <c:order val="2"/>
          <c:tx>
            <c:v>NIII</c:v>
          </c:tx>
          <c:spPr>
            <a:solidFill>
              <a:srgbClr val="9A528E"/>
            </a:solidFill>
          </c:spPr>
          <c:invertIfNegative val="0"/>
          <c:dLbls>
            <c:dLbl>
              <c:idx val="0"/>
              <c:tx>
                <c:rich>
                  <a:bodyPr/>
                  <a:lstStyle/>
                  <a:p>
                    <a:fld id="{DBB6B189-43AB-4458-9AA0-84077C359B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8DC-4A55-8205-C2BA98AB3D8C}"/>
                </c:ext>
              </c:extLst>
            </c:dLbl>
            <c:dLbl>
              <c:idx val="1"/>
              <c:tx>
                <c:rich>
                  <a:bodyPr/>
                  <a:lstStyle/>
                  <a:p>
                    <a:fld id="{57584055-113B-4186-A9F4-09FBB8D970F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8DC-4A55-8205-C2BA98AB3D8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Colima</c:v>
                </c:pt>
                <c:pt idx="1">
                  <c:v>Nacional</c:v>
                </c:pt>
              </c:strCache>
            </c:strRef>
          </c:cat>
          <c:val>
            <c:numRef>
              <c:f>'_NACIONAL-ESTADO_'!$E$2:$E$3</c:f>
              <c:numCache>
                <c:formatCode>General</c:formatCode>
                <c:ptCount val="2"/>
                <c:pt idx="0">
                  <c:v>18.100000000000001</c:v>
                </c:pt>
                <c:pt idx="1">
                  <c:v>15.1</c:v>
                </c:pt>
              </c:numCache>
            </c:numRef>
          </c:val>
          <c:extLst>
            <c:ext xmlns:c15="http://schemas.microsoft.com/office/drawing/2012/chart" uri="{02D57815-91ED-43cb-92C2-25804820EDAC}">
              <c15:datalabelsRange>
                <c15:f>'_NACIONAL-ESTADO_'!$I$2:$I$3</c15:f>
                <c15:dlblRangeCache>
                  <c:ptCount val="2"/>
                  <c:pt idx="0">
                    <c:v>18.1</c:v>
                  </c:pt>
                  <c:pt idx="1">
                    <c:v>15.1</c:v>
                  </c:pt>
                </c15:dlblRangeCache>
              </c15:datalabelsRange>
            </c:ext>
            <c:ext xmlns:c16="http://schemas.microsoft.com/office/drawing/2014/chart" uri="{C3380CC4-5D6E-409C-BE32-E72D297353CC}">
              <c16:uniqueId val="{00000008-48DC-4A55-8205-C2BA98AB3D8C}"/>
            </c:ext>
          </c:extLst>
        </c:ser>
        <c:ser>
          <c:idx val="3"/>
          <c:order val="3"/>
          <c:tx>
            <c:v>NIV</c:v>
          </c:tx>
          <c:spPr>
            <a:solidFill>
              <a:srgbClr val="862A77"/>
            </a:solidFill>
          </c:spPr>
          <c:invertIfNegative val="0"/>
          <c:dLbls>
            <c:dLbl>
              <c:idx val="0"/>
              <c:tx>
                <c:rich>
                  <a:bodyPr/>
                  <a:lstStyle/>
                  <a:p>
                    <a:fld id="{89A0FF87-D070-4506-81C9-58875A50BF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8DC-4A55-8205-C2BA98AB3D8C}"/>
                </c:ext>
              </c:extLst>
            </c:dLbl>
            <c:dLbl>
              <c:idx val="1"/>
              <c:layout>
                <c:manualLayout>
                  <c:x val="2.5757575757575757E-2"/>
                  <c:y val="0"/>
                </c:manualLayout>
              </c:layout>
              <c:tx>
                <c:rich>
                  <a:bodyPr/>
                  <a:lstStyle/>
                  <a:p>
                    <a:pPr>
                      <a:defRPr sz="1400" b="1" baseline="0">
                        <a:solidFill>
                          <a:srgbClr val="862A77"/>
                        </a:solidFill>
                        <a:latin typeface="Calibri"/>
                      </a:defRPr>
                    </a:pPr>
                    <a:fld id="{48BA27DB-02A2-4674-8D24-B78FDE454A6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8DC-4A55-8205-C2BA98AB3D8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Colima</c:v>
                </c:pt>
                <c:pt idx="1">
                  <c:v>Nacional</c:v>
                </c:pt>
              </c:strCache>
            </c:strRef>
          </c:cat>
          <c:val>
            <c:numRef>
              <c:f>'_NACIONAL-ESTADO_'!$F$2:$F$3</c:f>
              <c:numCache>
                <c:formatCode>General</c:formatCode>
                <c:ptCount val="2"/>
                <c:pt idx="0">
                  <c:v>5</c:v>
                </c:pt>
                <c:pt idx="1">
                  <c:v>2.8</c:v>
                </c:pt>
              </c:numCache>
            </c:numRef>
          </c:val>
          <c:extLst>
            <c:ext xmlns:c15="http://schemas.microsoft.com/office/drawing/2012/chart" uri="{02D57815-91ED-43cb-92C2-25804820EDAC}">
              <c15:datalabelsRange>
                <c15:f>'_NACIONAL-ESTADO_'!$J$2:$J$3</c15:f>
                <c15:dlblRangeCache>
                  <c:ptCount val="2"/>
                  <c:pt idx="0">
                    <c:v>5.0</c:v>
                  </c:pt>
                  <c:pt idx="1">
                    <c:v>2.8</c:v>
                  </c:pt>
                </c15:dlblRangeCache>
              </c15:datalabelsRange>
            </c:ext>
            <c:ext xmlns:c16="http://schemas.microsoft.com/office/drawing/2014/chart" uri="{C3380CC4-5D6E-409C-BE32-E72D297353CC}">
              <c16:uniqueId val="{0000000B-48DC-4A55-8205-C2BA98AB3D8C}"/>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EBEB920-775A-4D48-A855-DC3B03C906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93E-41C1-85FC-D43A6F7FF158}"/>
                </c:ext>
              </c:extLst>
            </c:dLbl>
            <c:dLbl>
              <c:idx val="1"/>
              <c:tx>
                <c:rich>
                  <a:bodyPr/>
                  <a:lstStyle/>
                  <a:p>
                    <a:fld id="{2BB800A3-E7F4-487F-912D-23B0CD2D0E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93E-41C1-85FC-D43A6F7FF15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Colima</c:v>
                </c:pt>
                <c:pt idx="1">
                  <c:v>Nacional</c:v>
                </c:pt>
              </c:strCache>
            </c:strRef>
          </c:cat>
          <c:val>
            <c:numRef>
              <c:f>'_NACIONAL-ESTADO_'!$C$27:$C$28</c:f>
              <c:numCache>
                <c:formatCode>General</c:formatCode>
                <c:ptCount val="2"/>
                <c:pt idx="0">
                  <c:v>-52.9</c:v>
                </c:pt>
                <c:pt idx="1">
                  <c:v>-59.1</c:v>
                </c:pt>
              </c:numCache>
            </c:numRef>
          </c:val>
          <c:extLst>
            <c:ext xmlns:c15="http://schemas.microsoft.com/office/drawing/2012/chart" uri="{02D57815-91ED-43cb-92C2-25804820EDAC}">
              <c15:datalabelsRange>
                <c15:f>'_NACIONAL-ESTADO_'!$G$27:$G$28</c15:f>
                <c15:dlblRangeCache>
                  <c:ptCount val="2"/>
                  <c:pt idx="0">
                    <c:v>52.9</c:v>
                  </c:pt>
                  <c:pt idx="1">
                    <c:v>59.1</c:v>
                  </c:pt>
                </c15:dlblRangeCache>
              </c15:datalabelsRange>
            </c:ext>
            <c:ext xmlns:c16="http://schemas.microsoft.com/office/drawing/2014/chart" uri="{C3380CC4-5D6E-409C-BE32-E72D297353CC}">
              <c16:uniqueId val="{00000002-893E-41C1-85FC-D43A6F7FF158}"/>
            </c:ext>
          </c:extLst>
        </c:ser>
        <c:ser>
          <c:idx val="1"/>
          <c:order val="1"/>
          <c:tx>
            <c:v>NII</c:v>
          </c:tx>
          <c:spPr>
            <a:solidFill>
              <a:srgbClr val="B07CAA"/>
            </a:solidFill>
          </c:spPr>
          <c:invertIfNegative val="0"/>
          <c:dLbls>
            <c:dLbl>
              <c:idx val="0"/>
              <c:tx>
                <c:rich>
                  <a:bodyPr/>
                  <a:lstStyle/>
                  <a:p>
                    <a:fld id="{BD69930A-7341-4D65-9B4B-1789057E9F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93E-41C1-85FC-D43A6F7FF158}"/>
                </c:ext>
              </c:extLst>
            </c:dLbl>
            <c:dLbl>
              <c:idx val="1"/>
              <c:tx>
                <c:rich>
                  <a:bodyPr/>
                  <a:lstStyle/>
                  <a:p>
                    <a:fld id="{347C227C-EBF4-4EFA-B0E8-CA25881997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93E-41C1-85FC-D43A6F7FF15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Colima</c:v>
                </c:pt>
                <c:pt idx="1">
                  <c:v>Nacional</c:v>
                </c:pt>
              </c:strCache>
            </c:strRef>
          </c:cat>
          <c:val>
            <c:numRef>
              <c:f>'_NACIONAL-ESTADO_'!$D$27:$D$28</c:f>
              <c:numCache>
                <c:formatCode>General</c:formatCode>
                <c:ptCount val="2"/>
                <c:pt idx="0">
                  <c:v>18.7</c:v>
                </c:pt>
                <c:pt idx="1">
                  <c:v>17.899999999999999</c:v>
                </c:pt>
              </c:numCache>
            </c:numRef>
          </c:val>
          <c:extLst>
            <c:ext xmlns:c15="http://schemas.microsoft.com/office/drawing/2012/chart" uri="{02D57815-91ED-43cb-92C2-25804820EDAC}">
              <c15:datalabelsRange>
                <c15:f>'_NACIONAL-ESTADO_'!$H$27:$H$28</c15:f>
                <c15:dlblRangeCache>
                  <c:ptCount val="2"/>
                  <c:pt idx="0">
                    <c:v>18.7</c:v>
                  </c:pt>
                  <c:pt idx="1">
                    <c:v>17.9</c:v>
                  </c:pt>
                </c15:dlblRangeCache>
              </c15:datalabelsRange>
            </c:ext>
            <c:ext xmlns:c16="http://schemas.microsoft.com/office/drawing/2014/chart" uri="{C3380CC4-5D6E-409C-BE32-E72D297353CC}">
              <c16:uniqueId val="{00000005-893E-41C1-85FC-D43A6F7FF158}"/>
            </c:ext>
          </c:extLst>
        </c:ser>
        <c:ser>
          <c:idx val="2"/>
          <c:order val="2"/>
          <c:tx>
            <c:v>NIII</c:v>
          </c:tx>
          <c:spPr>
            <a:solidFill>
              <a:srgbClr val="9A528E"/>
            </a:solidFill>
          </c:spPr>
          <c:invertIfNegative val="0"/>
          <c:dLbls>
            <c:dLbl>
              <c:idx val="0"/>
              <c:tx>
                <c:rich>
                  <a:bodyPr/>
                  <a:lstStyle/>
                  <a:p>
                    <a:fld id="{EF3F84B1-1605-4854-89A7-1024820163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93E-41C1-85FC-D43A6F7FF158}"/>
                </c:ext>
              </c:extLst>
            </c:dLbl>
            <c:dLbl>
              <c:idx val="1"/>
              <c:tx>
                <c:rich>
                  <a:bodyPr/>
                  <a:lstStyle/>
                  <a:p>
                    <a:fld id="{CFCFC255-931F-42EE-B1FE-BCCA5DC5DB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93E-41C1-85FC-D43A6F7FF15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Colima</c:v>
                </c:pt>
                <c:pt idx="1">
                  <c:v>Nacional</c:v>
                </c:pt>
              </c:strCache>
            </c:strRef>
          </c:cat>
          <c:val>
            <c:numRef>
              <c:f>'_NACIONAL-ESTADO_'!$E$27:$E$28</c:f>
              <c:numCache>
                <c:formatCode>General</c:formatCode>
                <c:ptCount val="2"/>
                <c:pt idx="0">
                  <c:v>16.2</c:v>
                </c:pt>
                <c:pt idx="1">
                  <c:v>14.8</c:v>
                </c:pt>
              </c:numCache>
            </c:numRef>
          </c:val>
          <c:extLst>
            <c:ext xmlns:c15="http://schemas.microsoft.com/office/drawing/2012/chart" uri="{02D57815-91ED-43cb-92C2-25804820EDAC}">
              <c15:datalabelsRange>
                <c15:f>'_NACIONAL-ESTADO_'!$I$27:$I$28</c15:f>
                <c15:dlblRangeCache>
                  <c:ptCount val="2"/>
                  <c:pt idx="0">
                    <c:v>16.2</c:v>
                  </c:pt>
                  <c:pt idx="1">
                    <c:v>14.8</c:v>
                  </c:pt>
                </c15:dlblRangeCache>
              </c15:datalabelsRange>
            </c:ext>
            <c:ext xmlns:c16="http://schemas.microsoft.com/office/drawing/2014/chart" uri="{C3380CC4-5D6E-409C-BE32-E72D297353CC}">
              <c16:uniqueId val="{00000008-893E-41C1-85FC-D43A6F7FF158}"/>
            </c:ext>
          </c:extLst>
        </c:ser>
        <c:ser>
          <c:idx val="3"/>
          <c:order val="3"/>
          <c:tx>
            <c:v>NIV</c:v>
          </c:tx>
          <c:spPr>
            <a:solidFill>
              <a:srgbClr val="862A77"/>
            </a:solidFill>
          </c:spPr>
          <c:invertIfNegative val="0"/>
          <c:dLbls>
            <c:dLbl>
              <c:idx val="0"/>
              <c:tx>
                <c:rich>
                  <a:bodyPr/>
                  <a:lstStyle/>
                  <a:p>
                    <a:fld id="{17AD512A-A163-4912-B7B1-955A8C2851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93E-41C1-85FC-D43A6F7FF158}"/>
                </c:ext>
              </c:extLst>
            </c:dLbl>
            <c:dLbl>
              <c:idx val="1"/>
              <c:tx>
                <c:rich>
                  <a:bodyPr/>
                  <a:lstStyle/>
                  <a:p>
                    <a:fld id="{3FCC3196-387E-4AB2-9D91-60F8894C0B2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93E-41C1-85FC-D43A6F7FF15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Colima</c:v>
                </c:pt>
                <c:pt idx="1">
                  <c:v>Nacional</c:v>
                </c:pt>
              </c:strCache>
            </c:strRef>
          </c:cat>
          <c:val>
            <c:numRef>
              <c:f>'_NACIONAL-ESTADO_'!$F$27:$F$28</c:f>
              <c:numCache>
                <c:formatCode>General</c:formatCode>
                <c:ptCount val="2"/>
                <c:pt idx="0">
                  <c:v>12.2</c:v>
                </c:pt>
                <c:pt idx="1">
                  <c:v>8.1999999999999993</c:v>
                </c:pt>
              </c:numCache>
            </c:numRef>
          </c:val>
          <c:extLst>
            <c:ext xmlns:c15="http://schemas.microsoft.com/office/drawing/2012/chart" uri="{02D57815-91ED-43cb-92C2-25804820EDAC}">
              <c15:datalabelsRange>
                <c15:f>'_NACIONAL-ESTADO_'!$J$27:$J$28</c15:f>
                <c15:dlblRangeCache>
                  <c:ptCount val="2"/>
                  <c:pt idx="0">
                    <c:v>12.2</c:v>
                  </c:pt>
                  <c:pt idx="1">
                    <c:v>8.2</c:v>
                  </c:pt>
                </c15:dlblRangeCache>
              </c15:datalabelsRange>
            </c:ext>
            <c:ext xmlns:c16="http://schemas.microsoft.com/office/drawing/2014/chart" uri="{C3380CC4-5D6E-409C-BE32-E72D297353CC}">
              <c16:uniqueId val="{0000000B-893E-41C1-85FC-D43A6F7FF158}"/>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931-4D27-9532-64861E984901}"/>
              </c:ext>
            </c:extLst>
          </c:dPt>
          <c:cat>
            <c:numRef>
              <c:f>_ANIO_INT_!$B$2:$B$3</c:f>
              <c:numCache>
                <c:formatCode>General</c:formatCode>
                <c:ptCount val="2"/>
                <c:pt idx="0">
                  <c:v>2015</c:v>
                </c:pt>
                <c:pt idx="1">
                  <c:v>2018</c:v>
                </c:pt>
              </c:numCache>
            </c:numRef>
          </c:cat>
          <c:val>
            <c:numRef>
              <c:f>_ANIO_INT_!$C$2:$C$3</c:f>
              <c:numCache>
                <c:formatCode>General</c:formatCode>
                <c:ptCount val="2"/>
                <c:pt idx="0">
                  <c:v>514.03499999999997</c:v>
                </c:pt>
                <c:pt idx="1">
                  <c:v>508.45299999999997</c:v>
                </c:pt>
              </c:numCache>
            </c:numRef>
          </c:val>
          <c:smooth val="0"/>
          <c:extLst>
            <c:ext xmlns:c16="http://schemas.microsoft.com/office/drawing/2014/chart" uri="{C3380CC4-5D6E-409C-BE32-E72D297353CC}">
              <c16:uniqueId val="{00000001-4931-4D27-9532-64861E98490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931-4D27-9532-64861E984901}"/>
              </c:ext>
            </c:extLst>
          </c:dPt>
          <c:cat>
            <c:numRef>
              <c:f>_ANIO_INT_!$B$2:$B$3</c:f>
              <c:numCache>
                <c:formatCode>General</c:formatCode>
                <c:ptCount val="2"/>
                <c:pt idx="0">
                  <c:v>2015</c:v>
                </c:pt>
                <c:pt idx="1">
                  <c:v>2018</c:v>
                </c:pt>
              </c:numCache>
            </c:numRef>
          </c:cat>
          <c:val>
            <c:numRef>
              <c:f>_ANIO_INT_!$D$2:$D$3</c:f>
              <c:numCache>
                <c:formatCode>General</c:formatCode>
                <c:ptCount val="2"/>
                <c:pt idx="0">
                  <c:v>527.96500000000003</c:v>
                </c:pt>
                <c:pt idx="1">
                  <c:v>529.54700000000003</c:v>
                </c:pt>
              </c:numCache>
            </c:numRef>
          </c:val>
          <c:smooth val="0"/>
          <c:extLst>
            <c:ext xmlns:c16="http://schemas.microsoft.com/office/drawing/2014/chart" uri="{C3380CC4-5D6E-409C-BE32-E72D297353CC}">
              <c16:uniqueId val="{00000003-4931-4D27-9532-64861E984901}"/>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931-4D27-9532-64861E98490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931-4D27-9532-64861E98490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521</c:v>
                </c:pt>
                <c:pt idx="1">
                  <c:v>519</c:v>
                </c:pt>
              </c:numCache>
            </c:numRef>
          </c:val>
          <c:smooth val="0"/>
          <c:extLst>
            <c:ext xmlns:c16="http://schemas.microsoft.com/office/drawing/2014/chart" uri="{C3380CC4-5D6E-409C-BE32-E72D297353CC}">
              <c16:uniqueId val="{00000005-4931-4D27-9532-64861E984901}"/>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574-433E-8AE9-014DB2401273}"/>
              </c:ext>
            </c:extLst>
          </c:dPt>
          <c:cat>
            <c:numRef>
              <c:f>_ANIO_INT_!$B$27:$B$28</c:f>
              <c:numCache>
                <c:formatCode>General</c:formatCode>
                <c:ptCount val="2"/>
                <c:pt idx="0">
                  <c:v>2015</c:v>
                </c:pt>
                <c:pt idx="1">
                  <c:v>2018</c:v>
                </c:pt>
              </c:numCache>
            </c:numRef>
          </c:cat>
          <c:val>
            <c:numRef>
              <c:f>_ANIO_INT_!$C$27:$C$28</c:f>
              <c:numCache>
                <c:formatCode>General</c:formatCode>
                <c:ptCount val="2"/>
                <c:pt idx="0">
                  <c:v>516.04</c:v>
                </c:pt>
                <c:pt idx="1">
                  <c:v>510.46300000000002</c:v>
                </c:pt>
              </c:numCache>
            </c:numRef>
          </c:val>
          <c:smooth val="0"/>
          <c:extLst>
            <c:ext xmlns:c16="http://schemas.microsoft.com/office/drawing/2014/chart" uri="{C3380CC4-5D6E-409C-BE32-E72D297353CC}">
              <c16:uniqueId val="{00000001-2574-433E-8AE9-014DB240127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2574-433E-8AE9-014DB2401273}"/>
              </c:ext>
            </c:extLst>
          </c:dPt>
          <c:cat>
            <c:numRef>
              <c:f>_ANIO_INT_!$B$27:$B$28</c:f>
              <c:numCache>
                <c:formatCode>General</c:formatCode>
                <c:ptCount val="2"/>
                <c:pt idx="0">
                  <c:v>2015</c:v>
                </c:pt>
                <c:pt idx="1">
                  <c:v>2018</c:v>
                </c:pt>
              </c:numCache>
            </c:numRef>
          </c:cat>
          <c:val>
            <c:numRef>
              <c:f>_ANIO_INT_!$D$27:$D$28</c:f>
              <c:numCache>
                <c:formatCode>General</c:formatCode>
                <c:ptCount val="2"/>
                <c:pt idx="0">
                  <c:v>531.96</c:v>
                </c:pt>
                <c:pt idx="1">
                  <c:v>535.53700000000003</c:v>
                </c:pt>
              </c:numCache>
            </c:numRef>
          </c:val>
          <c:smooth val="0"/>
          <c:extLst>
            <c:ext xmlns:c16="http://schemas.microsoft.com/office/drawing/2014/chart" uri="{C3380CC4-5D6E-409C-BE32-E72D297353CC}">
              <c16:uniqueId val="{00000003-2574-433E-8AE9-014DB2401273}"/>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574-433E-8AE9-014DB240127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74-433E-8AE9-014DB240127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524</c:v>
                </c:pt>
                <c:pt idx="1">
                  <c:v>523</c:v>
                </c:pt>
              </c:numCache>
            </c:numRef>
          </c:val>
          <c:smooth val="0"/>
          <c:extLst>
            <c:ext xmlns:c16="http://schemas.microsoft.com/office/drawing/2014/chart" uri="{C3380CC4-5D6E-409C-BE32-E72D297353CC}">
              <c16:uniqueId val="{00000005-2574-433E-8AE9-014DB2401273}"/>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9D25A9A-DD5F-4736-B558-4BF9B6F9EE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938-435D-BF72-C0C954C3C5BA}"/>
                </c:ext>
              </c:extLst>
            </c:dLbl>
            <c:dLbl>
              <c:idx val="1"/>
              <c:tx>
                <c:rich>
                  <a:bodyPr/>
                  <a:lstStyle/>
                  <a:p>
                    <a:fld id="{C2B7587E-6627-4865-8ECA-B0361DAFEB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938-435D-BF72-C0C954C3C5B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38-435D-BF72-C0C954C3C5BA}"/>
                </c:ext>
              </c:extLst>
            </c:dLbl>
            <c:dLbl>
              <c:idx val="3"/>
              <c:tx>
                <c:rich>
                  <a:bodyPr/>
                  <a:lstStyle/>
                  <a:p>
                    <a:fld id="{9DE1EB2E-F8C3-4DD4-BAA3-E79A6B5B43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938-435D-BF72-C0C954C3C5B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Colima</c:v>
                </c:pt>
              </c:strCache>
            </c:strRef>
          </c:cat>
          <c:val>
            <c:numRef>
              <c:f>_TIP_ESC_!$C$2:$C$5</c:f>
              <c:numCache>
                <c:formatCode>General</c:formatCode>
                <c:ptCount val="4"/>
                <c:pt idx="0">
                  <c:v>-46.3</c:v>
                </c:pt>
                <c:pt idx="1">
                  <c:v>-12.4</c:v>
                </c:pt>
                <c:pt idx="3">
                  <c:v>-43.5</c:v>
                </c:pt>
              </c:numCache>
            </c:numRef>
          </c:val>
          <c:extLst>
            <c:ext xmlns:c15="http://schemas.microsoft.com/office/drawing/2012/chart" uri="{02D57815-91ED-43cb-92C2-25804820EDAC}">
              <c15:datalabelsRange>
                <c15:f>_TIP_ESC_!$G$2:$G$5</c15:f>
                <c15:dlblRangeCache>
                  <c:ptCount val="4"/>
                  <c:pt idx="0">
                    <c:v>46.3</c:v>
                  </c:pt>
                  <c:pt idx="1">
                    <c:v>12.4˟</c:v>
                  </c:pt>
                  <c:pt idx="3">
                    <c:v>43.5</c:v>
                  </c:pt>
                </c15:dlblRangeCache>
              </c15:datalabelsRange>
            </c:ext>
            <c:ext xmlns:c16="http://schemas.microsoft.com/office/drawing/2014/chart" uri="{C3380CC4-5D6E-409C-BE32-E72D297353CC}">
              <c16:uniqueId val="{00000004-A938-435D-BF72-C0C954C3C5BA}"/>
            </c:ext>
          </c:extLst>
        </c:ser>
        <c:ser>
          <c:idx val="1"/>
          <c:order val="1"/>
          <c:tx>
            <c:v>NII</c:v>
          </c:tx>
          <c:spPr>
            <a:solidFill>
              <a:srgbClr val="B07CAA"/>
            </a:solidFill>
          </c:spPr>
          <c:invertIfNegative val="0"/>
          <c:dLbls>
            <c:dLbl>
              <c:idx val="0"/>
              <c:tx>
                <c:rich>
                  <a:bodyPr/>
                  <a:lstStyle/>
                  <a:p>
                    <a:fld id="{BC5B72C1-A660-49E4-813C-DA45BA3FD0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938-435D-BF72-C0C954C3C5BA}"/>
                </c:ext>
              </c:extLst>
            </c:dLbl>
            <c:dLbl>
              <c:idx val="1"/>
              <c:tx>
                <c:rich>
                  <a:bodyPr/>
                  <a:lstStyle/>
                  <a:p>
                    <a:fld id="{357F2EAA-4D1D-4B75-9B7D-F9EB9BE6F5B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938-435D-BF72-C0C954C3C5B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38-435D-BF72-C0C954C3C5BA}"/>
                </c:ext>
              </c:extLst>
            </c:dLbl>
            <c:dLbl>
              <c:idx val="3"/>
              <c:tx>
                <c:rich>
                  <a:bodyPr/>
                  <a:lstStyle/>
                  <a:p>
                    <a:fld id="{51798077-C37A-4F35-88C2-1018D69529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938-435D-BF72-C0C954C3C5B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Colima</c:v>
                </c:pt>
              </c:strCache>
            </c:strRef>
          </c:cat>
          <c:val>
            <c:numRef>
              <c:f>_TIP_ESC_!$D$2:$D$5</c:f>
              <c:numCache>
                <c:formatCode>General</c:formatCode>
                <c:ptCount val="4"/>
                <c:pt idx="0">
                  <c:v>33</c:v>
                </c:pt>
                <c:pt idx="1">
                  <c:v>37.299999999999997</c:v>
                </c:pt>
                <c:pt idx="3">
                  <c:v>33.4</c:v>
                </c:pt>
              </c:numCache>
            </c:numRef>
          </c:val>
          <c:extLst>
            <c:ext xmlns:c15="http://schemas.microsoft.com/office/drawing/2012/chart" uri="{02D57815-91ED-43cb-92C2-25804820EDAC}">
              <c15:datalabelsRange>
                <c15:f>_TIP_ESC_!$H$2:$H$5</c15:f>
                <c15:dlblRangeCache>
                  <c:ptCount val="4"/>
                  <c:pt idx="0">
                    <c:v>33.0</c:v>
                  </c:pt>
                  <c:pt idx="1">
                    <c:v>37.3</c:v>
                  </c:pt>
                  <c:pt idx="3">
                    <c:v>33.4</c:v>
                  </c:pt>
                </c15:dlblRangeCache>
              </c15:datalabelsRange>
            </c:ext>
            <c:ext xmlns:c16="http://schemas.microsoft.com/office/drawing/2014/chart" uri="{C3380CC4-5D6E-409C-BE32-E72D297353CC}">
              <c16:uniqueId val="{00000009-A938-435D-BF72-C0C954C3C5BA}"/>
            </c:ext>
          </c:extLst>
        </c:ser>
        <c:ser>
          <c:idx val="2"/>
          <c:order val="2"/>
          <c:tx>
            <c:v>NIII</c:v>
          </c:tx>
          <c:spPr>
            <a:solidFill>
              <a:srgbClr val="9A528E"/>
            </a:solidFill>
          </c:spPr>
          <c:invertIfNegative val="0"/>
          <c:dLbls>
            <c:dLbl>
              <c:idx val="0"/>
              <c:tx>
                <c:rich>
                  <a:bodyPr/>
                  <a:lstStyle/>
                  <a:p>
                    <a:fld id="{5062F271-EF83-4536-9E36-5E975BB7E3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938-435D-BF72-C0C954C3C5BA}"/>
                </c:ext>
              </c:extLst>
            </c:dLbl>
            <c:dLbl>
              <c:idx val="1"/>
              <c:tx>
                <c:rich>
                  <a:bodyPr/>
                  <a:lstStyle/>
                  <a:p>
                    <a:fld id="{EEDC56E9-9D12-4ECD-82BE-F21B02FE7D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938-435D-BF72-C0C954C3C5B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38-435D-BF72-C0C954C3C5BA}"/>
                </c:ext>
              </c:extLst>
            </c:dLbl>
            <c:dLbl>
              <c:idx val="3"/>
              <c:tx>
                <c:rich>
                  <a:bodyPr/>
                  <a:lstStyle/>
                  <a:p>
                    <a:fld id="{0F4E80B7-9CFC-481F-98BB-41757157D5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938-435D-BF72-C0C954C3C5B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Colima</c:v>
                </c:pt>
              </c:strCache>
            </c:strRef>
          </c:cat>
          <c:val>
            <c:numRef>
              <c:f>_TIP_ESC_!$E$2:$E$5</c:f>
              <c:numCache>
                <c:formatCode>General</c:formatCode>
                <c:ptCount val="4"/>
                <c:pt idx="0">
                  <c:v>16.399999999999999</c:v>
                </c:pt>
                <c:pt idx="1">
                  <c:v>36.700000000000003</c:v>
                </c:pt>
                <c:pt idx="3">
                  <c:v>18.100000000000001</c:v>
                </c:pt>
              </c:numCache>
            </c:numRef>
          </c:val>
          <c:extLst>
            <c:ext xmlns:c15="http://schemas.microsoft.com/office/drawing/2012/chart" uri="{02D57815-91ED-43cb-92C2-25804820EDAC}">
              <c15:datalabelsRange>
                <c15:f>_TIP_ESC_!$I$2:$I$5</c15:f>
                <c15:dlblRangeCache>
                  <c:ptCount val="4"/>
                  <c:pt idx="0">
                    <c:v>16.4</c:v>
                  </c:pt>
                  <c:pt idx="1">
                    <c:v>36.7</c:v>
                  </c:pt>
                  <c:pt idx="3">
                    <c:v>18.1</c:v>
                  </c:pt>
                </c15:dlblRangeCache>
              </c15:datalabelsRange>
            </c:ext>
            <c:ext xmlns:c16="http://schemas.microsoft.com/office/drawing/2014/chart" uri="{C3380CC4-5D6E-409C-BE32-E72D297353CC}">
              <c16:uniqueId val="{0000000E-A938-435D-BF72-C0C954C3C5BA}"/>
            </c:ext>
          </c:extLst>
        </c:ser>
        <c:ser>
          <c:idx val="3"/>
          <c:order val="3"/>
          <c:tx>
            <c:v>NIV</c:v>
          </c:tx>
          <c:spPr>
            <a:solidFill>
              <a:srgbClr val="862A77"/>
            </a:solidFill>
          </c:spPr>
          <c:invertIfNegative val="0"/>
          <c:dLbls>
            <c:dLbl>
              <c:idx val="0"/>
              <c:layout>
                <c:manualLayout>
                  <c:x val="2.8787878787878678E-2"/>
                  <c:y val="0"/>
                </c:manualLayout>
              </c:layout>
              <c:tx>
                <c:rich>
                  <a:bodyPr/>
                  <a:lstStyle/>
                  <a:p>
                    <a:pPr>
                      <a:defRPr sz="1400" b="1" baseline="0">
                        <a:solidFill>
                          <a:srgbClr val="862A77"/>
                        </a:solidFill>
                        <a:latin typeface="Calibri"/>
                      </a:defRPr>
                    </a:pPr>
                    <a:fld id="{CC1AEC22-B160-4AAF-B69C-DE9A300F1BD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938-435D-BF72-C0C954C3C5BA}"/>
                </c:ext>
              </c:extLst>
            </c:dLbl>
            <c:dLbl>
              <c:idx val="1"/>
              <c:tx>
                <c:rich>
                  <a:bodyPr/>
                  <a:lstStyle/>
                  <a:p>
                    <a:fld id="{89E9BC6A-E335-48CF-ADF2-8DAA8EE597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938-435D-BF72-C0C954C3C5B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38-435D-BF72-C0C954C3C5BA}"/>
                </c:ext>
              </c:extLst>
            </c:dLbl>
            <c:dLbl>
              <c:idx val="3"/>
              <c:layout>
                <c:manualLayout>
                  <c:x val="2.8787878787878678E-2"/>
                  <c:y val="0"/>
                </c:manualLayout>
              </c:layout>
              <c:tx>
                <c:rich>
                  <a:bodyPr/>
                  <a:lstStyle/>
                  <a:p>
                    <a:pPr>
                      <a:defRPr sz="1400" b="1" baseline="0">
                        <a:solidFill>
                          <a:srgbClr val="862A77"/>
                        </a:solidFill>
                        <a:latin typeface="Calibri"/>
                      </a:defRPr>
                    </a:pPr>
                    <a:fld id="{B175EB69-8A39-493B-850E-97BE9E02FD0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938-435D-BF72-C0C954C3C5B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Colima</c:v>
                </c:pt>
              </c:strCache>
            </c:strRef>
          </c:cat>
          <c:val>
            <c:numRef>
              <c:f>_TIP_ESC_!$F$2:$F$5</c:f>
              <c:numCache>
                <c:formatCode>General</c:formatCode>
                <c:ptCount val="4"/>
                <c:pt idx="0">
                  <c:v>4.3</c:v>
                </c:pt>
                <c:pt idx="1">
                  <c:v>13.6</c:v>
                </c:pt>
                <c:pt idx="3">
                  <c:v>5</c:v>
                </c:pt>
              </c:numCache>
            </c:numRef>
          </c:val>
          <c:extLst>
            <c:ext xmlns:c15="http://schemas.microsoft.com/office/drawing/2012/chart" uri="{02D57815-91ED-43cb-92C2-25804820EDAC}">
              <c15:datalabelsRange>
                <c15:f>_TIP_ESC_!$J$2:$J$5</c15:f>
                <c15:dlblRangeCache>
                  <c:ptCount val="4"/>
                  <c:pt idx="0">
                    <c:v>4.3</c:v>
                  </c:pt>
                  <c:pt idx="1">
                    <c:v>13.6˟</c:v>
                  </c:pt>
                  <c:pt idx="3">
                    <c:v>5.0</c:v>
                  </c:pt>
                </c15:dlblRangeCache>
              </c15:datalabelsRange>
            </c:ext>
            <c:ext xmlns:c16="http://schemas.microsoft.com/office/drawing/2014/chart" uri="{C3380CC4-5D6E-409C-BE32-E72D297353CC}">
              <c16:uniqueId val="{00000013-A938-435D-BF72-C0C954C3C5BA}"/>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E959879-77E2-4EC2-95A5-9BD67156D1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233-4775-BD20-345FE22C0697}"/>
                </c:ext>
              </c:extLst>
            </c:dLbl>
            <c:dLbl>
              <c:idx val="1"/>
              <c:tx>
                <c:rich>
                  <a:bodyPr/>
                  <a:lstStyle/>
                  <a:p>
                    <a:fld id="{B8D9BB75-E1B0-4CE5-9267-C8913C24D4C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233-4775-BD20-345FE22C06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33-4775-BD20-345FE22C0697}"/>
                </c:ext>
              </c:extLst>
            </c:dLbl>
            <c:dLbl>
              <c:idx val="3"/>
              <c:tx>
                <c:rich>
                  <a:bodyPr/>
                  <a:lstStyle/>
                  <a:p>
                    <a:fld id="{025B24F7-FA71-4F83-8A07-449797955F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233-4775-BD20-345FE22C069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Colima</c:v>
                </c:pt>
              </c:strCache>
            </c:strRef>
          </c:cat>
          <c:val>
            <c:numRef>
              <c:f>_TIP_ESC_!$C$28:$C$31</c:f>
              <c:numCache>
                <c:formatCode>General</c:formatCode>
                <c:ptCount val="4"/>
                <c:pt idx="0">
                  <c:v>-55.2</c:v>
                </c:pt>
                <c:pt idx="1">
                  <c:v>-26.2</c:v>
                </c:pt>
                <c:pt idx="3">
                  <c:v>-52.9</c:v>
                </c:pt>
              </c:numCache>
            </c:numRef>
          </c:val>
          <c:extLst>
            <c:ext xmlns:c15="http://schemas.microsoft.com/office/drawing/2012/chart" uri="{02D57815-91ED-43cb-92C2-25804820EDAC}">
              <c15:datalabelsRange>
                <c15:f>_TIP_ESC_!$G$28:$G$31</c15:f>
                <c15:dlblRangeCache>
                  <c:ptCount val="4"/>
                  <c:pt idx="0">
                    <c:v>55.2</c:v>
                  </c:pt>
                  <c:pt idx="1">
                    <c:v>26.2˟</c:v>
                  </c:pt>
                  <c:pt idx="3">
                    <c:v>52.9</c:v>
                  </c:pt>
                </c15:dlblRangeCache>
              </c15:datalabelsRange>
            </c:ext>
            <c:ext xmlns:c16="http://schemas.microsoft.com/office/drawing/2014/chart" uri="{C3380CC4-5D6E-409C-BE32-E72D297353CC}">
              <c16:uniqueId val="{00000004-2233-4775-BD20-345FE22C0697}"/>
            </c:ext>
          </c:extLst>
        </c:ser>
        <c:ser>
          <c:idx val="1"/>
          <c:order val="1"/>
          <c:tx>
            <c:v>NII</c:v>
          </c:tx>
          <c:spPr>
            <a:solidFill>
              <a:srgbClr val="B07CAA"/>
            </a:solidFill>
          </c:spPr>
          <c:invertIfNegative val="0"/>
          <c:dLbls>
            <c:dLbl>
              <c:idx val="0"/>
              <c:tx>
                <c:rich>
                  <a:bodyPr/>
                  <a:lstStyle/>
                  <a:p>
                    <a:fld id="{E1466CA1-1396-4BFC-91BE-532ED7AB8E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233-4775-BD20-345FE22C0697}"/>
                </c:ext>
              </c:extLst>
            </c:dLbl>
            <c:dLbl>
              <c:idx val="1"/>
              <c:tx>
                <c:rich>
                  <a:bodyPr/>
                  <a:lstStyle/>
                  <a:p>
                    <a:fld id="{0C42DB2B-B8F0-4EA6-B1C8-0C6C63C60C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233-4775-BD20-345FE22C06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33-4775-BD20-345FE22C0697}"/>
                </c:ext>
              </c:extLst>
            </c:dLbl>
            <c:dLbl>
              <c:idx val="3"/>
              <c:tx>
                <c:rich>
                  <a:bodyPr/>
                  <a:lstStyle/>
                  <a:p>
                    <a:fld id="{6EC16DFB-C5CD-476F-86A1-60A07E81B0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233-4775-BD20-345FE22C06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Colima</c:v>
                </c:pt>
              </c:strCache>
            </c:strRef>
          </c:cat>
          <c:val>
            <c:numRef>
              <c:f>_TIP_ESC_!$D$28:$D$31</c:f>
              <c:numCache>
                <c:formatCode>General</c:formatCode>
                <c:ptCount val="4"/>
                <c:pt idx="0">
                  <c:v>18.100000000000001</c:v>
                </c:pt>
                <c:pt idx="1">
                  <c:v>24.9</c:v>
                </c:pt>
                <c:pt idx="3">
                  <c:v>18.7</c:v>
                </c:pt>
              </c:numCache>
            </c:numRef>
          </c:val>
          <c:extLst>
            <c:ext xmlns:c15="http://schemas.microsoft.com/office/drawing/2012/chart" uri="{02D57815-91ED-43cb-92C2-25804820EDAC}">
              <c15:datalabelsRange>
                <c15:f>_TIP_ESC_!$H$28:$H$31</c15:f>
                <c15:dlblRangeCache>
                  <c:ptCount val="4"/>
                  <c:pt idx="0">
                    <c:v>18.1</c:v>
                  </c:pt>
                  <c:pt idx="1">
                    <c:v>24.9</c:v>
                  </c:pt>
                  <c:pt idx="3">
                    <c:v>18.7</c:v>
                  </c:pt>
                </c15:dlblRangeCache>
              </c15:datalabelsRange>
            </c:ext>
            <c:ext xmlns:c16="http://schemas.microsoft.com/office/drawing/2014/chart" uri="{C3380CC4-5D6E-409C-BE32-E72D297353CC}">
              <c16:uniqueId val="{00000009-2233-4775-BD20-345FE22C0697}"/>
            </c:ext>
          </c:extLst>
        </c:ser>
        <c:ser>
          <c:idx val="2"/>
          <c:order val="2"/>
          <c:tx>
            <c:v>NIII</c:v>
          </c:tx>
          <c:spPr>
            <a:solidFill>
              <a:srgbClr val="9A528E"/>
            </a:solidFill>
          </c:spPr>
          <c:invertIfNegative val="0"/>
          <c:dLbls>
            <c:dLbl>
              <c:idx val="0"/>
              <c:tx>
                <c:rich>
                  <a:bodyPr/>
                  <a:lstStyle/>
                  <a:p>
                    <a:fld id="{361BDADD-5E38-4EF5-A8C5-5F56CAAD66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233-4775-BD20-345FE22C0697}"/>
                </c:ext>
              </c:extLst>
            </c:dLbl>
            <c:dLbl>
              <c:idx val="1"/>
              <c:tx>
                <c:rich>
                  <a:bodyPr/>
                  <a:lstStyle/>
                  <a:p>
                    <a:fld id="{0995FD84-3EA3-440D-8DB6-EF1C4C15C4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33-4775-BD20-345FE22C06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233-4775-BD20-345FE22C0697}"/>
                </c:ext>
              </c:extLst>
            </c:dLbl>
            <c:dLbl>
              <c:idx val="3"/>
              <c:tx>
                <c:rich>
                  <a:bodyPr/>
                  <a:lstStyle/>
                  <a:p>
                    <a:fld id="{85DFD5FD-0E22-4174-9628-2EBAC653B7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233-4775-BD20-345FE22C06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Colima</c:v>
                </c:pt>
              </c:strCache>
            </c:strRef>
          </c:cat>
          <c:val>
            <c:numRef>
              <c:f>_TIP_ESC_!$E$28:$E$31</c:f>
              <c:numCache>
                <c:formatCode>General</c:formatCode>
                <c:ptCount val="4"/>
                <c:pt idx="0">
                  <c:v>15.5</c:v>
                </c:pt>
                <c:pt idx="1">
                  <c:v>24.7</c:v>
                </c:pt>
                <c:pt idx="3">
                  <c:v>16.2</c:v>
                </c:pt>
              </c:numCache>
            </c:numRef>
          </c:val>
          <c:extLst>
            <c:ext xmlns:c15="http://schemas.microsoft.com/office/drawing/2012/chart" uri="{02D57815-91ED-43cb-92C2-25804820EDAC}">
              <c15:datalabelsRange>
                <c15:f>_TIP_ESC_!$I$28:$I$31</c15:f>
                <c15:dlblRangeCache>
                  <c:ptCount val="4"/>
                  <c:pt idx="0">
                    <c:v>15.5</c:v>
                  </c:pt>
                  <c:pt idx="1">
                    <c:v>24.7</c:v>
                  </c:pt>
                  <c:pt idx="3">
                    <c:v>16.2</c:v>
                  </c:pt>
                </c15:dlblRangeCache>
              </c15:datalabelsRange>
            </c:ext>
            <c:ext xmlns:c16="http://schemas.microsoft.com/office/drawing/2014/chart" uri="{C3380CC4-5D6E-409C-BE32-E72D297353CC}">
              <c16:uniqueId val="{0000000E-2233-4775-BD20-345FE22C0697}"/>
            </c:ext>
          </c:extLst>
        </c:ser>
        <c:ser>
          <c:idx val="3"/>
          <c:order val="3"/>
          <c:tx>
            <c:v>NIV</c:v>
          </c:tx>
          <c:spPr>
            <a:solidFill>
              <a:srgbClr val="862A77"/>
            </a:solidFill>
          </c:spPr>
          <c:invertIfNegative val="0"/>
          <c:dLbls>
            <c:dLbl>
              <c:idx val="0"/>
              <c:tx>
                <c:rich>
                  <a:bodyPr/>
                  <a:lstStyle/>
                  <a:p>
                    <a:fld id="{77C9C3D1-2AF5-4096-B6A5-15CDFE149F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233-4775-BD20-345FE22C0697}"/>
                </c:ext>
              </c:extLst>
            </c:dLbl>
            <c:dLbl>
              <c:idx val="1"/>
              <c:tx>
                <c:rich>
                  <a:bodyPr/>
                  <a:lstStyle/>
                  <a:p>
                    <a:fld id="{BCF9D215-816A-4C8D-B86E-A73A8D72E5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233-4775-BD20-345FE22C06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233-4775-BD20-345FE22C0697}"/>
                </c:ext>
              </c:extLst>
            </c:dLbl>
            <c:dLbl>
              <c:idx val="3"/>
              <c:tx>
                <c:rich>
                  <a:bodyPr/>
                  <a:lstStyle/>
                  <a:p>
                    <a:fld id="{4F031676-6E4E-471F-9296-90527938FD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233-4775-BD20-345FE22C06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Colima</c:v>
                </c:pt>
              </c:strCache>
            </c:strRef>
          </c:cat>
          <c:val>
            <c:numRef>
              <c:f>_TIP_ESC_!$F$28:$F$31</c:f>
              <c:numCache>
                <c:formatCode>General</c:formatCode>
                <c:ptCount val="4"/>
                <c:pt idx="0">
                  <c:v>11.2</c:v>
                </c:pt>
                <c:pt idx="1">
                  <c:v>24.3</c:v>
                </c:pt>
                <c:pt idx="3">
                  <c:v>12.2</c:v>
                </c:pt>
              </c:numCache>
            </c:numRef>
          </c:val>
          <c:extLst>
            <c:ext xmlns:c15="http://schemas.microsoft.com/office/drawing/2012/chart" uri="{02D57815-91ED-43cb-92C2-25804820EDAC}">
              <c15:datalabelsRange>
                <c15:f>_TIP_ESC_!$J$28:$J$31</c15:f>
                <c15:dlblRangeCache>
                  <c:ptCount val="4"/>
                  <c:pt idx="0">
                    <c:v>11.2</c:v>
                  </c:pt>
                  <c:pt idx="1">
                    <c:v>24.3</c:v>
                  </c:pt>
                  <c:pt idx="3">
                    <c:v>12.2</c:v>
                  </c:pt>
                </c15:dlblRangeCache>
              </c15:datalabelsRange>
            </c:ext>
            <c:ext xmlns:c16="http://schemas.microsoft.com/office/drawing/2014/chart" uri="{C3380CC4-5D6E-409C-BE32-E72D297353CC}">
              <c16:uniqueId val="{00000013-2233-4775-BD20-345FE22C0697}"/>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93F-4FCD-B2AB-597B48270D46}"/>
              </c:ext>
            </c:extLst>
          </c:dPt>
          <c:dPt>
            <c:idx val="3"/>
            <c:marker>
              <c:spPr>
                <a:solidFill>
                  <a:srgbClr val="002060"/>
                </a:solidFill>
                <a:ln>
                  <a:noFill/>
                </a:ln>
              </c:spPr>
            </c:marker>
            <c:bubble3D val="0"/>
            <c:extLst>
              <c:ext xmlns:c16="http://schemas.microsoft.com/office/drawing/2014/chart" uri="{C3380CC4-5D6E-409C-BE32-E72D297353CC}">
                <c16:uniqueId val="{00000001-393F-4FCD-B2AB-597B48270D46}"/>
              </c:ext>
            </c:extLst>
          </c:dPt>
          <c:dPt>
            <c:idx val="5"/>
            <c:marker>
              <c:spPr>
                <a:solidFill>
                  <a:srgbClr val="002060"/>
                </a:solidFill>
                <a:ln>
                  <a:noFill/>
                </a:ln>
              </c:spPr>
            </c:marker>
            <c:bubble3D val="0"/>
            <c:extLst>
              <c:ext xmlns:c16="http://schemas.microsoft.com/office/drawing/2014/chart" uri="{C3380CC4-5D6E-409C-BE32-E72D297353CC}">
                <c16:uniqueId val="{00000002-393F-4FCD-B2AB-597B48270D46}"/>
              </c:ext>
            </c:extLst>
          </c:dPt>
          <c:cat>
            <c:multiLvlStrRef>
              <c:f>_TIP_ESC_INT_!$B$2:$C$7</c:f>
              <c:multiLvlStrCache>
                <c:ptCount val="6"/>
                <c:lvl>
                  <c:pt idx="0">
                    <c:v>2015</c:v>
                  </c:pt>
                  <c:pt idx="1">
                    <c:v>2018</c:v>
                  </c:pt>
                  <c:pt idx="2">
                    <c:v>2015</c:v>
                  </c:pt>
                  <c:pt idx="3">
                    <c:v>2018</c:v>
                  </c:pt>
                  <c:pt idx="4">
                    <c:v>2015</c:v>
                  </c:pt>
                  <c:pt idx="5">
                    <c:v>2018</c:v>
                  </c:pt>
                </c:lvl>
                <c:lvl>
                  <c:pt idx="0">
                    <c:v>Colima</c:v>
                  </c:pt>
                  <c:pt idx="2">
                    <c:v>General Pública</c:v>
                  </c:pt>
                  <c:pt idx="4">
                    <c:v>Privada</c:v>
                  </c:pt>
                </c:lvl>
              </c:multiLvlStrCache>
            </c:multiLvlStrRef>
          </c:cat>
          <c:val>
            <c:numRef>
              <c:f>_TIP_ESC_INT_!$D$2:$D$7</c:f>
              <c:numCache>
                <c:formatCode>General</c:formatCode>
                <c:ptCount val="6"/>
                <c:pt idx="0">
                  <c:v>514.03499999999997</c:v>
                </c:pt>
                <c:pt idx="1">
                  <c:v>508.45299999999997</c:v>
                </c:pt>
                <c:pt idx="2">
                  <c:v>507.637</c:v>
                </c:pt>
                <c:pt idx="3">
                  <c:v>500.65699999999998</c:v>
                </c:pt>
                <c:pt idx="4">
                  <c:v>576.92100000000005</c:v>
                </c:pt>
                <c:pt idx="5">
                  <c:v>578.91100000000006</c:v>
                </c:pt>
              </c:numCache>
            </c:numRef>
          </c:val>
          <c:smooth val="0"/>
          <c:extLst>
            <c:ext xmlns:c16="http://schemas.microsoft.com/office/drawing/2014/chart" uri="{C3380CC4-5D6E-409C-BE32-E72D297353CC}">
              <c16:uniqueId val="{00000003-393F-4FCD-B2AB-597B48270D4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93F-4FCD-B2AB-597B48270D46}"/>
              </c:ext>
            </c:extLst>
          </c:dPt>
          <c:dPt>
            <c:idx val="3"/>
            <c:marker>
              <c:spPr>
                <a:solidFill>
                  <a:srgbClr val="002060"/>
                </a:solidFill>
                <a:ln>
                  <a:noFill/>
                </a:ln>
              </c:spPr>
            </c:marker>
            <c:bubble3D val="0"/>
            <c:extLst>
              <c:ext xmlns:c16="http://schemas.microsoft.com/office/drawing/2014/chart" uri="{C3380CC4-5D6E-409C-BE32-E72D297353CC}">
                <c16:uniqueId val="{00000005-393F-4FCD-B2AB-597B48270D46}"/>
              </c:ext>
            </c:extLst>
          </c:dPt>
          <c:dPt>
            <c:idx val="5"/>
            <c:marker>
              <c:spPr>
                <a:solidFill>
                  <a:srgbClr val="002060"/>
                </a:solidFill>
                <a:ln>
                  <a:noFill/>
                </a:ln>
              </c:spPr>
            </c:marker>
            <c:bubble3D val="0"/>
            <c:extLst>
              <c:ext xmlns:c16="http://schemas.microsoft.com/office/drawing/2014/chart" uri="{C3380CC4-5D6E-409C-BE32-E72D297353CC}">
                <c16:uniqueId val="{00000006-393F-4FCD-B2AB-597B48270D46}"/>
              </c:ext>
            </c:extLst>
          </c:dPt>
          <c:cat>
            <c:multiLvlStrRef>
              <c:f>_TIP_ESC_INT_!$B$2:$C$7</c:f>
              <c:multiLvlStrCache>
                <c:ptCount val="6"/>
                <c:lvl>
                  <c:pt idx="0">
                    <c:v>2015</c:v>
                  </c:pt>
                  <c:pt idx="1">
                    <c:v>2018</c:v>
                  </c:pt>
                  <c:pt idx="2">
                    <c:v>2015</c:v>
                  </c:pt>
                  <c:pt idx="3">
                    <c:v>2018</c:v>
                  </c:pt>
                  <c:pt idx="4">
                    <c:v>2015</c:v>
                  </c:pt>
                  <c:pt idx="5">
                    <c:v>2018</c:v>
                  </c:pt>
                </c:lvl>
                <c:lvl>
                  <c:pt idx="0">
                    <c:v>Colima</c:v>
                  </c:pt>
                  <c:pt idx="2">
                    <c:v>General Pública</c:v>
                  </c:pt>
                  <c:pt idx="4">
                    <c:v>Privada</c:v>
                  </c:pt>
                </c:lvl>
              </c:multiLvlStrCache>
            </c:multiLvlStrRef>
          </c:cat>
          <c:val>
            <c:numRef>
              <c:f>_TIP_ESC_INT_!$E$2:$E$7</c:f>
              <c:numCache>
                <c:formatCode>General</c:formatCode>
                <c:ptCount val="6"/>
                <c:pt idx="0">
                  <c:v>527.96500000000003</c:v>
                </c:pt>
                <c:pt idx="1">
                  <c:v>529.54700000000003</c:v>
                </c:pt>
                <c:pt idx="2">
                  <c:v>522.36300000000006</c:v>
                </c:pt>
                <c:pt idx="3">
                  <c:v>523.34299999999996</c:v>
                </c:pt>
                <c:pt idx="4">
                  <c:v>625.07899999999995</c:v>
                </c:pt>
                <c:pt idx="5">
                  <c:v>623.08899999999994</c:v>
                </c:pt>
              </c:numCache>
            </c:numRef>
          </c:val>
          <c:smooth val="0"/>
          <c:extLst>
            <c:ext xmlns:c16="http://schemas.microsoft.com/office/drawing/2014/chart" uri="{C3380CC4-5D6E-409C-BE32-E72D297353CC}">
              <c16:uniqueId val="{00000007-393F-4FCD-B2AB-597B48270D46}"/>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93F-4FCD-B2AB-597B48270D46}"/>
              </c:ext>
            </c:extLst>
          </c:dPt>
          <c:dPt>
            <c:idx val="3"/>
            <c:marker>
              <c:spPr>
                <a:solidFill>
                  <a:srgbClr val="002060"/>
                </a:solidFill>
                <a:ln>
                  <a:noFill/>
                </a:ln>
              </c:spPr>
            </c:marker>
            <c:bubble3D val="0"/>
            <c:extLst>
              <c:ext xmlns:c16="http://schemas.microsoft.com/office/drawing/2014/chart" uri="{C3380CC4-5D6E-409C-BE32-E72D297353CC}">
                <c16:uniqueId val="{00000009-393F-4FCD-B2AB-597B48270D46}"/>
              </c:ext>
            </c:extLst>
          </c:dPt>
          <c:dPt>
            <c:idx val="5"/>
            <c:marker>
              <c:spPr>
                <a:solidFill>
                  <a:srgbClr val="002060"/>
                </a:solidFill>
                <a:ln>
                  <a:noFill/>
                </a:ln>
              </c:spPr>
            </c:marker>
            <c:bubble3D val="0"/>
            <c:extLst>
              <c:ext xmlns:c16="http://schemas.microsoft.com/office/drawing/2014/chart" uri="{C3380CC4-5D6E-409C-BE32-E72D297353CC}">
                <c16:uniqueId val="{0000000A-393F-4FCD-B2AB-597B48270D4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93F-4FCD-B2AB-597B48270D4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93F-4FCD-B2AB-597B48270D4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93F-4FCD-B2AB-597B48270D4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Colima</c:v>
                  </c:pt>
                  <c:pt idx="2">
                    <c:v>General Pública</c:v>
                  </c:pt>
                  <c:pt idx="4">
                    <c:v>Privada</c:v>
                  </c:pt>
                </c:lvl>
              </c:multiLvlStrCache>
            </c:multiLvlStrRef>
          </c:cat>
          <c:val>
            <c:numRef>
              <c:f>_TIP_ESC_INT_!$F$2:$F$7</c:f>
              <c:numCache>
                <c:formatCode>General</c:formatCode>
                <c:ptCount val="6"/>
                <c:pt idx="0">
                  <c:v>521</c:v>
                </c:pt>
                <c:pt idx="1">
                  <c:v>519</c:v>
                </c:pt>
                <c:pt idx="2">
                  <c:v>515</c:v>
                </c:pt>
                <c:pt idx="3">
                  <c:v>512</c:v>
                </c:pt>
                <c:pt idx="4">
                  <c:v>601</c:v>
                </c:pt>
                <c:pt idx="5">
                  <c:v>601</c:v>
                </c:pt>
              </c:numCache>
            </c:numRef>
          </c:val>
          <c:smooth val="0"/>
          <c:extLst>
            <c:ext xmlns:c16="http://schemas.microsoft.com/office/drawing/2014/chart" uri="{C3380CC4-5D6E-409C-BE32-E72D297353CC}">
              <c16:uniqueId val="{0000000B-393F-4FCD-B2AB-597B48270D46}"/>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9C0-4BCB-BA04-A1877A18E27F}"/>
              </c:ext>
            </c:extLst>
          </c:dPt>
          <c:dPt>
            <c:idx val="3"/>
            <c:marker>
              <c:spPr>
                <a:solidFill>
                  <a:srgbClr val="002060"/>
                </a:solidFill>
                <a:ln>
                  <a:noFill/>
                </a:ln>
              </c:spPr>
            </c:marker>
            <c:bubble3D val="0"/>
            <c:extLst>
              <c:ext xmlns:c16="http://schemas.microsoft.com/office/drawing/2014/chart" uri="{C3380CC4-5D6E-409C-BE32-E72D297353CC}">
                <c16:uniqueId val="{00000001-19C0-4BCB-BA04-A1877A18E27F}"/>
              </c:ext>
            </c:extLst>
          </c:dPt>
          <c:dPt>
            <c:idx val="5"/>
            <c:marker>
              <c:spPr>
                <a:solidFill>
                  <a:srgbClr val="002060"/>
                </a:solidFill>
                <a:ln>
                  <a:noFill/>
                </a:ln>
              </c:spPr>
            </c:marker>
            <c:bubble3D val="0"/>
            <c:extLst>
              <c:ext xmlns:c16="http://schemas.microsoft.com/office/drawing/2014/chart" uri="{C3380CC4-5D6E-409C-BE32-E72D297353CC}">
                <c16:uniqueId val="{00000002-19C0-4BCB-BA04-A1877A18E27F}"/>
              </c:ext>
            </c:extLst>
          </c:dPt>
          <c:cat>
            <c:multiLvlStrRef>
              <c:f>_TIP_ESC_INT_!$B$27:$C$32</c:f>
              <c:multiLvlStrCache>
                <c:ptCount val="6"/>
                <c:lvl>
                  <c:pt idx="0">
                    <c:v>2015</c:v>
                  </c:pt>
                  <c:pt idx="1">
                    <c:v>2018</c:v>
                  </c:pt>
                  <c:pt idx="2">
                    <c:v>2015</c:v>
                  </c:pt>
                  <c:pt idx="3">
                    <c:v>2018</c:v>
                  </c:pt>
                  <c:pt idx="4">
                    <c:v>2015</c:v>
                  </c:pt>
                  <c:pt idx="5">
                    <c:v>2018</c:v>
                  </c:pt>
                </c:lvl>
                <c:lvl>
                  <c:pt idx="0">
                    <c:v>Colima</c:v>
                  </c:pt>
                  <c:pt idx="2">
                    <c:v>General Pública</c:v>
                  </c:pt>
                  <c:pt idx="4">
                    <c:v>Privada</c:v>
                  </c:pt>
                </c:lvl>
              </c:multiLvlStrCache>
            </c:multiLvlStrRef>
          </c:cat>
          <c:val>
            <c:numRef>
              <c:f>_TIP_ESC_INT_!$D$27:$D$32</c:f>
              <c:numCache>
                <c:formatCode>General</c:formatCode>
                <c:ptCount val="6"/>
                <c:pt idx="0">
                  <c:v>516.04</c:v>
                </c:pt>
                <c:pt idx="1">
                  <c:v>510.46300000000002</c:v>
                </c:pt>
                <c:pt idx="2">
                  <c:v>510.84100000000001</c:v>
                </c:pt>
                <c:pt idx="3">
                  <c:v>504.46800000000002</c:v>
                </c:pt>
                <c:pt idx="4">
                  <c:v>558.75199999999995</c:v>
                </c:pt>
                <c:pt idx="5">
                  <c:v>563.50800000000004</c:v>
                </c:pt>
              </c:numCache>
            </c:numRef>
          </c:val>
          <c:smooth val="0"/>
          <c:extLst>
            <c:ext xmlns:c16="http://schemas.microsoft.com/office/drawing/2014/chart" uri="{C3380CC4-5D6E-409C-BE32-E72D297353CC}">
              <c16:uniqueId val="{00000003-19C0-4BCB-BA04-A1877A18E27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9C0-4BCB-BA04-A1877A18E27F}"/>
              </c:ext>
            </c:extLst>
          </c:dPt>
          <c:dPt>
            <c:idx val="3"/>
            <c:marker>
              <c:spPr>
                <a:solidFill>
                  <a:srgbClr val="002060"/>
                </a:solidFill>
                <a:ln>
                  <a:noFill/>
                </a:ln>
              </c:spPr>
            </c:marker>
            <c:bubble3D val="0"/>
            <c:extLst>
              <c:ext xmlns:c16="http://schemas.microsoft.com/office/drawing/2014/chart" uri="{C3380CC4-5D6E-409C-BE32-E72D297353CC}">
                <c16:uniqueId val="{00000005-19C0-4BCB-BA04-A1877A18E27F}"/>
              </c:ext>
            </c:extLst>
          </c:dPt>
          <c:dPt>
            <c:idx val="5"/>
            <c:marker>
              <c:spPr>
                <a:solidFill>
                  <a:srgbClr val="002060"/>
                </a:solidFill>
                <a:ln>
                  <a:noFill/>
                </a:ln>
              </c:spPr>
            </c:marker>
            <c:bubble3D val="0"/>
            <c:extLst>
              <c:ext xmlns:c16="http://schemas.microsoft.com/office/drawing/2014/chart" uri="{C3380CC4-5D6E-409C-BE32-E72D297353CC}">
                <c16:uniqueId val="{00000006-19C0-4BCB-BA04-A1877A18E27F}"/>
              </c:ext>
            </c:extLst>
          </c:dPt>
          <c:cat>
            <c:multiLvlStrRef>
              <c:f>_TIP_ESC_INT_!$B$27:$C$32</c:f>
              <c:multiLvlStrCache>
                <c:ptCount val="6"/>
                <c:lvl>
                  <c:pt idx="0">
                    <c:v>2015</c:v>
                  </c:pt>
                  <c:pt idx="1">
                    <c:v>2018</c:v>
                  </c:pt>
                  <c:pt idx="2">
                    <c:v>2015</c:v>
                  </c:pt>
                  <c:pt idx="3">
                    <c:v>2018</c:v>
                  </c:pt>
                  <c:pt idx="4">
                    <c:v>2015</c:v>
                  </c:pt>
                  <c:pt idx="5">
                    <c:v>2018</c:v>
                  </c:pt>
                </c:lvl>
                <c:lvl>
                  <c:pt idx="0">
                    <c:v>Colima</c:v>
                  </c:pt>
                  <c:pt idx="2">
                    <c:v>General Pública</c:v>
                  </c:pt>
                  <c:pt idx="4">
                    <c:v>Privada</c:v>
                  </c:pt>
                </c:lvl>
              </c:multiLvlStrCache>
            </c:multiLvlStrRef>
          </c:cat>
          <c:val>
            <c:numRef>
              <c:f>_TIP_ESC_INT_!$E$27:$E$32</c:f>
              <c:numCache>
                <c:formatCode>General</c:formatCode>
                <c:ptCount val="6"/>
                <c:pt idx="0">
                  <c:v>531.96</c:v>
                </c:pt>
                <c:pt idx="1">
                  <c:v>535.53700000000003</c:v>
                </c:pt>
                <c:pt idx="2">
                  <c:v>527.15899999999999</c:v>
                </c:pt>
                <c:pt idx="3">
                  <c:v>531.53200000000004</c:v>
                </c:pt>
                <c:pt idx="4">
                  <c:v>619.24800000000005</c:v>
                </c:pt>
                <c:pt idx="5">
                  <c:v>606.49199999999996</c:v>
                </c:pt>
              </c:numCache>
            </c:numRef>
          </c:val>
          <c:smooth val="0"/>
          <c:extLst>
            <c:ext xmlns:c16="http://schemas.microsoft.com/office/drawing/2014/chart" uri="{C3380CC4-5D6E-409C-BE32-E72D297353CC}">
              <c16:uniqueId val="{00000007-19C0-4BCB-BA04-A1877A18E27F}"/>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9C0-4BCB-BA04-A1877A18E27F}"/>
              </c:ext>
            </c:extLst>
          </c:dPt>
          <c:dPt>
            <c:idx val="3"/>
            <c:marker>
              <c:spPr>
                <a:solidFill>
                  <a:srgbClr val="002060"/>
                </a:solidFill>
                <a:ln>
                  <a:noFill/>
                </a:ln>
              </c:spPr>
            </c:marker>
            <c:bubble3D val="0"/>
            <c:extLst>
              <c:ext xmlns:c16="http://schemas.microsoft.com/office/drawing/2014/chart" uri="{C3380CC4-5D6E-409C-BE32-E72D297353CC}">
                <c16:uniqueId val="{00000009-19C0-4BCB-BA04-A1877A18E27F}"/>
              </c:ext>
            </c:extLst>
          </c:dPt>
          <c:dPt>
            <c:idx val="5"/>
            <c:marker>
              <c:spPr>
                <a:solidFill>
                  <a:srgbClr val="002060"/>
                </a:solidFill>
                <a:ln>
                  <a:noFill/>
                </a:ln>
              </c:spPr>
            </c:marker>
            <c:bubble3D val="0"/>
            <c:extLst>
              <c:ext xmlns:c16="http://schemas.microsoft.com/office/drawing/2014/chart" uri="{C3380CC4-5D6E-409C-BE32-E72D297353CC}">
                <c16:uniqueId val="{0000000A-19C0-4BCB-BA04-A1877A18E27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9C0-4BCB-BA04-A1877A18E27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9C0-4BCB-BA04-A1877A18E27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9C0-4BCB-BA04-A1877A18E27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Colima</c:v>
                  </c:pt>
                  <c:pt idx="2">
                    <c:v>General Pública</c:v>
                  </c:pt>
                  <c:pt idx="4">
                    <c:v>Privada</c:v>
                  </c:pt>
                </c:lvl>
              </c:multiLvlStrCache>
            </c:multiLvlStrRef>
          </c:cat>
          <c:val>
            <c:numRef>
              <c:f>_TIP_ESC_INT_!$F$27:$F$32</c:f>
              <c:numCache>
                <c:formatCode>General</c:formatCode>
                <c:ptCount val="6"/>
                <c:pt idx="0">
                  <c:v>524</c:v>
                </c:pt>
                <c:pt idx="1">
                  <c:v>523</c:v>
                </c:pt>
                <c:pt idx="2">
                  <c:v>519</c:v>
                </c:pt>
                <c:pt idx="3">
                  <c:v>518</c:v>
                </c:pt>
                <c:pt idx="4">
                  <c:v>589</c:v>
                </c:pt>
                <c:pt idx="5">
                  <c:v>585</c:v>
                </c:pt>
              </c:numCache>
            </c:numRef>
          </c:val>
          <c:smooth val="0"/>
          <c:extLst>
            <c:ext xmlns:c16="http://schemas.microsoft.com/office/drawing/2014/chart" uri="{C3380CC4-5D6E-409C-BE32-E72D297353CC}">
              <c16:uniqueId val="{0000000B-19C0-4BCB-BA04-A1877A18E27F}"/>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E82F768-2354-47B9-A01F-C509F2AD62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99D-4BFB-BEB1-5901621F7CF0}"/>
                </c:ext>
              </c:extLst>
            </c:dLbl>
            <c:dLbl>
              <c:idx val="1"/>
              <c:tx>
                <c:rich>
                  <a:bodyPr/>
                  <a:lstStyle/>
                  <a:p>
                    <a:fld id="{FF572F31-3BA6-4677-8538-E894144AF4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D-4BFB-BEB1-5901621F7CF0}"/>
                </c:ext>
              </c:extLst>
            </c:dLbl>
            <c:dLbl>
              <c:idx val="2"/>
              <c:tx>
                <c:rich>
                  <a:bodyPr/>
                  <a:lstStyle/>
                  <a:p>
                    <a:fld id="{81058D29-A488-45E3-B1C0-03B31EF6B3B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99D-4BFB-BEB1-5901621F7CF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9D-4BFB-BEB1-5901621F7CF0}"/>
                </c:ext>
              </c:extLst>
            </c:dLbl>
            <c:dLbl>
              <c:idx val="4"/>
              <c:tx>
                <c:rich>
                  <a:bodyPr/>
                  <a:lstStyle/>
                  <a:p>
                    <a:fld id="{4CF32C77-DBBE-4816-B0D0-698B04C6FC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99D-4BFB-BEB1-5901621F7CF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Colima</c:v>
                </c:pt>
              </c:strCache>
            </c:strRef>
          </c:cat>
          <c:val>
            <c:numRef>
              <c:f>_MARGINC_!$C$2:$C$6</c:f>
              <c:numCache>
                <c:formatCode>General</c:formatCode>
                <c:ptCount val="5"/>
                <c:pt idx="0">
                  <c:v>-55.8</c:v>
                </c:pt>
                <c:pt idx="1">
                  <c:v>-50.6</c:v>
                </c:pt>
                <c:pt idx="2">
                  <c:v>-31.6</c:v>
                </c:pt>
                <c:pt idx="4">
                  <c:v>-43.5</c:v>
                </c:pt>
              </c:numCache>
            </c:numRef>
          </c:val>
          <c:extLst>
            <c:ext xmlns:c15="http://schemas.microsoft.com/office/drawing/2012/chart" uri="{02D57815-91ED-43cb-92C2-25804820EDAC}">
              <c15:datalabelsRange>
                <c15:f>_MARGINC_!$G$2:$G$6</c15:f>
                <c15:dlblRangeCache>
                  <c:ptCount val="5"/>
                  <c:pt idx="0">
                    <c:v>55.8</c:v>
                  </c:pt>
                  <c:pt idx="1">
                    <c:v>50.6</c:v>
                  </c:pt>
                  <c:pt idx="2">
                    <c:v>31.6</c:v>
                  </c:pt>
                  <c:pt idx="4">
                    <c:v>43.5</c:v>
                  </c:pt>
                </c15:dlblRangeCache>
              </c15:datalabelsRange>
            </c:ext>
            <c:ext xmlns:c16="http://schemas.microsoft.com/office/drawing/2014/chart" uri="{C3380CC4-5D6E-409C-BE32-E72D297353CC}">
              <c16:uniqueId val="{00000005-499D-4BFB-BEB1-5901621F7CF0}"/>
            </c:ext>
          </c:extLst>
        </c:ser>
        <c:ser>
          <c:idx val="1"/>
          <c:order val="1"/>
          <c:tx>
            <c:v>NII</c:v>
          </c:tx>
          <c:spPr>
            <a:solidFill>
              <a:srgbClr val="B07CAA"/>
            </a:solidFill>
          </c:spPr>
          <c:invertIfNegative val="0"/>
          <c:dLbls>
            <c:dLbl>
              <c:idx val="0"/>
              <c:tx>
                <c:rich>
                  <a:bodyPr/>
                  <a:lstStyle/>
                  <a:p>
                    <a:fld id="{574263AC-C734-414E-8189-AB008FAB9B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99D-4BFB-BEB1-5901621F7CF0}"/>
                </c:ext>
              </c:extLst>
            </c:dLbl>
            <c:dLbl>
              <c:idx val="1"/>
              <c:tx>
                <c:rich>
                  <a:bodyPr/>
                  <a:lstStyle/>
                  <a:p>
                    <a:fld id="{8C716ADE-FC6B-463E-8EB1-A88BE629C6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99D-4BFB-BEB1-5901621F7CF0}"/>
                </c:ext>
              </c:extLst>
            </c:dLbl>
            <c:dLbl>
              <c:idx val="2"/>
              <c:tx>
                <c:rich>
                  <a:bodyPr/>
                  <a:lstStyle/>
                  <a:p>
                    <a:fld id="{982E3936-E43E-4FF4-865D-CC50701146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99D-4BFB-BEB1-5901621F7CF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9D-4BFB-BEB1-5901621F7CF0}"/>
                </c:ext>
              </c:extLst>
            </c:dLbl>
            <c:dLbl>
              <c:idx val="4"/>
              <c:tx>
                <c:rich>
                  <a:bodyPr/>
                  <a:lstStyle/>
                  <a:p>
                    <a:fld id="{77D9FA8B-4855-4C1A-B944-8C07D52C96C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99D-4BFB-BEB1-5901621F7C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Colima</c:v>
                </c:pt>
              </c:strCache>
            </c:strRef>
          </c:cat>
          <c:val>
            <c:numRef>
              <c:f>_MARGINC_!$D$2:$D$6</c:f>
              <c:numCache>
                <c:formatCode>General</c:formatCode>
                <c:ptCount val="5"/>
                <c:pt idx="0">
                  <c:v>32</c:v>
                </c:pt>
                <c:pt idx="1">
                  <c:v>30.3</c:v>
                </c:pt>
                <c:pt idx="2">
                  <c:v>36.799999999999997</c:v>
                </c:pt>
                <c:pt idx="4">
                  <c:v>33.4</c:v>
                </c:pt>
              </c:numCache>
            </c:numRef>
          </c:val>
          <c:extLst>
            <c:ext xmlns:c15="http://schemas.microsoft.com/office/drawing/2012/chart" uri="{02D57815-91ED-43cb-92C2-25804820EDAC}">
              <c15:datalabelsRange>
                <c15:f>_MARGINC_!$H$2:$H$6</c15:f>
                <c15:dlblRangeCache>
                  <c:ptCount val="5"/>
                  <c:pt idx="0">
                    <c:v>32.0</c:v>
                  </c:pt>
                  <c:pt idx="1">
                    <c:v>30.3</c:v>
                  </c:pt>
                  <c:pt idx="2">
                    <c:v>36.8</c:v>
                  </c:pt>
                  <c:pt idx="4">
                    <c:v>33.4</c:v>
                  </c:pt>
                </c15:dlblRangeCache>
              </c15:datalabelsRange>
            </c:ext>
            <c:ext xmlns:c16="http://schemas.microsoft.com/office/drawing/2014/chart" uri="{C3380CC4-5D6E-409C-BE32-E72D297353CC}">
              <c16:uniqueId val="{0000000B-499D-4BFB-BEB1-5901621F7CF0}"/>
            </c:ext>
          </c:extLst>
        </c:ser>
        <c:ser>
          <c:idx val="2"/>
          <c:order val="2"/>
          <c:tx>
            <c:v>NIII</c:v>
          </c:tx>
          <c:spPr>
            <a:solidFill>
              <a:srgbClr val="9A528E"/>
            </a:solidFill>
          </c:spPr>
          <c:invertIfNegative val="0"/>
          <c:dLbls>
            <c:dLbl>
              <c:idx val="0"/>
              <c:tx>
                <c:rich>
                  <a:bodyPr/>
                  <a:lstStyle/>
                  <a:p>
                    <a:fld id="{969CB7F4-54E2-4044-B1D5-01910D628E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99D-4BFB-BEB1-5901621F7CF0}"/>
                </c:ext>
              </c:extLst>
            </c:dLbl>
            <c:dLbl>
              <c:idx val="1"/>
              <c:tx>
                <c:rich>
                  <a:bodyPr/>
                  <a:lstStyle/>
                  <a:p>
                    <a:fld id="{E85155CD-EB36-4E78-9EA0-749CDB1C64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99D-4BFB-BEB1-5901621F7CF0}"/>
                </c:ext>
              </c:extLst>
            </c:dLbl>
            <c:dLbl>
              <c:idx val="2"/>
              <c:tx>
                <c:rich>
                  <a:bodyPr/>
                  <a:lstStyle/>
                  <a:p>
                    <a:fld id="{40D16133-A001-4099-B7CE-8D049C1DF7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99D-4BFB-BEB1-5901621F7CF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99D-4BFB-BEB1-5901621F7CF0}"/>
                </c:ext>
              </c:extLst>
            </c:dLbl>
            <c:dLbl>
              <c:idx val="4"/>
              <c:tx>
                <c:rich>
                  <a:bodyPr/>
                  <a:lstStyle/>
                  <a:p>
                    <a:fld id="{B53E5A2D-085A-414F-A5B4-D55267BEA6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99D-4BFB-BEB1-5901621F7C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Colima</c:v>
                </c:pt>
              </c:strCache>
            </c:strRef>
          </c:cat>
          <c:val>
            <c:numRef>
              <c:f>_MARGINC_!$E$2:$E$6</c:f>
              <c:numCache>
                <c:formatCode>General</c:formatCode>
                <c:ptCount val="5"/>
                <c:pt idx="0">
                  <c:v>9.6</c:v>
                </c:pt>
                <c:pt idx="1">
                  <c:v>14.9</c:v>
                </c:pt>
                <c:pt idx="2">
                  <c:v>24.8</c:v>
                </c:pt>
                <c:pt idx="4">
                  <c:v>18.100000000000001</c:v>
                </c:pt>
              </c:numCache>
            </c:numRef>
          </c:val>
          <c:extLst>
            <c:ext xmlns:c15="http://schemas.microsoft.com/office/drawing/2012/chart" uri="{02D57815-91ED-43cb-92C2-25804820EDAC}">
              <c15:datalabelsRange>
                <c15:f>_MARGINC_!$I$2:$I$6</c15:f>
                <c15:dlblRangeCache>
                  <c:ptCount val="5"/>
                  <c:pt idx="0">
                    <c:v>9.6˟</c:v>
                  </c:pt>
                  <c:pt idx="1">
                    <c:v>14.9</c:v>
                  </c:pt>
                  <c:pt idx="2">
                    <c:v>24.8</c:v>
                  </c:pt>
                  <c:pt idx="4">
                    <c:v>18.1</c:v>
                  </c:pt>
                </c15:dlblRangeCache>
              </c15:datalabelsRange>
            </c:ext>
            <c:ext xmlns:c16="http://schemas.microsoft.com/office/drawing/2014/chart" uri="{C3380CC4-5D6E-409C-BE32-E72D297353CC}">
              <c16:uniqueId val="{00000011-499D-4BFB-BEB1-5901621F7CF0}"/>
            </c:ext>
          </c:extLst>
        </c:ser>
        <c:ser>
          <c:idx val="3"/>
          <c:order val="3"/>
          <c:tx>
            <c:v>NIV</c:v>
          </c:tx>
          <c:spPr>
            <a:solidFill>
              <a:srgbClr val="862A77"/>
            </a:solidFill>
          </c:spPr>
          <c:invertIfNegative val="0"/>
          <c:dLbls>
            <c:dLbl>
              <c:idx val="0"/>
              <c:layout>
                <c:manualLayout>
                  <c:x val="2.7272727272727382E-2"/>
                  <c:y val="0"/>
                </c:manualLayout>
              </c:layout>
              <c:tx>
                <c:rich>
                  <a:bodyPr/>
                  <a:lstStyle/>
                  <a:p>
                    <a:pPr>
                      <a:defRPr sz="1400" b="1" baseline="0">
                        <a:solidFill>
                          <a:srgbClr val="862A77"/>
                        </a:solidFill>
                        <a:latin typeface="Calibri"/>
                      </a:defRPr>
                    </a:pPr>
                    <a:fld id="{E3220C52-174B-438A-A17F-B77B2D5BEB6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99D-4BFB-BEB1-5901621F7CF0}"/>
                </c:ext>
              </c:extLst>
            </c:dLbl>
            <c:dLbl>
              <c:idx val="1"/>
              <c:layout>
                <c:manualLayout>
                  <c:x val="3.1818181818181815E-2"/>
                  <c:y val="0"/>
                </c:manualLayout>
              </c:layout>
              <c:tx>
                <c:rich>
                  <a:bodyPr/>
                  <a:lstStyle/>
                  <a:p>
                    <a:pPr>
                      <a:defRPr sz="1400" b="1" baseline="0">
                        <a:solidFill>
                          <a:srgbClr val="862A77"/>
                        </a:solidFill>
                        <a:latin typeface="Calibri"/>
                      </a:defRPr>
                    </a:pPr>
                    <a:fld id="{A07DD054-20D3-4DEE-8BF7-493B90010B0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99D-4BFB-BEB1-5901621F7CF0}"/>
                </c:ext>
              </c:extLst>
            </c:dLbl>
            <c:dLbl>
              <c:idx val="2"/>
              <c:tx>
                <c:rich>
                  <a:bodyPr/>
                  <a:lstStyle/>
                  <a:p>
                    <a:fld id="{93D1A1EA-B410-403D-9E7C-E562C6FAC9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99D-4BFB-BEB1-5901621F7CF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99D-4BFB-BEB1-5901621F7CF0}"/>
                </c:ext>
              </c:extLst>
            </c:dLbl>
            <c:dLbl>
              <c:idx val="4"/>
              <c:layout>
                <c:manualLayout>
                  <c:x val="2.7272727272727271E-2"/>
                  <c:y val="-1.5277601289623993E-17"/>
                </c:manualLayout>
              </c:layout>
              <c:tx>
                <c:rich>
                  <a:bodyPr/>
                  <a:lstStyle/>
                  <a:p>
                    <a:pPr>
                      <a:defRPr sz="1400" b="1" baseline="0">
                        <a:solidFill>
                          <a:srgbClr val="862A77"/>
                        </a:solidFill>
                        <a:latin typeface="Calibri"/>
                      </a:defRPr>
                    </a:pPr>
                    <a:fld id="{114F6C40-BD53-44D7-BA0A-DE390CC7130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99D-4BFB-BEB1-5901621F7C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Colima</c:v>
                </c:pt>
              </c:strCache>
            </c:strRef>
          </c:cat>
          <c:val>
            <c:numRef>
              <c:f>_MARGINC_!$F$2:$F$6</c:f>
              <c:numCache>
                <c:formatCode>General</c:formatCode>
                <c:ptCount val="5"/>
                <c:pt idx="0">
                  <c:v>2.7</c:v>
                </c:pt>
                <c:pt idx="1">
                  <c:v>4.3</c:v>
                </c:pt>
                <c:pt idx="2">
                  <c:v>6.8</c:v>
                </c:pt>
                <c:pt idx="4">
                  <c:v>5</c:v>
                </c:pt>
              </c:numCache>
            </c:numRef>
          </c:val>
          <c:extLst>
            <c:ext xmlns:c15="http://schemas.microsoft.com/office/drawing/2012/chart" uri="{02D57815-91ED-43cb-92C2-25804820EDAC}">
              <c15:datalabelsRange>
                <c15:f>_MARGINC_!$J$2:$J$6</c15:f>
                <c15:dlblRangeCache>
                  <c:ptCount val="5"/>
                  <c:pt idx="0">
                    <c:v>2.7˟</c:v>
                  </c:pt>
                  <c:pt idx="1">
                    <c:v>4.3˟</c:v>
                  </c:pt>
                  <c:pt idx="2">
                    <c:v>6.8</c:v>
                  </c:pt>
                  <c:pt idx="4">
                    <c:v>5.0</c:v>
                  </c:pt>
                </c15:dlblRangeCache>
              </c15:datalabelsRange>
            </c:ext>
            <c:ext xmlns:c16="http://schemas.microsoft.com/office/drawing/2014/chart" uri="{C3380CC4-5D6E-409C-BE32-E72D297353CC}">
              <c16:uniqueId val="{00000017-499D-4BFB-BEB1-5901621F7CF0}"/>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A849A01-A5B8-429D-B694-5FE349CFE3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6CB-421E-A326-5618276A4B0F}"/>
                </c:ext>
              </c:extLst>
            </c:dLbl>
            <c:dLbl>
              <c:idx val="1"/>
              <c:tx>
                <c:rich>
                  <a:bodyPr/>
                  <a:lstStyle/>
                  <a:p>
                    <a:fld id="{DD80AD88-B1CF-4E54-919E-43380384DB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6CB-421E-A326-5618276A4B0F}"/>
                </c:ext>
              </c:extLst>
            </c:dLbl>
            <c:dLbl>
              <c:idx val="2"/>
              <c:tx>
                <c:rich>
                  <a:bodyPr/>
                  <a:lstStyle/>
                  <a:p>
                    <a:fld id="{4E1817EF-F40D-499F-943F-0F19727D4D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6CB-421E-A326-5618276A4B0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CB-421E-A326-5618276A4B0F}"/>
                </c:ext>
              </c:extLst>
            </c:dLbl>
            <c:dLbl>
              <c:idx val="4"/>
              <c:tx>
                <c:rich>
                  <a:bodyPr/>
                  <a:lstStyle/>
                  <a:p>
                    <a:fld id="{42E99186-D30F-4C54-B273-3B385C03FA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6CB-421E-A326-5618276A4B0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Colima</c:v>
                </c:pt>
              </c:strCache>
            </c:strRef>
          </c:cat>
          <c:val>
            <c:numRef>
              <c:f>_MARGINC_!$C$28:$C$32</c:f>
              <c:numCache>
                <c:formatCode>General</c:formatCode>
                <c:ptCount val="5"/>
                <c:pt idx="0">
                  <c:v>-60</c:v>
                </c:pt>
                <c:pt idx="1">
                  <c:v>-59</c:v>
                </c:pt>
                <c:pt idx="2">
                  <c:v>-44.1</c:v>
                </c:pt>
                <c:pt idx="4">
                  <c:v>-52.9</c:v>
                </c:pt>
              </c:numCache>
            </c:numRef>
          </c:val>
          <c:extLst>
            <c:ext xmlns:c15="http://schemas.microsoft.com/office/drawing/2012/chart" uri="{02D57815-91ED-43cb-92C2-25804820EDAC}">
              <c15:datalabelsRange>
                <c15:f>_MARGINC_!$G$28:$G$32</c15:f>
                <c15:dlblRangeCache>
                  <c:ptCount val="5"/>
                  <c:pt idx="0">
                    <c:v>60.0</c:v>
                  </c:pt>
                  <c:pt idx="1">
                    <c:v>59.0</c:v>
                  </c:pt>
                  <c:pt idx="2">
                    <c:v>44.1</c:v>
                  </c:pt>
                  <c:pt idx="4">
                    <c:v>52.9</c:v>
                  </c:pt>
                </c15:dlblRangeCache>
              </c15:datalabelsRange>
            </c:ext>
            <c:ext xmlns:c16="http://schemas.microsoft.com/office/drawing/2014/chart" uri="{C3380CC4-5D6E-409C-BE32-E72D297353CC}">
              <c16:uniqueId val="{00000005-46CB-421E-A326-5618276A4B0F}"/>
            </c:ext>
          </c:extLst>
        </c:ser>
        <c:ser>
          <c:idx val="1"/>
          <c:order val="1"/>
          <c:tx>
            <c:v>NII</c:v>
          </c:tx>
          <c:spPr>
            <a:solidFill>
              <a:srgbClr val="B07CAA"/>
            </a:solidFill>
          </c:spPr>
          <c:invertIfNegative val="0"/>
          <c:dLbls>
            <c:dLbl>
              <c:idx val="0"/>
              <c:tx>
                <c:rich>
                  <a:bodyPr/>
                  <a:lstStyle/>
                  <a:p>
                    <a:fld id="{13A3E117-8C61-4DCC-B940-2A71C0EF4F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6CB-421E-A326-5618276A4B0F}"/>
                </c:ext>
              </c:extLst>
            </c:dLbl>
            <c:dLbl>
              <c:idx val="1"/>
              <c:tx>
                <c:rich>
                  <a:bodyPr/>
                  <a:lstStyle/>
                  <a:p>
                    <a:fld id="{699DD971-146A-4BDC-B79C-904A59C7CC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6CB-421E-A326-5618276A4B0F}"/>
                </c:ext>
              </c:extLst>
            </c:dLbl>
            <c:dLbl>
              <c:idx val="2"/>
              <c:tx>
                <c:rich>
                  <a:bodyPr/>
                  <a:lstStyle/>
                  <a:p>
                    <a:fld id="{02D033CD-8CF9-4882-AFBA-AB27141037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6CB-421E-A326-5618276A4B0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CB-421E-A326-5618276A4B0F}"/>
                </c:ext>
              </c:extLst>
            </c:dLbl>
            <c:dLbl>
              <c:idx val="4"/>
              <c:tx>
                <c:rich>
                  <a:bodyPr/>
                  <a:lstStyle/>
                  <a:p>
                    <a:fld id="{C5EC8C79-8A76-4814-8DAC-6C5CD48FA0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6CB-421E-A326-5618276A4B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Colima</c:v>
                </c:pt>
              </c:strCache>
            </c:strRef>
          </c:cat>
          <c:val>
            <c:numRef>
              <c:f>_MARGINC_!$D$28:$D$32</c:f>
              <c:numCache>
                <c:formatCode>General</c:formatCode>
                <c:ptCount val="5"/>
                <c:pt idx="0">
                  <c:v>17.8</c:v>
                </c:pt>
                <c:pt idx="1">
                  <c:v>16.899999999999999</c:v>
                </c:pt>
                <c:pt idx="2">
                  <c:v>20.7</c:v>
                </c:pt>
                <c:pt idx="4">
                  <c:v>18.7</c:v>
                </c:pt>
              </c:numCache>
            </c:numRef>
          </c:val>
          <c:extLst>
            <c:ext xmlns:c15="http://schemas.microsoft.com/office/drawing/2012/chart" uri="{02D57815-91ED-43cb-92C2-25804820EDAC}">
              <c15:datalabelsRange>
                <c15:f>_MARGINC_!$H$28:$H$32</c15:f>
                <c15:dlblRangeCache>
                  <c:ptCount val="5"/>
                  <c:pt idx="0">
                    <c:v>17.8</c:v>
                  </c:pt>
                  <c:pt idx="1">
                    <c:v>16.9</c:v>
                  </c:pt>
                  <c:pt idx="2">
                    <c:v>20.7</c:v>
                  </c:pt>
                  <c:pt idx="4">
                    <c:v>18.7</c:v>
                  </c:pt>
                </c15:dlblRangeCache>
              </c15:datalabelsRange>
            </c:ext>
            <c:ext xmlns:c16="http://schemas.microsoft.com/office/drawing/2014/chart" uri="{C3380CC4-5D6E-409C-BE32-E72D297353CC}">
              <c16:uniqueId val="{0000000B-46CB-421E-A326-5618276A4B0F}"/>
            </c:ext>
          </c:extLst>
        </c:ser>
        <c:ser>
          <c:idx val="2"/>
          <c:order val="2"/>
          <c:tx>
            <c:v>NIII</c:v>
          </c:tx>
          <c:spPr>
            <a:solidFill>
              <a:srgbClr val="9A528E"/>
            </a:solidFill>
          </c:spPr>
          <c:invertIfNegative val="0"/>
          <c:dLbls>
            <c:dLbl>
              <c:idx val="0"/>
              <c:tx>
                <c:rich>
                  <a:bodyPr/>
                  <a:lstStyle/>
                  <a:p>
                    <a:fld id="{30B72B15-F272-460C-8B2D-0C5861F728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6CB-421E-A326-5618276A4B0F}"/>
                </c:ext>
              </c:extLst>
            </c:dLbl>
            <c:dLbl>
              <c:idx val="1"/>
              <c:tx>
                <c:rich>
                  <a:bodyPr/>
                  <a:lstStyle/>
                  <a:p>
                    <a:fld id="{91938050-0D83-4EE4-ADD0-92D6B12144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6CB-421E-A326-5618276A4B0F}"/>
                </c:ext>
              </c:extLst>
            </c:dLbl>
            <c:dLbl>
              <c:idx val="2"/>
              <c:tx>
                <c:rich>
                  <a:bodyPr/>
                  <a:lstStyle/>
                  <a:p>
                    <a:fld id="{09EDD70E-C729-4253-8F3A-13DE8A63AD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6CB-421E-A326-5618276A4B0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CB-421E-A326-5618276A4B0F}"/>
                </c:ext>
              </c:extLst>
            </c:dLbl>
            <c:dLbl>
              <c:idx val="4"/>
              <c:tx>
                <c:rich>
                  <a:bodyPr/>
                  <a:lstStyle/>
                  <a:p>
                    <a:fld id="{35B8854D-B6C6-4FF0-834B-3EFFE70493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6CB-421E-A326-5618276A4B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Colima</c:v>
                </c:pt>
              </c:strCache>
            </c:strRef>
          </c:cat>
          <c:val>
            <c:numRef>
              <c:f>_MARGINC_!$E$28:$E$32</c:f>
              <c:numCache>
                <c:formatCode>General</c:formatCode>
                <c:ptCount val="5"/>
                <c:pt idx="0">
                  <c:v>14.7</c:v>
                </c:pt>
                <c:pt idx="1">
                  <c:v>13.3</c:v>
                </c:pt>
                <c:pt idx="2">
                  <c:v>19.5</c:v>
                </c:pt>
                <c:pt idx="4">
                  <c:v>16.2</c:v>
                </c:pt>
              </c:numCache>
            </c:numRef>
          </c:val>
          <c:extLst>
            <c:ext xmlns:c15="http://schemas.microsoft.com/office/drawing/2012/chart" uri="{02D57815-91ED-43cb-92C2-25804820EDAC}">
              <c15:datalabelsRange>
                <c15:f>_MARGINC_!$I$28:$I$32</c15:f>
                <c15:dlblRangeCache>
                  <c:ptCount val="5"/>
                  <c:pt idx="0">
                    <c:v>14.7</c:v>
                  </c:pt>
                  <c:pt idx="1">
                    <c:v>13.3</c:v>
                  </c:pt>
                  <c:pt idx="2">
                    <c:v>19.5</c:v>
                  </c:pt>
                  <c:pt idx="4">
                    <c:v>16.2</c:v>
                  </c:pt>
                </c15:dlblRangeCache>
              </c15:datalabelsRange>
            </c:ext>
            <c:ext xmlns:c16="http://schemas.microsoft.com/office/drawing/2014/chart" uri="{C3380CC4-5D6E-409C-BE32-E72D297353CC}">
              <c16:uniqueId val="{00000011-46CB-421E-A326-5618276A4B0F}"/>
            </c:ext>
          </c:extLst>
        </c:ser>
        <c:ser>
          <c:idx val="3"/>
          <c:order val="3"/>
          <c:tx>
            <c:v>NIV</c:v>
          </c:tx>
          <c:spPr>
            <a:solidFill>
              <a:srgbClr val="862A77"/>
            </a:solidFill>
          </c:spPr>
          <c:invertIfNegative val="0"/>
          <c:dLbls>
            <c:dLbl>
              <c:idx val="0"/>
              <c:tx>
                <c:rich>
                  <a:bodyPr/>
                  <a:lstStyle/>
                  <a:p>
                    <a:fld id="{22AF1EF3-1A9D-46AC-AD7F-CC54A69EE8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6CB-421E-A326-5618276A4B0F}"/>
                </c:ext>
              </c:extLst>
            </c:dLbl>
            <c:dLbl>
              <c:idx val="1"/>
              <c:tx>
                <c:rich>
                  <a:bodyPr/>
                  <a:lstStyle/>
                  <a:p>
                    <a:fld id="{EB77AA72-A94E-49D3-B7CF-CFC5945367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6CB-421E-A326-5618276A4B0F}"/>
                </c:ext>
              </c:extLst>
            </c:dLbl>
            <c:dLbl>
              <c:idx val="2"/>
              <c:tx>
                <c:rich>
                  <a:bodyPr/>
                  <a:lstStyle/>
                  <a:p>
                    <a:fld id="{FCF02CFD-DF18-4CAC-AC70-B8FFC6C012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6CB-421E-A326-5618276A4B0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6CB-421E-A326-5618276A4B0F}"/>
                </c:ext>
              </c:extLst>
            </c:dLbl>
            <c:dLbl>
              <c:idx val="4"/>
              <c:tx>
                <c:rich>
                  <a:bodyPr/>
                  <a:lstStyle/>
                  <a:p>
                    <a:fld id="{1978E45A-1697-4397-8026-AE92881876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6CB-421E-A326-5618276A4B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Colima</c:v>
                </c:pt>
              </c:strCache>
            </c:strRef>
          </c:cat>
          <c:val>
            <c:numRef>
              <c:f>_MARGINC_!$F$28:$F$32</c:f>
              <c:numCache>
                <c:formatCode>General</c:formatCode>
                <c:ptCount val="5"/>
                <c:pt idx="0">
                  <c:v>7.6</c:v>
                </c:pt>
                <c:pt idx="1">
                  <c:v>10.8</c:v>
                </c:pt>
                <c:pt idx="2">
                  <c:v>15.7</c:v>
                </c:pt>
                <c:pt idx="4">
                  <c:v>12.2</c:v>
                </c:pt>
              </c:numCache>
            </c:numRef>
          </c:val>
          <c:extLst>
            <c:ext xmlns:c15="http://schemas.microsoft.com/office/drawing/2012/chart" uri="{02D57815-91ED-43cb-92C2-25804820EDAC}">
              <c15:datalabelsRange>
                <c15:f>_MARGINC_!$J$28:$J$32</c15:f>
                <c15:dlblRangeCache>
                  <c:ptCount val="5"/>
                  <c:pt idx="0">
                    <c:v>7.6˟</c:v>
                  </c:pt>
                  <c:pt idx="1">
                    <c:v>10.8˟</c:v>
                  </c:pt>
                  <c:pt idx="2">
                    <c:v>15.7</c:v>
                  </c:pt>
                  <c:pt idx="4">
                    <c:v>12.2</c:v>
                  </c:pt>
                </c15:dlblRangeCache>
              </c15:datalabelsRange>
            </c:ext>
            <c:ext xmlns:c16="http://schemas.microsoft.com/office/drawing/2014/chart" uri="{C3380CC4-5D6E-409C-BE32-E72D297353CC}">
              <c16:uniqueId val="{00000017-46CB-421E-A326-5618276A4B0F}"/>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9CF-4656-9A0E-BF44871A91A0}"/>
              </c:ext>
            </c:extLst>
          </c:dPt>
          <c:dPt>
            <c:idx val="3"/>
            <c:marker>
              <c:spPr>
                <a:solidFill>
                  <a:srgbClr val="002060"/>
                </a:solidFill>
                <a:ln>
                  <a:noFill/>
                </a:ln>
              </c:spPr>
            </c:marker>
            <c:bubble3D val="0"/>
            <c:extLst>
              <c:ext xmlns:c16="http://schemas.microsoft.com/office/drawing/2014/chart" uri="{C3380CC4-5D6E-409C-BE32-E72D297353CC}">
                <c16:uniqueId val="{00000001-49CF-4656-9A0E-BF44871A91A0}"/>
              </c:ext>
            </c:extLst>
          </c:dPt>
          <c:dPt>
            <c:idx val="5"/>
            <c:marker>
              <c:spPr>
                <a:solidFill>
                  <a:srgbClr val="002060"/>
                </a:solidFill>
                <a:ln>
                  <a:noFill/>
                </a:ln>
              </c:spPr>
            </c:marker>
            <c:bubble3D val="0"/>
            <c:extLst>
              <c:ext xmlns:c16="http://schemas.microsoft.com/office/drawing/2014/chart" uri="{C3380CC4-5D6E-409C-BE32-E72D297353CC}">
                <c16:uniqueId val="{00000002-49CF-4656-9A0E-BF44871A91A0}"/>
              </c:ext>
            </c:extLst>
          </c:dPt>
          <c:dPt>
            <c:idx val="7"/>
            <c:marker>
              <c:spPr>
                <a:solidFill>
                  <a:srgbClr val="002060"/>
                </a:solidFill>
                <a:ln>
                  <a:noFill/>
                </a:ln>
              </c:spPr>
            </c:marker>
            <c:bubble3D val="0"/>
            <c:extLst>
              <c:ext xmlns:c16="http://schemas.microsoft.com/office/drawing/2014/chart" uri="{C3380CC4-5D6E-409C-BE32-E72D297353CC}">
                <c16:uniqueId val="{00000003-49CF-4656-9A0E-BF44871A91A0}"/>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Colima</c:v>
                  </c:pt>
                  <c:pt idx="2">
                    <c:v>Muy Alta y Alta</c:v>
                  </c:pt>
                  <c:pt idx="4">
                    <c:v>Media</c:v>
                  </c:pt>
                  <c:pt idx="6">
                    <c:v>Baja y Muy Baja</c:v>
                  </c:pt>
                </c:lvl>
              </c:multiLvlStrCache>
            </c:multiLvlStrRef>
          </c:cat>
          <c:val>
            <c:numRef>
              <c:f>_MARGINC_INT_!$D$2:$D$9</c:f>
              <c:numCache>
                <c:formatCode>General</c:formatCode>
                <c:ptCount val="8"/>
                <c:pt idx="0">
                  <c:v>514.03499999999997</c:v>
                </c:pt>
                <c:pt idx="1">
                  <c:v>508.45299999999997</c:v>
                </c:pt>
                <c:pt idx="2">
                  <c:v>465.07499999999999</c:v>
                </c:pt>
                <c:pt idx="3">
                  <c:v>464.12</c:v>
                </c:pt>
                <c:pt idx="4">
                  <c:v>493.65699999999998</c:v>
                </c:pt>
                <c:pt idx="5">
                  <c:v>478.916</c:v>
                </c:pt>
                <c:pt idx="6">
                  <c:v>540.05499999999995</c:v>
                </c:pt>
                <c:pt idx="7">
                  <c:v>537.05999999999995</c:v>
                </c:pt>
              </c:numCache>
            </c:numRef>
          </c:val>
          <c:smooth val="0"/>
          <c:extLst>
            <c:ext xmlns:c16="http://schemas.microsoft.com/office/drawing/2014/chart" uri="{C3380CC4-5D6E-409C-BE32-E72D297353CC}">
              <c16:uniqueId val="{00000004-49CF-4656-9A0E-BF44871A91A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49CF-4656-9A0E-BF44871A91A0}"/>
              </c:ext>
            </c:extLst>
          </c:dPt>
          <c:dPt>
            <c:idx val="3"/>
            <c:marker>
              <c:spPr>
                <a:solidFill>
                  <a:srgbClr val="002060"/>
                </a:solidFill>
                <a:ln>
                  <a:noFill/>
                </a:ln>
              </c:spPr>
            </c:marker>
            <c:bubble3D val="0"/>
            <c:extLst>
              <c:ext xmlns:c16="http://schemas.microsoft.com/office/drawing/2014/chart" uri="{C3380CC4-5D6E-409C-BE32-E72D297353CC}">
                <c16:uniqueId val="{00000006-49CF-4656-9A0E-BF44871A91A0}"/>
              </c:ext>
            </c:extLst>
          </c:dPt>
          <c:dPt>
            <c:idx val="5"/>
            <c:marker>
              <c:spPr>
                <a:solidFill>
                  <a:srgbClr val="002060"/>
                </a:solidFill>
                <a:ln>
                  <a:noFill/>
                </a:ln>
              </c:spPr>
            </c:marker>
            <c:bubble3D val="0"/>
            <c:extLst>
              <c:ext xmlns:c16="http://schemas.microsoft.com/office/drawing/2014/chart" uri="{C3380CC4-5D6E-409C-BE32-E72D297353CC}">
                <c16:uniqueId val="{00000007-49CF-4656-9A0E-BF44871A91A0}"/>
              </c:ext>
            </c:extLst>
          </c:dPt>
          <c:dPt>
            <c:idx val="7"/>
            <c:marker>
              <c:spPr>
                <a:solidFill>
                  <a:srgbClr val="002060"/>
                </a:solidFill>
                <a:ln>
                  <a:noFill/>
                </a:ln>
              </c:spPr>
            </c:marker>
            <c:bubble3D val="0"/>
            <c:extLst>
              <c:ext xmlns:c16="http://schemas.microsoft.com/office/drawing/2014/chart" uri="{C3380CC4-5D6E-409C-BE32-E72D297353CC}">
                <c16:uniqueId val="{00000008-49CF-4656-9A0E-BF44871A91A0}"/>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Colima</c:v>
                  </c:pt>
                  <c:pt idx="2">
                    <c:v>Muy Alta y Alta</c:v>
                  </c:pt>
                  <c:pt idx="4">
                    <c:v>Media</c:v>
                  </c:pt>
                  <c:pt idx="6">
                    <c:v>Baja y Muy Baja</c:v>
                  </c:pt>
                </c:lvl>
              </c:multiLvlStrCache>
            </c:multiLvlStrRef>
          </c:cat>
          <c:val>
            <c:numRef>
              <c:f>_MARGINC_INT_!$E$2:$E$9</c:f>
              <c:numCache>
                <c:formatCode>General</c:formatCode>
                <c:ptCount val="8"/>
                <c:pt idx="0">
                  <c:v>527.96500000000003</c:v>
                </c:pt>
                <c:pt idx="1">
                  <c:v>529.54700000000003</c:v>
                </c:pt>
                <c:pt idx="2">
                  <c:v>494.92500000000001</c:v>
                </c:pt>
                <c:pt idx="3">
                  <c:v>511.88</c:v>
                </c:pt>
                <c:pt idx="4">
                  <c:v>516.34299999999996</c:v>
                </c:pt>
                <c:pt idx="5">
                  <c:v>525.08399999999995</c:v>
                </c:pt>
                <c:pt idx="6">
                  <c:v>561.94500000000005</c:v>
                </c:pt>
                <c:pt idx="7">
                  <c:v>560.94000000000005</c:v>
                </c:pt>
              </c:numCache>
            </c:numRef>
          </c:val>
          <c:smooth val="0"/>
          <c:extLst>
            <c:ext xmlns:c16="http://schemas.microsoft.com/office/drawing/2014/chart" uri="{C3380CC4-5D6E-409C-BE32-E72D297353CC}">
              <c16:uniqueId val="{00000009-49CF-4656-9A0E-BF44871A91A0}"/>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49CF-4656-9A0E-BF44871A91A0}"/>
              </c:ext>
            </c:extLst>
          </c:dPt>
          <c:dPt>
            <c:idx val="3"/>
            <c:marker>
              <c:spPr>
                <a:solidFill>
                  <a:srgbClr val="002060"/>
                </a:solidFill>
                <a:ln>
                  <a:noFill/>
                </a:ln>
              </c:spPr>
            </c:marker>
            <c:bubble3D val="0"/>
            <c:extLst>
              <c:ext xmlns:c16="http://schemas.microsoft.com/office/drawing/2014/chart" uri="{C3380CC4-5D6E-409C-BE32-E72D297353CC}">
                <c16:uniqueId val="{0000000B-49CF-4656-9A0E-BF44871A91A0}"/>
              </c:ext>
            </c:extLst>
          </c:dPt>
          <c:dPt>
            <c:idx val="5"/>
            <c:marker>
              <c:spPr>
                <a:solidFill>
                  <a:srgbClr val="002060"/>
                </a:solidFill>
                <a:ln>
                  <a:noFill/>
                </a:ln>
              </c:spPr>
            </c:marker>
            <c:bubble3D val="0"/>
            <c:extLst>
              <c:ext xmlns:c16="http://schemas.microsoft.com/office/drawing/2014/chart" uri="{C3380CC4-5D6E-409C-BE32-E72D297353CC}">
                <c16:uniqueId val="{0000000C-49CF-4656-9A0E-BF44871A91A0}"/>
              </c:ext>
            </c:extLst>
          </c:dPt>
          <c:dPt>
            <c:idx val="7"/>
            <c:marker>
              <c:spPr>
                <a:solidFill>
                  <a:srgbClr val="002060"/>
                </a:solidFill>
                <a:ln>
                  <a:noFill/>
                </a:ln>
              </c:spPr>
            </c:marker>
            <c:bubble3D val="0"/>
            <c:extLst>
              <c:ext xmlns:c16="http://schemas.microsoft.com/office/drawing/2014/chart" uri="{C3380CC4-5D6E-409C-BE32-E72D297353CC}">
                <c16:uniqueId val="{0000000D-49CF-4656-9A0E-BF44871A91A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9CF-4656-9A0E-BF44871A91A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9CF-4656-9A0E-BF44871A91A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9CF-4656-9A0E-BF44871A91A0}"/>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9CF-4656-9A0E-BF44871A91A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Colima</c:v>
                  </c:pt>
                  <c:pt idx="2">
                    <c:v>Muy Alta y Alta</c:v>
                  </c:pt>
                  <c:pt idx="4">
                    <c:v>Media</c:v>
                  </c:pt>
                  <c:pt idx="6">
                    <c:v>Baja y Muy Baja</c:v>
                  </c:pt>
                </c:lvl>
              </c:multiLvlStrCache>
            </c:multiLvlStrRef>
          </c:cat>
          <c:val>
            <c:numRef>
              <c:f>_MARGINC_INT_!$F$2:$F$9</c:f>
              <c:numCache>
                <c:formatCode>General</c:formatCode>
                <c:ptCount val="8"/>
                <c:pt idx="0">
                  <c:v>521</c:v>
                </c:pt>
                <c:pt idx="1">
                  <c:v>519</c:v>
                </c:pt>
                <c:pt idx="2">
                  <c:v>480</c:v>
                </c:pt>
                <c:pt idx="3">
                  <c:v>488</c:v>
                </c:pt>
                <c:pt idx="4">
                  <c:v>505</c:v>
                </c:pt>
                <c:pt idx="5">
                  <c:v>502</c:v>
                </c:pt>
                <c:pt idx="6">
                  <c:v>551</c:v>
                </c:pt>
                <c:pt idx="7">
                  <c:v>549</c:v>
                </c:pt>
              </c:numCache>
            </c:numRef>
          </c:val>
          <c:smooth val="0"/>
          <c:extLst>
            <c:ext xmlns:c16="http://schemas.microsoft.com/office/drawing/2014/chart" uri="{C3380CC4-5D6E-409C-BE32-E72D297353CC}">
              <c16:uniqueId val="{0000000E-49CF-4656-9A0E-BF44871A91A0}"/>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122-48DC-AAC6-53D1B3EE4D12}"/>
              </c:ext>
            </c:extLst>
          </c:dPt>
          <c:dPt>
            <c:idx val="3"/>
            <c:marker>
              <c:spPr>
                <a:solidFill>
                  <a:srgbClr val="002060"/>
                </a:solidFill>
                <a:ln>
                  <a:noFill/>
                </a:ln>
              </c:spPr>
            </c:marker>
            <c:bubble3D val="0"/>
            <c:extLst>
              <c:ext xmlns:c16="http://schemas.microsoft.com/office/drawing/2014/chart" uri="{C3380CC4-5D6E-409C-BE32-E72D297353CC}">
                <c16:uniqueId val="{00000001-4122-48DC-AAC6-53D1B3EE4D12}"/>
              </c:ext>
            </c:extLst>
          </c:dPt>
          <c:dPt>
            <c:idx val="5"/>
            <c:marker>
              <c:spPr>
                <a:solidFill>
                  <a:srgbClr val="002060"/>
                </a:solidFill>
                <a:ln>
                  <a:noFill/>
                </a:ln>
              </c:spPr>
            </c:marker>
            <c:bubble3D val="0"/>
            <c:extLst>
              <c:ext xmlns:c16="http://schemas.microsoft.com/office/drawing/2014/chart" uri="{C3380CC4-5D6E-409C-BE32-E72D297353CC}">
                <c16:uniqueId val="{00000002-4122-48DC-AAC6-53D1B3EE4D12}"/>
              </c:ext>
            </c:extLst>
          </c:dPt>
          <c:dPt>
            <c:idx val="7"/>
            <c:marker>
              <c:spPr>
                <a:solidFill>
                  <a:srgbClr val="002060"/>
                </a:solidFill>
                <a:ln>
                  <a:noFill/>
                </a:ln>
              </c:spPr>
            </c:marker>
            <c:bubble3D val="0"/>
            <c:extLst>
              <c:ext xmlns:c16="http://schemas.microsoft.com/office/drawing/2014/chart" uri="{C3380CC4-5D6E-409C-BE32-E72D297353CC}">
                <c16:uniqueId val="{00000003-4122-48DC-AAC6-53D1B3EE4D12}"/>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Colima</c:v>
                  </c:pt>
                  <c:pt idx="2">
                    <c:v>Muy Alta y Alta</c:v>
                  </c:pt>
                  <c:pt idx="4">
                    <c:v>Media</c:v>
                  </c:pt>
                  <c:pt idx="6">
                    <c:v>Baja y Muy Baja</c:v>
                  </c:pt>
                </c:lvl>
              </c:multiLvlStrCache>
            </c:multiLvlStrRef>
          </c:cat>
          <c:val>
            <c:numRef>
              <c:f>_MARGINC_INT_!$D$27:$D$34</c:f>
              <c:numCache>
                <c:formatCode>General</c:formatCode>
                <c:ptCount val="8"/>
                <c:pt idx="0">
                  <c:v>516.04</c:v>
                </c:pt>
                <c:pt idx="1">
                  <c:v>510.46300000000002</c:v>
                </c:pt>
                <c:pt idx="2">
                  <c:v>477.88099999999997</c:v>
                </c:pt>
                <c:pt idx="3">
                  <c:v>475.34399999999999</c:v>
                </c:pt>
                <c:pt idx="4">
                  <c:v>492.66199999999998</c:v>
                </c:pt>
                <c:pt idx="5">
                  <c:v>479.14</c:v>
                </c:pt>
                <c:pt idx="6">
                  <c:v>539.46299999999997</c:v>
                </c:pt>
                <c:pt idx="7">
                  <c:v>533.86099999999999</c:v>
                </c:pt>
              </c:numCache>
            </c:numRef>
          </c:val>
          <c:smooth val="0"/>
          <c:extLst>
            <c:ext xmlns:c16="http://schemas.microsoft.com/office/drawing/2014/chart" uri="{C3380CC4-5D6E-409C-BE32-E72D297353CC}">
              <c16:uniqueId val="{00000004-4122-48DC-AAC6-53D1B3EE4D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4122-48DC-AAC6-53D1B3EE4D12}"/>
              </c:ext>
            </c:extLst>
          </c:dPt>
          <c:dPt>
            <c:idx val="3"/>
            <c:marker>
              <c:spPr>
                <a:solidFill>
                  <a:srgbClr val="002060"/>
                </a:solidFill>
                <a:ln>
                  <a:noFill/>
                </a:ln>
              </c:spPr>
            </c:marker>
            <c:bubble3D val="0"/>
            <c:extLst>
              <c:ext xmlns:c16="http://schemas.microsoft.com/office/drawing/2014/chart" uri="{C3380CC4-5D6E-409C-BE32-E72D297353CC}">
                <c16:uniqueId val="{00000006-4122-48DC-AAC6-53D1B3EE4D12}"/>
              </c:ext>
            </c:extLst>
          </c:dPt>
          <c:dPt>
            <c:idx val="5"/>
            <c:marker>
              <c:spPr>
                <a:solidFill>
                  <a:srgbClr val="002060"/>
                </a:solidFill>
                <a:ln>
                  <a:noFill/>
                </a:ln>
              </c:spPr>
            </c:marker>
            <c:bubble3D val="0"/>
            <c:extLst>
              <c:ext xmlns:c16="http://schemas.microsoft.com/office/drawing/2014/chart" uri="{C3380CC4-5D6E-409C-BE32-E72D297353CC}">
                <c16:uniqueId val="{00000007-4122-48DC-AAC6-53D1B3EE4D12}"/>
              </c:ext>
            </c:extLst>
          </c:dPt>
          <c:dPt>
            <c:idx val="7"/>
            <c:marker>
              <c:spPr>
                <a:solidFill>
                  <a:srgbClr val="002060"/>
                </a:solidFill>
                <a:ln>
                  <a:noFill/>
                </a:ln>
              </c:spPr>
            </c:marker>
            <c:bubble3D val="0"/>
            <c:extLst>
              <c:ext xmlns:c16="http://schemas.microsoft.com/office/drawing/2014/chart" uri="{C3380CC4-5D6E-409C-BE32-E72D297353CC}">
                <c16:uniqueId val="{00000008-4122-48DC-AAC6-53D1B3EE4D12}"/>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Colima</c:v>
                  </c:pt>
                  <c:pt idx="2">
                    <c:v>Muy Alta y Alta</c:v>
                  </c:pt>
                  <c:pt idx="4">
                    <c:v>Media</c:v>
                  </c:pt>
                  <c:pt idx="6">
                    <c:v>Baja y Muy Baja</c:v>
                  </c:pt>
                </c:lvl>
              </c:multiLvlStrCache>
            </c:multiLvlStrRef>
          </c:cat>
          <c:val>
            <c:numRef>
              <c:f>_MARGINC_INT_!$E$27:$E$34</c:f>
              <c:numCache>
                <c:formatCode>General</c:formatCode>
                <c:ptCount val="8"/>
                <c:pt idx="0">
                  <c:v>531.96</c:v>
                </c:pt>
                <c:pt idx="1">
                  <c:v>535.53700000000003</c:v>
                </c:pt>
                <c:pt idx="2">
                  <c:v>510.11900000000003</c:v>
                </c:pt>
                <c:pt idx="3">
                  <c:v>532.65599999999995</c:v>
                </c:pt>
                <c:pt idx="4">
                  <c:v>517.33799999999997</c:v>
                </c:pt>
                <c:pt idx="5">
                  <c:v>534.86</c:v>
                </c:pt>
                <c:pt idx="6">
                  <c:v>564.53700000000003</c:v>
                </c:pt>
                <c:pt idx="7">
                  <c:v>558.13900000000001</c:v>
                </c:pt>
              </c:numCache>
            </c:numRef>
          </c:val>
          <c:smooth val="0"/>
          <c:extLst>
            <c:ext xmlns:c16="http://schemas.microsoft.com/office/drawing/2014/chart" uri="{C3380CC4-5D6E-409C-BE32-E72D297353CC}">
              <c16:uniqueId val="{00000009-4122-48DC-AAC6-53D1B3EE4D12}"/>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4122-48DC-AAC6-53D1B3EE4D12}"/>
              </c:ext>
            </c:extLst>
          </c:dPt>
          <c:dPt>
            <c:idx val="3"/>
            <c:marker>
              <c:spPr>
                <a:solidFill>
                  <a:srgbClr val="002060"/>
                </a:solidFill>
                <a:ln>
                  <a:noFill/>
                </a:ln>
              </c:spPr>
            </c:marker>
            <c:bubble3D val="0"/>
            <c:extLst>
              <c:ext xmlns:c16="http://schemas.microsoft.com/office/drawing/2014/chart" uri="{C3380CC4-5D6E-409C-BE32-E72D297353CC}">
                <c16:uniqueId val="{0000000B-4122-48DC-AAC6-53D1B3EE4D12}"/>
              </c:ext>
            </c:extLst>
          </c:dPt>
          <c:dPt>
            <c:idx val="5"/>
            <c:marker>
              <c:spPr>
                <a:solidFill>
                  <a:srgbClr val="002060"/>
                </a:solidFill>
                <a:ln>
                  <a:noFill/>
                </a:ln>
              </c:spPr>
            </c:marker>
            <c:bubble3D val="0"/>
            <c:extLst>
              <c:ext xmlns:c16="http://schemas.microsoft.com/office/drawing/2014/chart" uri="{C3380CC4-5D6E-409C-BE32-E72D297353CC}">
                <c16:uniqueId val="{0000000C-4122-48DC-AAC6-53D1B3EE4D12}"/>
              </c:ext>
            </c:extLst>
          </c:dPt>
          <c:dPt>
            <c:idx val="7"/>
            <c:marker>
              <c:spPr>
                <a:solidFill>
                  <a:srgbClr val="002060"/>
                </a:solidFill>
                <a:ln>
                  <a:noFill/>
                </a:ln>
              </c:spPr>
            </c:marker>
            <c:bubble3D val="0"/>
            <c:extLst>
              <c:ext xmlns:c16="http://schemas.microsoft.com/office/drawing/2014/chart" uri="{C3380CC4-5D6E-409C-BE32-E72D297353CC}">
                <c16:uniqueId val="{0000000D-4122-48DC-AAC6-53D1B3EE4D1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122-48DC-AAC6-53D1B3EE4D1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122-48DC-AAC6-53D1B3EE4D12}"/>
                </c:ext>
              </c:extLst>
            </c:dLbl>
            <c:dLbl>
              <c:idx val="4"/>
              <c:layout>
                <c:manualLayout>
                  <c:x val="0"/>
                  <c:y val="-2.5316455696202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122-48DC-AAC6-53D1B3EE4D12}"/>
                </c:ext>
              </c:extLst>
            </c:dLbl>
            <c:dLbl>
              <c:idx val="5"/>
              <c:layout>
                <c:manualLayout>
                  <c:x val="0"/>
                  <c:y val="-3.2911392405063293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122-48DC-AAC6-53D1B3EE4D12}"/>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122-48DC-AAC6-53D1B3EE4D1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Colima</c:v>
                  </c:pt>
                  <c:pt idx="2">
                    <c:v>Muy Alta y Alta</c:v>
                  </c:pt>
                  <c:pt idx="4">
                    <c:v>Media</c:v>
                  </c:pt>
                  <c:pt idx="6">
                    <c:v>Baja y Muy Baja</c:v>
                  </c:pt>
                </c:lvl>
              </c:multiLvlStrCache>
            </c:multiLvlStrRef>
          </c:cat>
          <c:val>
            <c:numRef>
              <c:f>_MARGINC_INT_!$F$27:$F$34</c:f>
              <c:numCache>
                <c:formatCode>General</c:formatCode>
                <c:ptCount val="8"/>
                <c:pt idx="0">
                  <c:v>524</c:v>
                </c:pt>
                <c:pt idx="1">
                  <c:v>523</c:v>
                </c:pt>
                <c:pt idx="2">
                  <c:v>494</c:v>
                </c:pt>
                <c:pt idx="3">
                  <c:v>504</c:v>
                </c:pt>
                <c:pt idx="4">
                  <c:v>505</c:v>
                </c:pt>
                <c:pt idx="5">
                  <c:v>507</c:v>
                </c:pt>
                <c:pt idx="6">
                  <c:v>552</c:v>
                </c:pt>
                <c:pt idx="7">
                  <c:v>546</c:v>
                </c:pt>
              </c:numCache>
            </c:numRef>
          </c:val>
          <c:smooth val="0"/>
          <c:extLst>
            <c:ext xmlns:c16="http://schemas.microsoft.com/office/drawing/2014/chart" uri="{C3380CC4-5D6E-409C-BE32-E72D297353CC}">
              <c16:uniqueId val="{0000000F-4122-48DC-AAC6-53D1B3EE4D12}"/>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786BEB9-2E15-4AEB-A579-55CA8EE4B7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0C2-4D68-84D4-D9EB5BBBAAAE}"/>
                </c:ext>
              </c:extLst>
            </c:dLbl>
            <c:dLbl>
              <c:idx val="1"/>
              <c:tx>
                <c:rich>
                  <a:bodyPr/>
                  <a:lstStyle/>
                  <a:p>
                    <a:fld id="{C246BD4D-4DCA-4451-AF4E-2C3BB0AD86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0C2-4D68-84D4-D9EB5BBBAAA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C2-4D68-84D4-D9EB5BBBAAAE}"/>
                </c:ext>
              </c:extLst>
            </c:dLbl>
            <c:dLbl>
              <c:idx val="3"/>
              <c:tx>
                <c:rich>
                  <a:bodyPr/>
                  <a:lstStyle/>
                  <a:p>
                    <a:fld id="{3B1C94C6-DD61-4CB3-B630-0738711E85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0C2-4D68-84D4-D9EB5BBBAAA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Colima</c:v>
                </c:pt>
              </c:strCache>
            </c:strRef>
          </c:cat>
          <c:val>
            <c:numRef>
              <c:f>_RURALIDAD_!$C$2:$C$5</c:f>
              <c:numCache>
                <c:formatCode>General</c:formatCode>
                <c:ptCount val="4"/>
                <c:pt idx="0">
                  <c:v>-57.7</c:v>
                </c:pt>
                <c:pt idx="1">
                  <c:v>-41.8</c:v>
                </c:pt>
                <c:pt idx="3">
                  <c:v>-43.5</c:v>
                </c:pt>
              </c:numCache>
            </c:numRef>
          </c:val>
          <c:extLst>
            <c:ext xmlns:c15="http://schemas.microsoft.com/office/drawing/2012/chart" uri="{02D57815-91ED-43cb-92C2-25804820EDAC}">
              <c15:datalabelsRange>
                <c15:f>_RURALIDAD_!$G$2:$G$5</c15:f>
                <c15:dlblRangeCache>
                  <c:ptCount val="4"/>
                  <c:pt idx="0">
                    <c:v>57.7</c:v>
                  </c:pt>
                  <c:pt idx="1">
                    <c:v>41.8</c:v>
                  </c:pt>
                  <c:pt idx="3">
                    <c:v>43.5</c:v>
                  </c:pt>
                </c15:dlblRangeCache>
              </c15:datalabelsRange>
            </c:ext>
            <c:ext xmlns:c16="http://schemas.microsoft.com/office/drawing/2014/chart" uri="{C3380CC4-5D6E-409C-BE32-E72D297353CC}">
              <c16:uniqueId val="{00000004-50C2-4D68-84D4-D9EB5BBBAAAE}"/>
            </c:ext>
          </c:extLst>
        </c:ser>
        <c:ser>
          <c:idx val="1"/>
          <c:order val="1"/>
          <c:tx>
            <c:v>NII</c:v>
          </c:tx>
          <c:spPr>
            <a:solidFill>
              <a:srgbClr val="B07CAA"/>
            </a:solidFill>
          </c:spPr>
          <c:invertIfNegative val="0"/>
          <c:dLbls>
            <c:dLbl>
              <c:idx val="0"/>
              <c:tx>
                <c:rich>
                  <a:bodyPr/>
                  <a:lstStyle/>
                  <a:p>
                    <a:fld id="{CE588CD1-DD5E-4CA8-A2FA-9070B76DC7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0C2-4D68-84D4-D9EB5BBBAAAE}"/>
                </c:ext>
              </c:extLst>
            </c:dLbl>
            <c:dLbl>
              <c:idx val="1"/>
              <c:tx>
                <c:rich>
                  <a:bodyPr/>
                  <a:lstStyle/>
                  <a:p>
                    <a:fld id="{642F78D1-9695-4B77-B42E-2148A82608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0C2-4D68-84D4-D9EB5BBBAAA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C2-4D68-84D4-D9EB5BBBAAAE}"/>
                </c:ext>
              </c:extLst>
            </c:dLbl>
            <c:dLbl>
              <c:idx val="3"/>
              <c:tx>
                <c:rich>
                  <a:bodyPr/>
                  <a:lstStyle/>
                  <a:p>
                    <a:fld id="{AA370AAB-1426-4998-9CEC-A04138CB14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0C2-4D68-84D4-D9EB5BBBAAA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Colima</c:v>
                </c:pt>
              </c:strCache>
            </c:strRef>
          </c:cat>
          <c:val>
            <c:numRef>
              <c:f>_RURALIDAD_!$D$2:$D$5</c:f>
              <c:numCache>
                <c:formatCode>General</c:formatCode>
                <c:ptCount val="4"/>
                <c:pt idx="0">
                  <c:v>28.1</c:v>
                </c:pt>
                <c:pt idx="1">
                  <c:v>34</c:v>
                </c:pt>
                <c:pt idx="3">
                  <c:v>33.4</c:v>
                </c:pt>
              </c:numCache>
            </c:numRef>
          </c:val>
          <c:extLst>
            <c:ext xmlns:c15="http://schemas.microsoft.com/office/drawing/2012/chart" uri="{02D57815-91ED-43cb-92C2-25804820EDAC}">
              <c15:datalabelsRange>
                <c15:f>_RURALIDAD_!$H$2:$H$5</c15:f>
                <c15:dlblRangeCache>
                  <c:ptCount val="4"/>
                  <c:pt idx="0">
                    <c:v>28.1</c:v>
                  </c:pt>
                  <c:pt idx="1">
                    <c:v>34.0</c:v>
                  </c:pt>
                  <c:pt idx="3">
                    <c:v>33.4</c:v>
                  </c:pt>
                </c15:dlblRangeCache>
              </c15:datalabelsRange>
            </c:ext>
            <c:ext xmlns:c16="http://schemas.microsoft.com/office/drawing/2014/chart" uri="{C3380CC4-5D6E-409C-BE32-E72D297353CC}">
              <c16:uniqueId val="{00000009-50C2-4D68-84D4-D9EB5BBBAAAE}"/>
            </c:ext>
          </c:extLst>
        </c:ser>
        <c:ser>
          <c:idx val="2"/>
          <c:order val="2"/>
          <c:tx>
            <c:v>NIII</c:v>
          </c:tx>
          <c:spPr>
            <a:solidFill>
              <a:srgbClr val="9A528E"/>
            </a:solidFill>
          </c:spPr>
          <c:invertIfNegative val="0"/>
          <c:dLbls>
            <c:dLbl>
              <c:idx val="0"/>
              <c:tx>
                <c:rich>
                  <a:bodyPr/>
                  <a:lstStyle/>
                  <a:p>
                    <a:fld id="{896A5552-4FDC-41F0-86F4-97A0E5458E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0C2-4D68-84D4-D9EB5BBBAAAE}"/>
                </c:ext>
              </c:extLst>
            </c:dLbl>
            <c:dLbl>
              <c:idx val="1"/>
              <c:tx>
                <c:rich>
                  <a:bodyPr/>
                  <a:lstStyle/>
                  <a:p>
                    <a:fld id="{6B305C84-41BD-4564-A89C-0F0F221595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0C2-4D68-84D4-D9EB5BBBAAA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C2-4D68-84D4-D9EB5BBBAAAE}"/>
                </c:ext>
              </c:extLst>
            </c:dLbl>
            <c:dLbl>
              <c:idx val="3"/>
              <c:tx>
                <c:rich>
                  <a:bodyPr/>
                  <a:lstStyle/>
                  <a:p>
                    <a:fld id="{7B3ECBA3-A412-461E-9926-F72574CB5A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0C2-4D68-84D4-D9EB5BBBAAA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Colima</c:v>
                </c:pt>
              </c:strCache>
            </c:strRef>
          </c:cat>
          <c:val>
            <c:numRef>
              <c:f>_RURALIDAD_!$E$2:$E$5</c:f>
              <c:numCache>
                <c:formatCode>General</c:formatCode>
                <c:ptCount val="4"/>
                <c:pt idx="0">
                  <c:v>12</c:v>
                </c:pt>
                <c:pt idx="1">
                  <c:v>18.8</c:v>
                </c:pt>
                <c:pt idx="3">
                  <c:v>18.100000000000001</c:v>
                </c:pt>
              </c:numCache>
            </c:numRef>
          </c:val>
          <c:extLst>
            <c:ext xmlns:c15="http://schemas.microsoft.com/office/drawing/2012/chart" uri="{02D57815-91ED-43cb-92C2-25804820EDAC}">
              <c15:datalabelsRange>
                <c15:f>_RURALIDAD_!$I$2:$I$5</c15:f>
                <c15:dlblRangeCache>
                  <c:ptCount val="4"/>
                  <c:pt idx="0">
                    <c:v>12.0˟</c:v>
                  </c:pt>
                  <c:pt idx="1">
                    <c:v>18.8</c:v>
                  </c:pt>
                  <c:pt idx="3">
                    <c:v>18.1</c:v>
                  </c:pt>
                </c15:dlblRangeCache>
              </c15:datalabelsRange>
            </c:ext>
            <c:ext xmlns:c16="http://schemas.microsoft.com/office/drawing/2014/chart" uri="{C3380CC4-5D6E-409C-BE32-E72D297353CC}">
              <c16:uniqueId val="{0000000E-50C2-4D68-84D4-D9EB5BBBAAAE}"/>
            </c:ext>
          </c:extLst>
        </c:ser>
        <c:ser>
          <c:idx val="3"/>
          <c:order val="3"/>
          <c:tx>
            <c:v>NIV</c:v>
          </c:tx>
          <c:spPr>
            <a:solidFill>
              <a:srgbClr val="862A77"/>
            </a:solidFill>
          </c:spPr>
          <c:invertIfNegative val="0"/>
          <c:dLbls>
            <c:dLbl>
              <c:idx val="0"/>
              <c:layout>
                <c:manualLayout>
                  <c:x val="2.5757575757575757E-2"/>
                  <c:y val="0"/>
                </c:manualLayout>
              </c:layout>
              <c:tx>
                <c:rich>
                  <a:bodyPr/>
                  <a:lstStyle/>
                  <a:p>
                    <a:pPr>
                      <a:defRPr sz="1400" b="1" baseline="0">
                        <a:solidFill>
                          <a:srgbClr val="862A77"/>
                        </a:solidFill>
                        <a:latin typeface="Calibri"/>
                      </a:defRPr>
                    </a:pPr>
                    <a:fld id="{F7CAEF79-B83A-4566-87ED-B3908541CF7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0C2-4D68-84D4-D9EB5BBBAAAE}"/>
                </c:ext>
              </c:extLst>
            </c:dLbl>
            <c:dLbl>
              <c:idx val="1"/>
              <c:tx>
                <c:rich>
                  <a:bodyPr/>
                  <a:lstStyle/>
                  <a:p>
                    <a:fld id="{415B38C2-0547-4F7F-9235-5CCCDE1255F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0C2-4D68-84D4-D9EB5BBBAAA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C2-4D68-84D4-D9EB5BBBAAAE}"/>
                </c:ext>
              </c:extLst>
            </c:dLbl>
            <c:dLbl>
              <c:idx val="3"/>
              <c:layout>
                <c:manualLayout>
                  <c:x val="3.0303030303030193E-2"/>
                  <c:y val="0"/>
                </c:manualLayout>
              </c:layout>
              <c:tx>
                <c:rich>
                  <a:bodyPr/>
                  <a:lstStyle/>
                  <a:p>
                    <a:pPr>
                      <a:defRPr sz="1400" b="1" baseline="0">
                        <a:solidFill>
                          <a:srgbClr val="862A77"/>
                        </a:solidFill>
                        <a:latin typeface="Calibri"/>
                      </a:defRPr>
                    </a:pPr>
                    <a:fld id="{5FF8AAAD-60B2-4A5D-8908-79A3133911C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0C2-4D68-84D4-D9EB5BBBAAA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Colima</c:v>
                </c:pt>
              </c:strCache>
            </c:strRef>
          </c:cat>
          <c:val>
            <c:numRef>
              <c:f>_RURALIDAD_!$F$2:$F$5</c:f>
              <c:numCache>
                <c:formatCode>General</c:formatCode>
                <c:ptCount val="4"/>
                <c:pt idx="0">
                  <c:v>2.2000000000000002</c:v>
                </c:pt>
                <c:pt idx="1">
                  <c:v>5.4</c:v>
                </c:pt>
                <c:pt idx="3">
                  <c:v>5</c:v>
                </c:pt>
              </c:numCache>
            </c:numRef>
          </c:val>
          <c:extLst>
            <c:ext xmlns:c15="http://schemas.microsoft.com/office/drawing/2012/chart" uri="{02D57815-91ED-43cb-92C2-25804820EDAC}">
              <c15:datalabelsRange>
                <c15:f>_RURALIDAD_!$J$2:$J$5</c15:f>
                <c15:dlblRangeCache>
                  <c:ptCount val="4"/>
                  <c:pt idx="0">
                    <c:v>2.2˟</c:v>
                  </c:pt>
                  <c:pt idx="1">
                    <c:v>5.4</c:v>
                  </c:pt>
                  <c:pt idx="3">
                    <c:v>5.0</c:v>
                  </c:pt>
                </c15:dlblRangeCache>
              </c15:datalabelsRange>
            </c:ext>
            <c:ext xmlns:c16="http://schemas.microsoft.com/office/drawing/2014/chart" uri="{C3380CC4-5D6E-409C-BE32-E72D297353CC}">
              <c16:uniqueId val="{00000013-50C2-4D68-84D4-D9EB5BBBAAAE}"/>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246453E-3EB4-4E57-A0B3-199E16553C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89F-4EF7-993F-C440261A4544}"/>
                </c:ext>
              </c:extLst>
            </c:dLbl>
            <c:dLbl>
              <c:idx val="1"/>
              <c:tx>
                <c:rich>
                  <a:bodyPr/>
                  <a:lstStyle/>
                  <a:p>
                    <a:fld id="{C8BB0812-2C0E-4C3A-AF56-815F807239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89F-4EF7-993F-C440261A454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9F-4EF7-993F-C440261A4544}"/>
                </c:ext>
              </c:extLst>
            </c:dLbl>
            <c:dLbl>
              <c:idx val="3"/>
              <c:tx>
                <c:rich>
                  <a:bodyPr/>
                  <a:lstStyle/>
                  <a:p>
                    <a:fld id="{61537077-6E8D-4036-9CE9-315A761AB7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89F-4EF7-993F-C440261A454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Colima</c:v>
                </c:pt>
              </c:strCache>
            </c:strRef>
          </c:cat>
          <c:val>
            <c:numRef>
              <c:f>_RURALIDAD_!$C$28:$C$31</c:f>
              <c:numCache>
                <c:formatCode>General</c:formatCode>
                <c:ptCount val="4"/>
                <c:pt idx="0">
                  <c:v>-61</c:v>
                </c:pt>
                <c:pt idx="1">
                  <c:v>-51.9</c:v>
                </c:pt>
                <c:pt idx="3">
                  <c:v>-52.9</c:v>
                </c:pt>
              </c:numCache>
            </c:numRef>
          </c:val>
          <c:extLst>
            <c:ext xmlns:c15="http://schemas.microsoft.com/office/drawing/2012/chart" uri="{02D57815-91ED-43cb-92C2-25804820EDAC}">
              <c15:datalabelsRange>
                <c15:f>_RURALIDAD_!$G$28:$G$31</c15:f>
                <c15:dlblRangeCache>
                  <c:ptCount val="4"/>
                  <c:pt idx="0">
                    <c:v>61.0</c:v>
                  </c:pt>
                  <c:pt idx="1">
                    <c:v>51.9</c:v>
                  </c:pt>
                  <c:pt idx="3">
                    <c:v>52.9</c:v>
                  </c:pt>
                </c15:dlblRangeCache>
              </c15:datalabelsRange>
            </c:ext>
            <c:ext xmlns:c16="http://schemas.microsoft.com/office/drawing/2014/chart" uri="{C3380CC4-5D6E-409C-BE32-E72D297353CC}">
              <c16:uniqueId val="{00000004-489F-4EF7-993F-C440261A4544}"/>
            </c:ext>
          </c:extLst>
        </c:ser>
        <c:ser>
          <c:idx val="1"/>
          <c:order val="1"/>
          <c:tx>
            <c:v>NII</c:v>
          </c:tx>
          <c:spPr>
            <a:solidFill>
              <a:srgbClr val="B07CAA"/>
            </a:solidFill>
          </c:spPr>
          <c:invertIfNegative val="0"/>
          <c:dLbls>
            <c:dLbl>
              <c:idx val="0"/>
              <c:tx>
                <c:rich>
                  <a:bodyPr/>
                  <a:lstStyle/>
                  <a:p>
                    <a:fld id="{34765267-4BC9-4659-B894-E02E4E1E2D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89F-4EF7-993F-C440261A4544}"/>
                </c:ext>
              </c:extLst>
            </c:dLbl>
            <c:dLbl>
              <c:idx val="1"/>
              <c:tx>
                <c:rich>
                  <a:bodyPr/>
                  <a:lstStyle/>
                  <a:p>
                    <a:fld id="{067AA440-9BD2-46E0-8B20-4B27436F63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89F-4EF7-993F-C440261A454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9F-4EF7-993F-C440261A4544}"/>
                </c:ext>
              </c:extLst>
            </c:dLbl>
            <c:dLbl>
              <c:idx val="3"/>
              <c:tx>
                <c:rich>
                  <a:bodyPr/>
                  <a:lstStyle/>
                  <a:p>
                    <a:fld id="{E9BE9A4A-3EF8-402F-9E93-8AF1634F58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89F-4EF7-993F-C440261A454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Colima</c:v>
                </c:pt>
              </c:strCache>
            </c:strRef>
          </c:cat>
          <c:val>
            <c:numRef>
              <c:f>_RURALIDAD_!$D$28:$D$31</c:f>
              <c:numCache>
                <c:formatCode>General</c:formatCode>
                <c:ptCount val="4"/>
                <c:pt idx="0">
                  <c:v>16</c:v>
                </c:pt>
                <c:pt idx="1">
                  <c:v>19</c:v>
                </c:pt>
                <c:pt idx="3">
                  <c:v>18.7</c:v>
                </c:pt>
              </c:numCache>
            </c:numRef>
          </c:val>
          <c:extLst>
            <c:ext xmlns:c15="http://schemas.microsoft.com/office/drawing/2012/chart" uri="{02D57815-91ED-43cb-92C2-25804820EDAC}">
              <c15:datalabelsRange>
                <c15:f>_RURALIDAD_!$H$28:$H$31</c15:f>
                <c15:dlblRangeCache>
                  <c:ptCount val="4"/>
                  <c:pt idx="0">
                    <c:v>16.0</c:v>
                  </c:pt>
                  <c:pt idx="1">
                    <c:v>19.0</c:v>
                  </c:pt>
                  <c:pt idx="3">
                    <c:v>18.7</c:v>
                  </c:pt>
                </c15:dlblRangeCache>
              </c15:datalabelsRange>
            </c:ext>
            <c:ext xmlns:c16="http://schemas.microsoft.com/office/drawing/2014/chart" uri="{C3380CC4-5D6E-409C-BE32-E72D297353CC}">
              <c16:uniqueId val="{00000009-489F-4EF7-993F-C440261A4544}"/>
            </c:ext>
          </c:extLst>
        </c:ser>
        <c:ser>
          <c:idx val="2"/>
          <c:order val="2"/>
          <c:tx>
            <c:v>NIII</c:v>
          </c:tx>
          <c:spPr>
            <a:solidFill>
              <a:srgbClr val="9A528E"/>
            </a:solidFill>
          </c:spPr>
          <c:invertIfNegative val="0"/>
          <c:dLbls>
            <c:dLbl>
              <c:idx val="0"/>
              <c:tx>
                <c:rich>
                  <a:bodyPr/>
                  <a:lstStyle/>
                  <a:p>
                    <a:fld id="{6AEF6F5B-AE29-426E-9DA7-4119866C9A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89F-4EF7-993F-C440261A4544}"/>
                </c:ext>
              </c:extLst>
            </c:dLbl>
            <c:dLbl>
              <c:idx val="1"/>
              <c:tx>
                <c:rich>
                  <a:bodyPr/>
                  <a:lstStyle/>
                  <a:p>
                    <a:fld id="{F248821C-84CF-4345-BB16-46D73E2AA1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89F-4EF7-993F-C440261A454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9F-4EF7-993F-C440261A4544}"/>
                </c:ext>
              </c:extLst>
            </c:dLbl>
            <c:dLbl>
              <c:idx val="3"/>
              <c:tx>
                <c:rich>
                  <a:bodyPr/>
                  <a:lstStyle/>
                  <a:p>
                    <a:fld id="{DF0B9F5B-F538-426E-BB0B-84F404AD6D5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89F-4EF7-993F-C440261A454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Colima</c:v>
                </c:pt>
              </c:strCache>
            </c:strRef>
          </c:cat>
          <c:val>
            <c:numRef>
              <c:f>_RURALIDAD_!$E$28:$E$31</c:f>
              <c:numCache>
                <c:formatCode>General</c:formatCode>
                <c:ptCount val="4"/>
                <c:pt idx="0">
                  <c:v>13.8</c:v>
                </c:pt>
                <c:pt idx="1">
                  <c:v>16.5</c:v>
                </c:pt>
                <c:pt idx="3">
                  <c:v>16.2</c:v>
                </c:pt>
              </c:numCache>
            </c:numRef>
          </c:val>
          <c:extLst>
            <c:ext xmlns:c15="http://schemas.microsoft.com/office/drawing/2012/chart" uri="{02D57815-91ED-43cb-92C2-25804820EDAC}">
              <c15:datalabelsRange>
                <c15:f>_RURALIDAD_!$I$28:$I$31</c15:f>
                <c15:dlblRangeCache>
                  <c:ptCount val="4"/>
                  <c:pt idx="0">
                    <c:v>13.8˟</c:v>
                  </c:pt>
                  <c:pt idx="1">
                    <c:v>16.5</c:v>
                  </c:pt>
                  <c:pt idx="3">
                    <c:v>16.2</c:v>
                  </c:pt>
                </c15:dlblRangeCache>
              </c15:datalabelsRange>
            </c:ext>
            <c:ext xmlns:c16="http://schemas.microsoft.com/office/drawing/2014/chart" uri="{C3380CC4-5D6E-409C-BE32-E72D297353CC}">
              <c16:uniqueId val="{0000000E-489F-4EF7-993F-C440261A4544}"/>
            </c:ext>
          </c:extLst>
        </c:ser>
        <c:ser>
          <c:idx val="3"/>
          <c:order val="3"/>
          <c:tx>
            <c:v>NIV</c:v>
          </c:tx>
          <c:spPr>
            <a:solidFill>
              <a:srgbClr val="862A77"/>
            </a:solidFill>
          </c:spPr>
          <c:invertIfNegative val="0"/>
          <c:dLbls>
            <c:dLbl>
              <c:idx val="0"/>
              <c:tx>
                <c:rich>
                  <a:bodyPr/>
                  <a:lstStyle/>
                  <a:p>
                    <a:fld id="{1BE4694D-E173-4E8E-8341-8384E9DC40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89F-4EF7-993F-C440261A4544}"/>
                </c:ext>
              </c:extLst>
            </c:dLbl>
            <c:dLbl>
              <c:idx val="1"/>
              <c:tx>
                <c:rich>
                  <a:bodyPr/>
                  <a:lstStyle/>
                  <a:p>
                    <a:fld id="{5B753FC4-5A2B-4367-B6DE-DDEE766801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89F-4EF7-993F-C440261A454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89F-4EF7-993F-C440261A4544}"/>
                </c:ext>
              </c:extLst>
            </c:dLbl>
            <c:dLbl>
              <c:idx val="3"/>
              <c:tx>
                <c:rich>
                  <a:bodyPr/>
                  <a:lstStyle/>
                  <a:p>
                    <a:fld id="{3FCEC67E-CEFF-441F-8B05-8AC4B8FA80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89F-4EF7-993F-C440261A454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Colima</c:v>
                </c:pt>
              </c:strCache>
            </c:strRef>
          </c:cat>
          <c:val>
            <c:numRef>
              <c:f>_RURALIDAD_!$F$28:$F$31</c:f>
              <c:numCache>
                <c:formatCode>General</c:formatCode>
                <c:ptCount val="4"/>
                <c:pt idx="0">
                  <c:v>9.1</c:v>
                </c:pt>
                <c:pt idx="1">
                  <c:v>12.6</c:v>
                </c:pt>
                <c:pt idx="3">
                  <c:v>12.2</c:v>
                </c:pt>
              </c:numCache>
            </c:numRef>
          </c:val>
          <c:extLst>
            <c:ext xmlns:c15="http://schemas.microsoft.com/office/drawing/2012/chart" uri="{02D57815-91ED-43cb-92C2-25804820EDAC}">
              <c15:datalabelsRange>
                <c15:f>_RURALIDAD_!$J$28:$J$31</c15:f>
                <c15:dlblRangeCache>
                  <c:ptCount val="4"/>
                  <c:pt idx="0">
                    <c:v>9.1˟</c:v>
                  </c:pt>
                  <c:pt idx="1">
                    <c:v>12.6</c:v>
                  </c:pt>
                  <c:pt idx="3">
                    <c:v>12.2</c:v>
                  </c:pt>
                </c15:dlblRangeCache>
              </c15:datalabelsRange>
            </c:ext>
            <c:ext xmlns:c16="http://schemas.microsoft.com/office/drawing/2014/chart" uri="{C3380CC4-5D6E-409C-BE32-E72D297353CC}">
              <c16:uniqueId val="{00000013-489F-4EF7-993F-C440261A4544}"/>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4F0-4670-9627-C586BE1ADE58}"/>
              </c:ext>
            </c:extLst>
          </c:dPt>
          <c:dPt>
            <c:idx val="3"/>
            <c:marker>
              <c:spPr>
                <a:solidFill>
                  <a:srgbClr val="002060"/>
                </a:solidFill>
                <a:ln>
                  <a:noFill/>
                </a:ln>
              </c:spPr>
            </c:marker>
            <c:bubble3D val="0"/>
            <c:extLst>
              <c:ext xmlns:c16="http://schemas.microsoft.com/office/drawing/2014/chart" uri="{C3380CC4-5D6E-409C-BE32-E72D297353CC}">
                <c16:uniqueId val="{00000001-64F0-4670-9627-C586BE1ADE58}"/>
              </c:ext>
            </c:extLst>
          </c:dPt>
          <c:dPt>
            <c:idx val="5"/>
            <c:marker>
              <c:spPr>
                <a:solidFill>
                  <a:srgbClr val="002060"/>
                </a:solidFill>
                <a:ln>
                  <a:noFill/>
                </a:ln>
              </c:spPr>
            </c:marker>
            <c:bubble3D val="0"/>
            <c:extLst>
              <c:ext xmlns:c16="http://schemas.microsoft.com/office/drawing/2014/chart" uri="{C3380CC4-5D6E-409C-BE32-E72D297353CC}">
                <c16:uniqueId val="{00000002-64F0-4670-9627-C586BE1ADE58}"/>
              </c:ext>
            </c:extLst>
          </c:dPt>
          <c:cat>
            <c:multiLvlStrRef>
              <c:f>_RURALIDAD_INT_!$B$2:$C$7</c:f>
              <c:multiLvlStrCache>
                <c:ptCount val="6"/>
                <c:lvl>
                  <c:pt idx="0">
                    <c:v>2015</c:v>
                  </c:pt>
                  <c:pt idx="1">
                    <c:v>2018</c:v>
                  </c:pt>
                  <c:pt idx="2">
                    <c:v>2015</c:v>
                  </c:pt>
                  <c:pt idx="3">
                    <c:v>2018</c:v>
                  </c:pt>
                  <c:pt idx="4">
                    <c:v>2015</c:v>
                  </c:pt>
                  <c:pt idx="5">
                    <c:v>2018</c:v>
                  </c:pt>
                </c:lvl>
                <c:lvl>
                  <c:pt idx="0">
                    <c:v>Colima</c:v>
                  </c:pt>
                  <c:pt idx="2">
                    <c:v>Urbana</c:v>
                  </c:pt>
                  <c:pt idx="4">
                    <c:v>Rural</c:v>
                  </c:pt>
                </c:lvl>
              </c:multiLvlStrCache>
            </c:multiLvlStrRef>
          </c:cat>
          <c:val>
            <c:numRef>
              <c:f>_RURALIDAD_INT_!$D$2:$D$7</c:f>
              <c:numCache>
                <c:formatCode>General</c:formatCode>
                <c:ptCount val="6"/>
                <c:pt idx="0">
                  <c:v>514.03499999999997</c:v>
                </c:pt>
                <c:pt idx="1">
                  <c:v>508.45299999999997</c:v>
                </c:pt>
                <c:pt idx="2">
                  <c:v>517.43799999999999</c:v>
                </c:pt>
                <c:pt idx="3">
                  <c:v>511.25900000000001</c:v>
                </c:pt>
                <c:pt idx="4">
                  <c:v>473.89600000000002</c:v>
                </c:pt>
                <c:pt idx="5">
                  <c:v>473.26400000000001</c:v>
                </c:pt>
              </c:numCache>
            </c:numRef>
          </c:val>
          <c:smooth val="0"/>
          <c:extLst>
            <c:ext xmlns:c16="http://schemas.microsoft.com/office/drawing/2014/chart" uri="{C3380CC4-5D6E-409C-BE32-E72D297353CC}">
              <c16:uniqueId val="{00000003-64F0-4670-9627-C586BE1ADE5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4F0-4670-9627-C586BE1ADE58}"/>
              </c:ext>
            </c:extLst>
          </c:dPt>
          <c:dPt>
            <c:idx val="3"/>
            <c:marker>
              <c:spPr>
                <a:solidFill>
                  <a:srgbClr val="002060"/>
                </a:solidFill>
                <a:ln>
                  <a:noFill/>
                </a:ln>
              </c:spPr>
            </c:marker>
            <c:bubble3D val="0"/>
            <c:extLst>
              <c:ext xmlns:c16="http://schemas.microsoft.com/office/drawing/2014/chart" uri="{C3380CC4-5D6E-409C-BE32-E72D297353CC}">
                <c16:uniqueId val="{00000005-64F0-4670-9627-C586BE1ADE58}"/>
              </c:ext>
            </c:extLst>
          </c:dPt>
          <c:dPt>
            <c:idx val="5"/>
            <c:marker>
              <c:spPr>
                <a:solidFill>
                  <a:srgbClr val="002060"/>
                </a:solidFill>
                <a:ln>
                  <a:noFill/>
                </a:ln>
              </c:spPr>
            </c:marker>
            <c:bubble3D val="0"/>
            <c:extLst>
              <c:ext xmlns:c16="http://schemas.microsoft.com/office/drawing/2014/chart" uri="{C3380CC4-5D6E-409C-BE32-E72D297353CC}">
                <c16:uniqueId val="{00000006-64F0-4670-9627-C586BE1ADE58}"/>
              </c:ext>
            </c:extLst>
          </c:dPt>
          <c:cat>
            <c:multiLvlStrRef>
              <c:f>_RURALIDAD_INT_!$B$2:$C$7</c:f>
              <c:multiLvlStrCache>
                <c:ptCount val="6"/>
                <c:lvl>
                  <c:pt idx="0">
                    <c:v>2015</c:v>
                  </c:pt>
                  <c:pt idx="1">
                    <c:v>2018</c:v>
                  </c:pt>
                  <c:pt idx="2">
                    <c:v>2015</c:v>
                  </c:pt>
                  <c:pt idx="3">
                    <c:v>2018</c:v>
                  </c:pt>
                  <c:pt idx="4">
                    <c:v>2015</c:v>
                  </c:pt>
                  <c:pt idx="5">
                    <c:v>2018</c:v>
                  </c:pt>
                </c:lvl>
                <c:lvl>
                  <c:pt idx="0">
                    <c:v>Colima</c:v>
                  </c:pt>
                  <c:pt idx="2">
                    <c:v>Urbana</c:v>
                  </c:pt>
                  <c:pt idx="4">
                    <c:v>Rural</c:v>
                  </c:pt>
                </c:lvl>
              </c:multiLvlStrCache>
            </c:multiLvlStrRef>
          </c:cat>
          <c:val>
            <c:numRef>
              <c:f>_RURALIDAD_INT_!$E$2:$E$7</c:f>
              <c:numCache>
                <c:formatCode>General</c:formatCode>
                <c:ptCount val="6"/>
                <c:pt idx="0">
                  <c:v>527.96500000000003</c:v>
                </c:pt>
                <c:pt idx="1">
                  <c:v>529.54700000000003</c:v>
                </c:pt>
                <c:pt idx="2">
                  <c:v>532.56200000000001</c:v>
                </c:pt>
                <c:pt idx="3">
                  <c:v>534.74099999999999</c:v>
                </c:pt>
                <c:pt idx="4">
                  <c:v>512.10400000000004</c:v>
                </c:pt>
                <c:pt idx="5">
                  <c:v>498.73599999999999</c:v>
                </c:pt>
              </c:numCache>
            </c:numRef>
          </c:val>
          <c:smooth val="0"/>
          <c:extLst>
            <c:ext xmlns:c16="http://schemas.microsoft.com/office/drawing/2014/chart" uri="{C3380CC4-5D6E-409C-BE32-E72D297353CC}">
              <c16:uniqueId val="{00000007-64F0-4670-9627-C586BE1ADE58}"/>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4F0-4670-9627-C586BE1ADE58}"/>
              </c:ext>
            </c:extLst>
          </c:dPt>
          <c:dPt>
            <c:idx val="3"/>
            <c:marker>
              <c:spPr>
                <a:solidFill>
                  <a:srgbClr val="002060"/>
                </a:solidFill>
                <a:ln>
                  <a:noFill/>
                </a:ln>
              </c:spPr>
            </c:marker>
            <c:bubble3D val="0"/>
            <c:extLst>
              <c:ext xmlns:c16="http://schemas.microsoft.com/office/drawing/2014/chart" uri="{C3380CC4-5D6E-409C-BE32-E72D297353CC}">
                <c16:uniqueId val="{00000009-64F0-4670-9627-C586BE1ADE58}"/>
              </c:ext>
            </c:extLst>
          </c:dPt>
          <c:dPt>
            <c:idx val="5"/>
            <c:marker>
              <c:spPr>
                <a:solidFill>
                  <a:srgbClr val="002060"/>
                </a:solidFill>
                <a:ln>
                  <a:noFill/>
                </a:ln>
              </c:spPr>
            </c:marker>
            <c:bubble3D val="0"/>
            <c:extLst>
              <c:ext xmlns:c16="http://schemas.microsoft.com/office/drawing/2014/chart" uri="{C3380CC4-5D6E-409C-BE32-E72D297353CC}">
                <c16:uniqueId val="{0000000A-64F0-4670-9627-C586BE1ADE5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4F0-4670-9627-C586BE1ADE5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F0-4670-9627-C586BE1ADE5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4F0-4670-9627-C586BE1ADE5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Colima</c:v>
                  </c:pt>
                  <c:pt idx="2">
                    <c:v>Urbana</c:v>
                  </c:pt>
                  <c:pt idx="4">
                    <c:v>Rural</c:v>
                  </c:pt>
                </c:lvl>
              </c:multiLvlStrCache>
            </c:multiLvlStrRef>
          </c:cat>
          <c:val>
            <c:numRef>
              <c:f>_RURALIDAD_INT_!$F$2:$F$7</c:f>
              <c:numCache>
                <c:formatCode>General</c:formatCode>
                <c:ptCount val="6"/>
                <c:pt idx="0">
                  <c:v>521</c:v>
                </c:pt>
                <c:pt idx="1">
                  <c:v>519</c:v>
                </c:pt>
                <c:pt idx="2">
                  <c:v>525</c:v>
                </c:pt>
                <c:pt idx="3">
                  <c:v>523</c:v>
                </c:pt>
                <c:pt idx="4">
                  <c:v>493</c:v>
                </c:pt>
                <c:pt idx="5">
                  <c:v>486</c:v>
                </c:pt>
              </c:numCache>
            </c:numRef>
          </c:val>
          <c:smooth val="0"/>
          <c:extLst>
            <c:ext xmlns:c16="http://schemas.microsoft.com/office/drawing/2014/chart" uri="{C3380CC4-5D6E-409C-BE32-E72D297353CC}">
              <c16:uniqueId val="{0000000B-64F0-4670-9627-C586BE1ADE58}"/>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501-407A-95BE-C0A2E4F6A3BF}"/>
              </c:ext>
            </c:extLst>
          </c:dPt>
          <c:dPt>
            <c:idx val="3"/>
            <c:marker>
              <c:spPr>
                <a:solidFill>
                  <a:srgbClr val="002060"/>
                </a:solidFill>
                <a:ln>
                  <a:noFill/>
                </a:ln>
              </c:spPr>
            </c:marker>
            <c:bubble3D val="0"/>
            <c:extLst>
              <c:ext xmlns:c16="http://schemas.microsoft.com/office/drawing/2014/chart" uri="{C3380CC4-5D6E-409C-BE32-E72D297353CC}">
                <c16:uniqueId val="{00000001-8501-407A-95BE-C0A2E4F6A3BF}"/>
              </c:ext>
            </c:extLst>
          </c:dPt>
          <c:dPt>
            <c:idx val="5"/>
            <c:marker>
              <c:spPr>
                <a:solidFill>
                  <a:srgbClr val="002060"/>
                </a:solidFill>
                <a:ln>
                  <a:noFill/>
                </a:ln>
              </c:spPr>
            </c:marker>
            <c:bubble3D val="0"/>
            <c:extLst>
              <c:ext xmlns:c16="http://schemas.microsoft.com/office/drawing/2014/chart" uri="{C3380CC4-5D6E-409C-BE32-E72D297353CC}">
                <c16:uniqueId val="{00000002-8501-407A-95BE-C0A2E4F6A3BF}"/>
              </c:ext>
            </c:extLst>
          </c:dPt>
          <c:cat>
            <c:multiLvlStrRef>
              <c:f>_RURALIDAD_INT_!$B$27:$C$32</c:f>
              <c:multiLvlStrCache>
                <c:ptCount val="6"/>
                <c:lvl>
                  <c:pt idx="0">
                    <c:v>2015</c:v>
                  </c:pt>
                  <c:pt idx="1">
                    <c:v>2018</c:v>
                  </c:pt>
                  <c:pt idx="2">
                    <c:v>2015</c:v>
                  </c:pt>
                  <c:pt idx="3">
                    <c:v>2018</c:v>
                  </c:pt>
                  <c:pt idx="4">
                    <c:v>2015</c:v>
                  </c:pt>
                  <c:pt idx="5">
                    <c:v>2018</c:v>
                  </c:pt>
                </c:lvl>
                <c:lvl>
                  <c:pt idx="0">
                    <c:v>Colima</c:v>
                  </c:pt>
                  <c:pt idx="2">
                    <c:v>Urbana</c:v>
                  </c:pt>
                  <c:pt idx="4">
                    <c:v>Rural</c:v>
                  </c:pt>
                </c:lvl>
              </c:multiLvlStrCache>
            </c:multiLvlStrRef>
          </c:cat>
          <c:val>
            <c:numRef>
              <c:f>_RURALIDAD_INT_!$D$27:$D$32</c:f>
              <c:numCache>
                <c:formatCode>General</c:formatCode>
                <c:ptCount val="6"/>
                <c:pt idx="0">
                  <c:v>516.04</c:v>
                </c:pt>
                <c:pt idx="1">
                  <c:v>510.46300000000002</c:v>
                </c:pt>
                <c:pt idx="2">
                  <c:v>517.24400000000003</c:v>
                </c:pt>
                <c:pt idx="3">
                  <c:v>511.07</c:v>
                </c:pt>
                <c:pt idx="4">
                  <c:v>488.70699999999999</c:v>
                </c:pt>
                <c:pt idx="5">
                  <c:v>487.87599999999998</c:v>
                </c:pt>
              </c:numCache>
            </c:numRef>
          </c:val>
          <c:smooth val="0"/>
          <c:extLst>
            <c:ext xmlns:c16="http://schemas.microsoft.com/office/drawing/2014/chart" uri="{C3380CC4-5D6E-409C-BE32-E72D297353CC}">
              <c16:uniqueId val="{00000003-8501-407A-95BE-C0A2E4F6A3B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501-407A-95BE-C0A2E4F6A3BF}"/>
              </c:ext>
            </c:extLst>
          </c:dPt>
          <c:dPt>
            <c:idx val="3"/>
            <c:marker>
              <c:spPr>
                <a:solidFill>
                  <a:srgbClr val="002060"/>
                </a:solidFill>
                <a:ln>
                  <a:noFill/>
                </a:ln>
              </c:spPr>
            </c:marker>
            <c:bubble3D val="0"/>
            <c:extLst>
              <c:ext xmlns:c16="http://schemas.microsoft.com/office/drawing/2014/chart" uri="{C3380CC4-5D6E-409C-BE32-E72D297353CC}">
                <c16:uniqueId val="{00000005-8501-407A-95BE-C0A2E4F6A3BF}"/>
              </c:ext>
            </c:extLst>
          </c:dPt>
          <c:dPt>
            <c:idx val="5"/>
            <c:marker>
              <c:spPr>
                <a:solidFill>
                  <a:srgbClr val="002060"/>
                </a:solidFill>
                <a:ln>
                  <a:noFill/>
                </a:ln>
              </c:spPr>
            </c:marker>
            <c:bubble3D val="0"/>
            <c:extLst>
              <c:ext xmlns:c16="http://schemas.microsoft.com/office/drawing/2014/chart" uri="{C3380CC4-5D6E-409C-BE32-E72D297353CC}">
                <c16:uniqueId val="{00000006-8501-407A-95BE-C0A2E4F6A3BF}"/>
              </c:ext>
            </c:extLst>
          </c:dPt>
          <c:cat>
            <c:multiLvlStrRef>
              <c:f>_RURALIDAD_INT_!$B$27:$C$32</c:f>
              <c:multiLvlStrCache>
                <c:ptCount val="6"/>
                <c:lvl>
                  <c:pt idx="0">
                    <c:v>2015</c:v>
                  </c:pt>
                  <c:pt idx="1">
                    <c:v>2018</c:v>
                  </c:pt>
                  <c:pt idx="2">
                    <c:v>2015</c:v>
                  </c:pt>
                  <c:pt idx="3">
                    <c:v>2018</c:v>
                  </c:pt>
                  <c:pt idx="4">
                    <c:v>2015</c:v>
                  </c:pt>
                  <c:pt idx="5">
                    <c:v>2018</c:v>
                  </c:pt>
                </c:lvl>
                <c:lvl>
                  <c:pt idx="0">
                    <c:v>Colima</c:v>
                  </c:pt>
                  <c:pt idx="2">
                    <c:v>Urbana</c:v>
                  </c:pt>
                  <c:pt idx="4">
                    <c:v>Rural</c:v>
                  </c:pt>
                </c:lvl>
              </c:multiLvlStrCache>
            </c:multiLvlStrRef>
          </c:cat>
          <c:val>
            <c:numRef>
              <c:f>_RURALIDAD_INT_!$E$27:$E$32</c:f>
              <c:numCache>
                <c:formatCode>General</c:formatCode>
                <c:ptCount val="6"/>
                <c:pt idx="0">
                  <c:v>531.96</c:v>
                </c:pt>
                <c:pt idx="1">
                  <c:v>535.53700000000003</c:v>
                </c:pt>
                <c:pt idx="2">
                  <c:v>534.75599999999997</c:v>
                </c:pt>
                <c:pt idx="3">
                  <c:v>538.92999999999995</c:v>
                </c:pt>
                <c:pt idx="4">
                  <c:v>531.29300000000001</c:v>
                </c:pt>
                <c:pt idx="5">
                  <c:v>518.12400000000002</c:v>
                </c:pt>
              </c:numCache>
            </c:numRef>
          </c:val>
          <c:smooth val="0"/>
          <c:extLst>
            <c:ext xmlns:c16="http://schemas.microsoft.com/office/drawing/2014/chart" uri="{C3380CC4-5D6E-409C-BE32-E72D297353CC}">
              <c16:uniqueId val="{00000007-8501-407A-95BE-C0A2E4F6A3BF}"/>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501-407A-95BE-C0A2E4F6A3BF}"/>
              </c:ext>
            </c:extLst>
          </c:dPt>
          <c:dPt>
            <c:idx val="3"/>
            <c:marker>
              <c:spPr>
                <a:solidFill>
                  <a:srgbClr val="002060"/>
                </a:solidFill>
                <a:ln>
                  <a:noFill/>
                </a:ln>
              </c:spPr>
            </c:marker>
            <c:bubble3D val="0"/>
            <c:extLst>
              <c:ext xmlns:c16="http://schemas.microsoft.com/office/drawing/2014/chart" uri="{C3380CC4-5D6E-409C-BE32-E72D297353CC}">
                <c16:uniqueId val="{00000009-8501-407A-95BE-C0A2E4F6A3BF}"/>
              </c:ext>
            </c:extLst>
          </c:dPt>
          <c:dPt>
            <c:idx val="5"/>
            <c:marker>
              <c:spPr>
                <a:solidFill>
                  <a:srgbClr val="002060"/>
                </a:solidFill>
                <a:ln>
                  <a:noFill/>
                </a:ln>
              </c:spPr>
            </c:marker>
            <c:bubble3D val="0"/>
            <c:extLst>
              <c:ext xmlns:c16="http://schemas.microsoft.com/office/drawing/2014/chart" uri="{C3380CC4-5D6E-409C-BE32-E72D297353CC}">
                <c16:uniqueId val="{0000000A-8501-407A-95BE-C0A2E4F6A3B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501-407A-95BE-C0A2E4F6A3B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501-407A-95BE-C0A2E4F6A3B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501-407A-95BE-C0A2E4F6A3B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Colima</c:v>
                  </c:pt>
                  <c:pt idx="2">
                    <c:v>Urbana</c:v>
                  </c:pt>
                  <c:pt idx="4">
                    <c:v>Rural</c:v>
                  </c:pt>
                </c:lvl>
              </c:multiLvlStrCache>
            </c:multiLvlStrRef>
          </c:cat>
          <c:val>
            <c:numRef>
              <c:f>_RURALIDAD_INT_!$F$27:$F$32</c:f>
              <c:numCache>
                <c:formatCode>General</c:formatCode>
                <c:ptCount val="6"/>
                <c:pt idx="0">
                  <c:v>524</c:v>
                </c:pt>
                <c:pt idx="1">
                  <c:v>523</c:v>
                </c:pt>
                <c:pt idx="2">
                  <c:v>526</c:v>
                </c:pt>
                <c:pt idx="3">
                  <c:v>525</c:v>
                </c:pt>
                <c:pt idx="4">
                  <c:v>510</c:v>
                </c:pt>
                <c:pt idx="5">
                  <c:v>503</c:v>
                </c:pt>
              </c:numCache>
            </c:numRef>
          </c:val>
          <c:smooth val="0"/>
          <c:extLst>
            <c:ext xmlns:c16="http://schemas.microsoft.com/office/drawing/2014/chart" uri="{C3380CC4-5D6E-409C-BE32-E72D297353CC}">
              <c16:uniqueId val="{0000000B-8501-407A-95BE-C0A2E4F6A3BF}"/>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_REGION_OCCIDENTE_!$E$1</c:f>
              <c:strCache>
                <c:ptCount val="1"/>
                <c:pt idx="0">
                  <c:v>NI</c:v>
                </c:pt>
              </c:strCache>
            </c:strRef>
          </c:tx>
          <c:spPr>
            <a:solidFill>
              <a:srgbClr val="C8A8C8"/>
            </a:solidFill>
          </c:spPr>
          <c:invertIfNegative val="0"/>
          <c:dLbls>
            <c:dLbl>
              <c:idx val="0"/>
              <c:tx>
                <c:rich>
                  <a:bodyPr/>
                  <a:lstStyle/>
                  <a:p>
                    <a:fld id="{EF0F066F-530A-4E2B-BDAF-73648455AE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87-4005-A3A7-B3767FC3FCAF}"/>
                </c:ext>
              </c:extLst>
            </c:dLbl>
            <c:dLbl>
              <c:idx val="1"/>
              <c:tx>
                <c:rich>
                  <a:bodyPr/>
                  <a:lstStyle/>
                  <a:p>
                    <a:fld id="{33D4982D-0894-401C-87E9-4EC66E42B3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87-4005-A3A7-B3767FC3FCAF}"/>
                </c:ext>
              </c:extLst>
            </c:dLbl>
            <c:dLbl>
              <c:idx val="2"/>
              <c:tx>
                <c:rich>
                  <a:bodyPr/>
                  <a:lstStyle/>
                  <a:p>
                    <a:fld id="{0092E54B-4AD2-4821-8090-22FCEF516B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87-4005-A3A7-B3767FC3FCAF}"/>
                </c:ext>
              </c:extLst>
            </c:dLbl>
            <c:dLbl>
              <c:idx val="3"/>
              <c:tx>
                <c:rich>
                  <a:bodyPr/>
                  <a:lstStyle/>
                  <a:p>
                    <a:fld id="{575E797F-9642-4C34-A6EC-6835137425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87-4005-A3A7-B3767FC3FCAF}"/>
                </c:ext>
              </c:extLst>
            </c:dLbl>
            <c:dLbl>
              <c:idx val="4"/>
              <c:tx>
                <c:rich>
                  <a:bodyPr/>
                  <a:lstStyle/>
                  <a:p>
                    <a:fld id="{376C882F-61DB-421B-9492-3D5D5197B3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387-4005-A3A7-B3767FC3FCAF}"/>
                </c:ext>
              </c:extLst>
            </c:dLbl>
            <c:dLbl>
              <c:idx val="5"/>
              <c:tx>
                <c:rich>
                  <a:bodyPr/>
                  <a:lstStyle/>
                  <a:p>
                    <a:fld id="{A7335D44-BBA3-49BB-8406-1AA6182D7B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87-4005-A3A7-B3767FC3FCAF}"/>
                </c:ext>
              </c:extLst>
            </c:dLbl>
            <c:dLbl>
              <c:idx val="6"/>
              <c:tx>
                <c:rich>
                  <a:bodyPr/>
                  <a:lstStyle/>
                  <a:p>
                    <a:fld id="{70EF4EA0-801D-4BE7-90D1-97C951D2EA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7-4005-A3A7-B3767FC3FCAF}"/>
                </c:ext>
              </c:extLst>
            </c:dLbl>
            <c:dLbl>
              <c:idx val="8"/>
              <c:tx>
                <c:rich>
                  <a:bodyPr/>
                  <a:lstStyle/>
                  <a:p>
                    <a:fld id="{DC4EF9E7-60F2-453C-9922-C65C04FF76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_REGION_OCCIDENTE_!$E$2:$E$10</c:f>
              <c:numCache>
                <c:formatCode>General</c:formatCode>
                <c:ptCount val="9"/>
                <c:pt idx="0">
                  <c:v>-55.7</c:v>
                </c:pt>
                <c:pt idx="1">
                  <c:v>-50.4</c:v>
                </c:pt>
                <c:pt idx="2">
                  <c:v>-49</c:v>
                </c:pt>
                <c:pt idx="3">
                  <c:v>-44.6</c:v>
                </c:pt>
                <c:pt idx="4">
                  <c:v>-43.7</c:v>
                </c:pt>
                <c:pt idx="5">
                  <c:v>-43.5</c:v>
                </c:pt>
                <c:pt idx="6">
                  <c:v>-42.5</c:v>
                </c:pt>
                <c:pt idx="8">
                  <c:v>-49.1</c:v>
                </c:pt>
              </c:numCache>
            </c:numRef>
          </c:val>
          <c:extLst>
            <c:ext xmlns:c15="http://schemas.microsoft.com/office/drawing/2012/chart" uri="{02D57815-91ED-43cb-92C2-25804820EDAC}">
              <c15:datalabelsRange>
                <c15:f>_REGION_OCCIDENTE_!$I$2:$I$10</c15:f>
                <c15:dlblRangeCache>
                  <c:ptCount val="9"/>
                  <c:pt idx="0">
                    <c:v>55.7</c:v>
                  </c:pt>
                  <c:pt idx="1">
                    <c:v>50.4</c:v>
                  </c:pt>
                  <c:pt idx="2">
                    <c:v>49.0</c:v>
                  </c:pt>
                  <c:pt idx="3">
                    <c:v>44.6</c:v>
                  </c:pt>
                  <c:pt idx="4">
                    <c:v>43.7</c:v>
                  </c:pt>
                  <c:pt idx="5">
                    <c:v>43.5</c:v>
                  </c:pt>
                  <c:pt idx="6">
                    <c:v>42.5</c:v>
                  </c:pt>
                  <c:pt idx="8">
                    <c:v>49.1</c:v>
                  </c:pt>
                </c15:dlblRangeCache>
              </c15:datalabelsRange>
            </c:ext>
            <c:ext xmlns:c16="http://schemas.microsoft.com/office/drawing/2014/chart" uri="{C3380CC4-5D6E-409C-BE32-E72D297353CC}">
              <c16:uniqueId val="{00000009-F387-4005-A3A7-B3767FC3FCAF}"/>
            </c:ext>
          </c:extLst>
        </c:ser>
        <c:ser>
          <c:idx val="1"/>
          <c:order val="1"/>
          <c:tx>
            <c:strRef>
              <c:f>_REGION_OCCIDENTE_!$F$1</c:f>
              <c:strCache>
                <c:ptCount val="1"/>
                <c:pt idx="0">
                  <c:v>NII</c:v>
                </c:pt>
              </c:strCache>
            </c:strRef>
          </c:tx>
          <c:spPr>
            <a:solidFill>
              <a:srgbClr val="B07CAA"/>
            </a:solidFill>
          </c:spPr>
          <c:invertIfNegative val="0"/>
          <c:dLbls>
            <c:dLbl>
              <c:idx val="0"/>
              <c:tx>
                <c:rich>
                  <a:bodyPr/>
                  <a:lstStyle/>
                  <a:p>
                    <a:fld id="{43544846-5CA6-43E5-BD47-AF00D34F24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387-4005-A3A7-B3767FC3FCAF}"/>
                </c:ext>
              </c:extLst>
            </c:dLbl>
            <c:dLbl>
              <c:idx val="1"/>
              <c:tx>
                <c:rich>
                  <a:bodyPr/>
                  <a:lstStyle/>
                  <a:p>
                    <a:fld id="{D40D81FF-C2A3-4B66-B17F-0D418C0520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387-4005-A3A7-B3767FC3FCAF}"/>
                </c:ext>
              </c:extLst>
            </c:dLbl>
            <c:dLbl>
              <c:idx val="2"/>
              <c:tx>
                <c:rich>
                  <a:bodyPr/>
                  <a:lstStyle/>
                  <a:p>
                    <a:fld id="{B7B85649-79E2-4A6A-8D77-270DF239EB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87-4005-A3A7-B3767FC3FCAF}"/>
                </c:ext>
              </c:extLst>
            </c:dLbl>
            <c:dLbl>
              <c:idx val="3"/>
              <c:tx>
                <c:rich>
                  <a:bodyPr/>
                  <a:lstStyle/>
                  <a:p>
                    <a:fld id="{F1AD7487-05E6-4EB0-B3CE-F16F71FD5C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87-4005-A3A7-B3767FC3FCAF}"/>
                </c:ext>
              </c:extLst>
            </c:dLbl>
            <c:dLbl>
              <c:idx val="4"/>
              <c:tx>
                <c:rich>
                  <a:bodyPr/>
                  <a:lstStyle/>
                  <a:p>
                    <a:fld id="{CD057145-ECFB-4708-B63A-33D46B12A9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87-4005-A3A7-B3767FC3FCAF}"/>
                </c:ext>
              </c:extLst>
            </c:dLbl>
            <c:dLbl>
              <c:idx val="5"/>
              <c:tx>
                <c:rich>
                  <a:bodyPr/>
                  <a:lstStyle/>
                  <a:p>
                    <a:fld id="{365EDD23-B382-4F44-923E-859498206E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87-4005-A3A7-B3767FC3FCAF}"/>
                </c:ext>
              </c:extLst>
            </c:dLbl>
            <c:dLbl>
              <c:idx val="6"/>
              <c:tx>
                <c:rich>
                  <a:bodyPr/>
                  <a:lstStyle/>
                  <a:p>
                    <a:fld id="{B538DE71-7F13-4B08-87FF-187F1DBF53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87-4005-A3A7-B3767FC3FCAF}"/>
                </c:ext>
              </c:extLst>
            </c:dLbl>
            <c:dLbl>
              <c:idx val="8"/>
              <c:tx>
                <c:rich>
                  <a:bodyPr/>
                  <a:lstStyle/>
                  <a:p>
                    <a:fld id="{71A1B835-DBE2-492F-8557-B03D2DD868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_REGION_OCCIDENTE_!$F$2:$F$10</c:f>
              <c:numCache>
                <c:formatCode>General</c:formatCode>
                <c:ptCount val="9"/>
                <c:pt idx="0">
                  <c:v>32.200000000000003</c:v>
                </c:pt>
                <c:pt idx="1">
                  <c:v>33.5</c:v>
                </c:pt>
                <c:pt idx="2">
                  <c:v>30.5</c:v>
                </c:pt>
                <c:pt idx="3">
                  <c:v>34.1</c:v>
                </c:pt>
                <c:pt idx="4">
                  <c:v>33.5</c:v>
                </c:pt>
                <c:pt idx="5">
                  <c:v>33.4</c:v>
                </c:pt>
                <c:pt idx="6">
                  <c:v>34</c:v>
                </c:pt>
                <c:pt idx="8">
                  <c:v>32.9</c:v>
                </c:pt>
              </c:numCache>
            </c:numRef>
          </c:val>
          <c:extLst>
            <c:ext xmlns:c15="http://schemas.microsoft.com/office/drawing/2012/chart" uri="{02D57815-91ED-43cb-92C2-25804820EDAC}">
              <c15:datalabelsRange>
                <c15:f>_REGION_OCCIDENTE_!$J$2:$J$10</c15:f>
                <c15:dlblRangeCache>
                  <c:ptCount val="9"/>
                  <c:pt idx="0">
                    <c:v>32.2</c:v>
                  </c:pt>
                  <c:pt idx="1">
                    <c:v>33.5</c:v>
                  </c:pt>
                  <c:pt idx="2">
                    <c:v>30.5</c:v>
                  </c:pt>
                  <c:pt idx="3">
                    <c:v>34.1</c:v>
                  </c:pt>
                  <c:pt idx="4">
                    <c:v>33.5</c:v>
                  </c:pt>
                  <c:pt idx="5">
                    <c:v>33.4</c:v>
                  </c:pt>
                  <c:pt idx="6">
                    <c:v>34.0</c:v>
                  </c:pt>
                  <c:pt idx="8">
                    <c:v>32.9</c:v>
                  </c:pt>
                </c15:dlblRangeCache>
              </c15:datalabelsRange>
            </c:ext>
            <c:ext xmlns:c16="http://schemas.microsoft.com/office/drawing/2014/chart" uri="{C3380CC4-5D6E-409C-BE32-E72D297353CC}">
              <c16:uniqueId val="{00000013-F387-4005-A3A7-B3767FC3FCAF}"/>
            </c:ext>
          </c:extLst>
        </c:ser>
        <c:ser>
          <c:idx val="2"/>
          <c:order val="2"/>
          <c:tx>
            <c:strRef>
              <c:f>_REGION_OCCIDENTE_!$G$1</c:f>
              <c:strCache>
                <c:ptCount val="1"/>
                <c:pt idx="0">
                  <c:v>NIII</c:v>
                </c:pt>
              </c:strCache>
            </c:strRef>
          </c:tx>
          <c:spPr>
            <a:solidFill>
              <a:srgbClr val="9A528E"/>
            </a:solidFill>
          </c:spPr>
          <c:invertIfNegative val="0"/>
          <c:dLbls>
            <c:dLbl>
              <c:idx val="0"/>
              <c:tx>
                <c:rich>
                  <a:bodyPr/>
                  <a:lstStyle/>
                  <a:p>
                    <a:fld id="{22920CF3-E549-4B32-8C9F-59BF0D39D3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387-4005-A3A7-B3767FC3FCAF}"/>
                </c:ext>
              </c:extLst>
            </c:dLbl>
            <c:dLbl>
              <c:idx val="1"/>
              <c:tx>
                <c:rich>
                  <a:bodyPr/>
                  <a:lstStyle/>
                  <a:p>
                    <a:fld id="{3CC40CDB-DEE7-4F25-A469-0BFD6D8B35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87-4005-A3A7-B3767FC3FCAF}"/>
                </c:ext>
              </c:extLst>
            </c:dLbl>
            <c:dLbl>
              <c:idx val="2"/>
              <c:tx>
                <c:rich>
                  <a:bodyPr/>
                  <a:lstStyle/>
                  <a:p>
                    <a:fld id="{FDA7A45F-36CB-43C6-B1F0-78459BF906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387-4005-A3A7-B3767FC3FCAF}"/>
                </c:ext>
              </c:extLst>
            </c:dLbl>
            <c:dLbl>
              <c:idx val="3"/>
              <c:tx>
                <c:rich>
                  <a:bodyPr/>
                  <a:lstStyle/>
                  <a:p>
                    <a:fld id="{E65F6364-A3BA-4BB9-B8D5-4390F9195F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387-4005-A3A7-B3767FC3FCAF}"/>
                </c:ext>
              </c:extLst>
            </c:dLbl>
            <c:dLbl>
              <c:idx val="4"/>
              <c:tx>
                <c:rich>
                  <a:bodyPr/>
                  <a:lstStyle/>
                  <a:p>
                    <a:fld id="{B722CABF-5AEE-4208-9312-CDDF25C5FF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387-4005-A3A7-B3767FC3FCAF}"/>
                </c:ext>
              </c:extLst>
            </c:dLbl>
            <c:dLbl>
              <c:idx val="5"/>
              <c:tx>
                <c:rich>
                  <a:bodyPr/>
                  <a:lstStyle/>
                  <a:p>
                    <a:fld id="{F683C3E8-F8E0-4342-A203-49B6B355FD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387-4005-A3A7-B3767FC3FCAF}"/>
                </c:ext>
              </c:extLst>
            </c:dLbl>
            <c:dLbl>
              <c:idx val="6"/>
              <c:tx>
                <c:rich>
                  <a:bodyPr/>
                  <a:lstStyle/>
                  <a:p>
                    <a:fld id="{FE896244-78CF-412E-BD2F-C960589413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87-4005-A3A7-B3767FC3FCAF}"/>
                </c:ext>
              </c:extLst>
            </c:dLbl>
            <c:dLbl>
              <c:idx val="8"/>
              <c:tx>
                <c:rich>
                  <a:bodyPr/>
                  <a:lstStyle/>
                  <a:p>
                    <a:fld id="{3E35D6E3-A3EE-4023-9DAF-4CE04DA39B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_REGION_OCCIDENTE_!$G$2:$G$10</c:f>
              <c:numCache>
                <c:formatCode>General</c:formatCode>
                <c:ptCount val="9"/>
                <c:pt idx="0">
                  <c:v>10.7</c:v>
                </c:pt>
                <c:pt idx="1">
                  <c:v>13.9</c:v>
                </c:pt>
                <c:pt idx="2">
                  <c:v>16.899999999999999</c:v>
                </c:pt>
                <c:pt idx="3">
                  <c:v>17.600000000000001</c:v>
                </c:pt>
                <c:pt idx="4">
                  <c:v>18.100000000000001</c:v>
                </c:pt>
                <c:pt idx="5">
                  <c:v>18.100000000000001</c:v>
                </c:pt>
                <c:pt idx="6">
                  <c:v>19.100000000000001</c:v>
                </c:pt>
                <c:pt idx="8">
                  <c:v>15.1</c:v>
                </c:pt>
              </c:numCache>
            </c:numRef>
          </c:val>
          <c:extLst>
            <c:ext xmlns:c15="http://schemas.microsoft.com/office/drawing/2012/chart" uri="{02D57815-91ED-43cb-92C2-25804820EDAC}">
              <c15:datalabelsRange>
                <c15:f>_REGION_OCCIDENTE_!$K$2:$K$10</c15:f>
                <c15:dlblRangeCache>
                  <c:ptCount val="9"/>
                  <c:pt idx="0">
                    <c:v>10.7</c:v>
                  </c:pt>
                  <c:pt idx="1">
                    <c:v>13.9</c:v>
                  </c:pt>
                  <c:pt idx="2">
                    <c:v>16.9</c:v>
                  </c:pt>
                  <c:pt idx="3">
                    <c:v>17.6</c:v>
                  </c:pt>
                  <c:pt idx="4">
                    <c:v>18.1</c:v>
                  </c:pt>
                  <c:pt idx="5">
                    <c:v>18.1</c:v>
                  </c:pt>
                  <c:pt idx="6">
                    <c:v>19.1</c:v>
                  </c:pt>
                  <c:pt idx="8">
                    <c:v>15.1</c:v>
                  </c:pt>
                </c15:dlblRangeCache>
              </c15:datalabelsRange>
            </c:ext>
            <c:ext xmlns:c16="http://schemas.microsoft.com/office/drawing/2014/chart" uri="{C3380CC4-5D6E-409C-BE32-E72D297353CC}">
              <c16:uniqueId val="{0000001D-F387-4005-A3A7-B3767FC3FCAF}"/>
            </c:ext>
          </c:extLst>
        </c:ser>
        <c:ser>
          <c:idx val="3"/>
          <c:order val="3"/>
          <c:tx>
            <c:strRef>
              <c:f>_REGION_OCCIDENTE_!$H$1</c:f>
              <c:strCache>
                <c:ptCount val="1"/>
                <c:pt idx="0">
                  <c:v>NIV</c:v>
                </c:pt>
              </c:strCache>
            </c:strRef>
          </c:tx>
          <c:spPr>
            <a:solidFill>
              <a:srgbClr val="862A77"/>
            </a:solidFill>
          </c:spPr>
          <c:invertIfNegative val="0"/>
          <c:dLbls>
            <c:dLbl>
              <c:idx val="0"/>
              <c:layout>
                <c:manualLayout>
                  <c:x val="4.446778711484594E-2"/>
                  <c:y val="0"/>
                </c:manualLayout>
              </c:layout>
              <c:tx>
                <c:rich>
                  <a:bodyPr/>
                  <a:lstStyle/>
                  <a:p>
                    <a:fld id="{10737395-6506-46EC-B8CA-B84BAA2D82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387-4005-A3A7-B3767FC3FCAF}"/>
                </c:ext>
              </c:extLst>
            </c:dLbl>
            <c:dLbl>
              <c:idx val="1"/>
              <c:layout>
                <c:manualLayout>
                  <c:x val="3.2609710550886913E-2"/>
                  <c:y val="-1.182361586704599E-16"/>
                </c:manualLayout>
              </c:layout>
              <c:tx>
                <c:rich>
                  <a:bodyPr/>
                  <a:lstStyle/>
                  <a:p>
                    <a:fld id="{74EE36C7-3790-4EB0-BEEC-D33B82A608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387-4005-A3A7-B3767FC3FCAF}"/>
                </c:ext>
              </c:extLst>
            </c:dLbl>
            <c:dLbl>
              <c:idx val="2"/>
              <c:layout>
                <c:manualLayout>
                  <c:x val="3.5574229691876645E-2"/>
                  <c:y val="0"/>
                </c:manualLayout>
              </c:layout>
              <c:tx>
                <c:rich>
                  <a:bodyPr/>
                  <a:lstStyle/>
                  <a:p>
                    <a:fld id="{8D93B898-D92F-4994-83AF-E480C067B6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387-4005-A3A7-B3767FC3FCAF}"/>
                </c:ext>
              </c:extLst>
            </c:dLbl>
            <c:dLbl>
              <c:idx val="3"/>
              <c:layout>
                <c:manualLayout>
                  <c:x val="3.5574229691876749E-2"/>
                  <c:y val="-1.182361586704599E-16"/>
                </c:manualLayout>
              </c:layout>
              <c:tx>
                <c:rich>
                  <a:bodyPr/>
                  <a:lstStyle/>
                  <a:p>
                    <a:fld id="{34E28D3B-6712-4864-A1E2-8ADB4B1192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87-4005-A3A7-B3767FC3FCAF}"/>
                </c:ext>
              </c:extLst>
            </c:dLbl>
            <c:dLbl>
              <c:idx val="4"/>
              <c:layout>
                <c:manualLayout>
                  <c:x val="3.5574229691876749E-2"/>
                  <c:y val="-5.9118079335229948E-17"/>
                </c:manualLayout>
              </c:layout>
              <c:tx>
                <c:rich>
                  <a:bodyPr/>
                  <a:lstStyle/>
                  <a:p>
                    <a:fld id="{60ADF552-DD2D-4C83-95D5-3F9DEF5F4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387-4005-A3A7-B3767FC3FCAF}"/>
                </c:ext>
              </c:extLst>
            </c:dLbl>
            <c:dLbl>
              <c:idx val="5"/>
              <c:layout>
                <c:manualLayout>
                  <c:x val="3.2609710550886913E-2"/>
                  <c:y val="-5.9118079335229948E-17"/>
                </c:manualLayout>
              </c:layout>
              <c:tx>
                <c:rich>
                  <a:bodyPr/>
                  <a:lstStyle/>
                  <a:p>
                    <a:fld id="{C39423CC-463A-481A-97F2-CF5A42FCF7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387-4005-A3A7-B3767FC3FCAF}"/>
                </c:ext>
              </c:extLst>
            </c:dLbl>
            <c:dLbl>
              <c:idx val="6"/>
              <c:layout>
                <c:manualLayout>
                  <c:x val="2.9645191409897291E-2"/>
                  <c:y val="0"/>
                </c:manualLayout>
              </c:layout>
              <c:tx>
                <c:rich>
                  <a:bodyPr/>
                  <a:lstStyle/>
                  <a:p>
                    <a:fld id="{B4CED105-12A3-4C52-8CDB-5354152EE7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87-4005-A3A7-B3767FC3FCAF}"/>
                </c:ext>
              </c:extLst>
            </c:dLbl>
            <c:dLbl>
              <c:idx val="8"/>
              <c:layout>
                <c:manualLayout>
                  <c:x val="3.5574229691876749E-2"/>
                  <c:y val="0"/>
                </c:manualLayout>
              </c:layout>
              <c:tx>
                <c:rich>
                  <a:bodyPr/>
                  <a:lstStyle/>
                  <a:p>
                    <a:fld id="{FB2CBB28-C5F3-41ED-AD4D-CDAD6A65A6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387-4005-A3A7-B3767FC3FCAF}"/>
                </c:ext>
              </c:extLst>
            </c:dLbl>
            <c:dLbl>
              <c:idx val="9"/>
              <c:layout>
                <c:manualLayout>
                  <c:x val="3.2609710550886913E-2"/>
                  <c:y val="0"/>
                </c:manualLayout>
              </c:layout>
              <c:tx>
                <c:rich>
                  <a:bodyPr/>
                  <a:lstStyle/>
                  <a:p>
                    <a:fld id="{56E4E476-A91F-4629-B86F-F178C18FF3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387-4005-A3A7-B3767FC3FCA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_REGION_OCCIDENTE_!$H$2:$H$10</c:f>
              <c:numCache>
                <c:formatCode>General</c:formatCode>
                <c:ptCount val="9"/>
                <c:pt idx="0">
                  <c:v>1.4</c:v>
                </c:pt>
                <c:pt idx="1">
                  <c:v>2.2000000000000002</c:v>
                </c:pt>
                <c:pt idx="2">
                  <c:v>3.6</c:v>
                </c:pt>
                <c:pt idx="3">
                  <c:v>3.8</c:v>
                </c:pt>
                <c:pt idx="4">
                  <c:v>4.7</c:v>
                </c:pt>
                <c:pt idx="5">
                  <c:v>5</c:v>
                </c:pt>
                <c:pt idx="6">
                  <c:v>4.4000000000000004</c:v>
                </c:pt>
                <c:pt idx="8">
                  <c:v>2.8</c:v>
                </c:pt>
              </c:numCache>
            </c:numRef>
          </c:val>
          <c:extLst>
            <c:ext xmlns:c15="http://schemas.microsoft.com/office/drawing/2012/chart" uri="{02D57815-91ED-43cb-92C2-25804820EDAC}">
              <c15:datalabelsRange>
                <c15:f>_REGION_OCCIDENTE_!$L$2:$L$10</c15:f>
                <c15:dlblRangeCache>
                  <c:ptCount val="9"/>
                  <c:pt idx="0">
                    <c:v>1.4˟</c:v>
                  </c:pt>
                  <c:pt idx="1">
                    <c:v>2.2</c:v>
                  </c:pt>
                  <c:pt idx="2">
                    <c:v>3.6˟</c:v>
                  </c:pt>
                  <c:pt idx="3">
                    <c:v>3.8</c:v>
                  </c:pt>
                  <c:pt idx="4">
                    <c:v>4.7</c:v>
                  </c:pt>
                  <c:pt idx="5">
                    <c:v>5.0</c:v>
                  </c:pt>
                  <c:pt idx="6">
                    <c:v>4.4</c:v>
                  </c:pt>
                  <c:pt idx="8">
                    <c:v>2.8</c:v>
                  </c:pt>
                </c15:dlblRangeCache>
              </c15:datalabelsRange>
            </c:ext>
            <c:ext xmlns:c16="http://schemas.microsoft.com/office/drawing/2014/chart" uri="{C3380CC4-5D6E-409C-BE32-E72D297353CC}">
              <c16:uniqueId val="{00000028-F387-4005-A3A7-B3767FC3FCA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_REGION_OCCIDENTE_!$E$23</c:f>
              <c:strCache>
                <c:ptCount val="1"/>
                <c:pt idx="0">
                  <c:v>NI</c:v>
                </c:pt>
              </c:strCache>
            </c:strRef>
          </c:tx>
          <c:spPr>
            <a:solidFill>
              <a:srgbClr val="C8A8C8"/>
            </a:solidFill>
          </c:spPr>
          <c:invertIfNegative val="0"/>
          <c:dLbls>
            <c:dLbl>
              <c:idx val="0"/>
              <c:tx>
                <c:rich>
                  <a:bodyPr/>
                  <a:lstStyle/>
                  <a:p>
                    <a:fld id="{01FCE019-730F-4156-89D2-5C7995FB5C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9F-4142-B7BA-126DC5C165B3}"/>
                </c:ext>
              </c:extLst>
            </c:dLbl>
            <c:dLbl>
              <c:idx val="1"/>
              <c:tx>
                <c:rich>
                  <a:bodyPr/>
                  <a:lstStyle/>
                  <a:p>
                    <a:fld id="{93A44E91-573C-4A5C-A853-65C34A8ABC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79F-4142-B7BA-126DC5C165B3}"/>
                </c:ext>
              </c:extLst>
            </c:dLbl>
            <c:dLbl>
              <c:idx val="2"/>
              <c:tx>
                <c:rich>
                  <a:bodyPr/>
                  <a:lstStyle/>
                  <a:p>
                    <a:fld id="{9E1E8C7F-1D39-4462-9C49-F5CAD5B0D3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79F-4142-B7BA-126DC5C165B3}"/>
                </c:ext>
              </c:extLst>
            </c:dLbl>
            <c:dLbl>
              <c:idx val="3"/>
              <c:tx>
                <c:rich>
                  <a:bodyPr/>
                  <a:lstStyle/>
                  <a:p>
                    <a:fld id="{034A17E7-8596-4FD0-BF93-6EB15A73DD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79F-4142-B7BA-126DC5C165B3}"/>
                </c:ext>
              </c:extLst>
            </c:dLbl>
            <c:dLbl>
              <c:idx val="4"/>
              <c:tx>
                <c:rich>
                  <a:bodyPr/>
                  <a:lstStyle/>
                  <a:p>
                    <a:fld id="{70BBED02-A6C0-42C0-8BF4-965A92B5D0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79F-4142-B7BA-126DC5C165B3}"/>
                </c:ext>
              </c:extLst>
            </c:dLbl>
            <c:dLbl>
              <c:idx val="5"/>
              <c:tx>
                <c:rich>
                  <a:bodyPr/>
                  <a:lstStyle/>
                  <a:p>
                    <a:fld id="{95C91C9A-B501-49A3-BBC4-3CEEE63D7C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79F-4142-B7BA-126DC5C165B3}"/>
                </c:ext>
              </c:extLst>
            </c:dLbl>
            <c:dLbl>
              <c:idx val="6"/>
              <c:tx>
                <c:rich>
                  <a:bodyPr/>
                  <a:lstStyle/>
                  <a:p>
                    <a:fld id="{1064EFEB-3CEB-4D3B-AE4D-6B14F5A001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F-4142-B7BA-126DC5C165B3}"/>
                </c:ext>
              </c:extLst>
            </c:dLbl>
            <c:dLbl>
              <c:idx val="8"/>
              <c:tx>
                <c:rich>
                  <a:bodyPr/>
                  <a:lstStyle/>
                  <a:p>
                    <a:fld id="{1C0FE51F-3D4C-4409-80F1-5B1E6231FE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_REGION_OCCIDENTE_!$E$24:$E$32</c:f>
              <c:numCache>
                <c:formatCode>General</c:formatCode>
                <c:ptCount val="9"/>
                <c:pt idx="0">
                  <c:v>-63.4</c:v>
                </c:pt>
                <c:pt idx="1">
                  <c:v>-61.6</c:v>
                </c:pt>
                <c:pt idx="2">
                  <c:v>-57.5</c:v>
                </c:pt>
                <c:pt idx="3">
                  <c:v>-53</c:v>
                </c:pt>
                <c:pt idx="4">
                  <c:v>-52.9</c:v>
                </c:pt>
                <c:pt idx="5">
                  <c:v>-48.1</c:v>
                </c:pt>
                <c:pt idx="6">
                  <c:v>-47.6</c:v>
                </c:pt>
                <c:pt idx="8">
                  <c:v>-59.1</c:v>
                </c:pt>
              </c:numCache>
            </c:numRef>
          </c:val>
          <c:extLst>
            <c:ext xmlns:c15="http://schemas.microsoft.com/office/drawing/2012/chart" uri="{02D57815-91ED-43cb-92C2-25804820EDAC}">
              <c15:datalabelsRange>
                <c15:f>_REGION_OCCIDENTE_!$I$24:$I$32</c15:f>
                <c15:dlblRangeCache>
                  <c:ptCount val="9"/>
                  <c:pt idx="0">
                    <c:v>63.4</c:v>
                  </c:pt>
                  <c:pt idx="1">
                    <c:v>61.6</c:v>
                  </c:pt>
                  <c:pt idx="2">
                    <c:v>57.5</c:v>
                  </c:pt>
                  <c:pt idx="3">
                    <c:v>53.0</c:v>
                  </c:pt>
                  <c:pt idx="4">
                    <c:v>52.9</c:v>
                  </c:pt>
                  <c:pt idx="5">
                    <c:v>48.1</c:v>
                  </c:pt>
                  <c:pt idx="6">
                    <c:v>47.6</c:v>
                  </c:pt>
                  <c:pt idx="8">
                    <c:v>59.1</c:v>
                  </c:pt>
                </c15:dlblRangeCache>
              </c15:datalabelsRange>
            </c:ext>
            <c:ext xmlns:c16="http://schemas.microsoft.com/office/drawing/2014/chart" uri="{C3380CC4-5D6E-409C-BE32-E72D297353CC}">
              <c16:uniqueId val="{00000009-679F-4142-B7BA-126DC5C165B3}"/>
            </c:ext>
          </c:extLst>
        </c:ser>
        <c:ser>
          <c:idx val="1"/>
          <c:order val="1"/>
          <c:tx>
            <c:strRef>
              <c:f>_REGION_OCCIDENTE_!$F$23</c:f>
              <c:strCache>
                <c:ptCount val="1"/>
                <c:pt idx="0">
                  <c:v>NII</c:v>
                </c:pt>
              </c:strCache>
            </c:strRef>
          </c:tx>
          <c:spPr>
            <a:solidFill>
              <a:srgbClr val="B07CAA"/>
            </a:solidFill>
          </c:spPr>
          <c:invertIfNegative val="0"/>
          <c:dLbls>
            <c:dLbl>
              <c:idx val="0"/>
              <c:tx>
                <c:rich>
                  <a:bodyPr/>
                  <a:lstStyle/>
                  <a:p>
                    <a:fld id="{F3F57E64-A84F-408F-AC6B-0E9F98D4A3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9F-4142-B7BA-126DC5C165B3}"/>
                </c:ext>
              </c:extLst>
            </c:dLbl>
            <c:dLbl>
              <c:idx val="1"/>
              <c:tx>
                <c:rich>
                  <a:bodyPr/>
                  <a:lstStyle/>
                  <a:p>
                    <a:fld id="{6954B01E-6E89-439A-81DC-43B60E9310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79F-4142-B7BA-126DC5C165B3}"/>
                </c:ext>
              </c:extLst>
            </c:dLbl>
            <c:dLbl>
              <c:idx val="2"/>
              <c:tx>
                <c:rich>
                  <a:bodyPr/>
                  <a:lstStyle/>
                  <a:p>
                    <a:fld id="{BE97F2B3-A37C-4117-B7ED-8EB4A833DC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79F-4142-B7BA-126DC5C165B3}"/>
                </c:ext>
              </c:extLst>
            </c:dLbl>
            <c:dLbl>
              <c:idx val="3"/>
              <c:tx>
                <c:rich>
                  <a:bodyPr/>
                  <a:lstStyle/>
                  <a:p>
                    <a:fld id="{65D2C405-6D2C-4C2A-9E0D-639F87251EE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79F-4142-B7BA-126DC5C165B3}"/>
                </c:ext>
              </c:extLst>
            </c:dLbl>
            <c:dLbl>
              <c:idx val="4"/>
              <c:tx>
                <c:rich>
                  <a:bodyPr/>
                  <a:lstStyle/>
                  <a:p>
                    <a:fld id="{EB25FA18-6A4F-4981-A76F-49477FB687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79F-4142-B7BA-126DC5C165B3}"/>
                </c:ext>
              </c:extLst>
            </c:dLbl>
            <c:dLbl>
              <c:idx val="5"/>
              <c:tx>
                <c:rich>
                  <a:bodyPr/>
                  <a:lstStyle/>
                  <a:p>
                    <a:fld id="{329F04A2-3CAF-42F2-BF95-808C86834F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79F-4142-B7BA-126DC5C165B3}"/>
                </c:ext>
              </c:extLst>
            </c:dLbl>
            <c:dLbl>
              <c:idx val="6"/>
              <c:tx>
                <c:rich>
                  <a:bodyPr/>
                  <a:lstStyle/>
                  <a:p>
                    <a:fld id="{66AE6352-438C-40B8-B80E-05EA18EFA5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9F-4142-B7BA-126DC5C165B3}"/>
                </c:ext>
              </c:extLst>
            </c:dLbl>
            <c:dLbl>
              <c:idx val="8"/>
              <c:tx>
                <c:rich>
                  <a:bodyPr/>
                  <a:lstStyle/>
                  <a:p>
                    <a:fld id="{7272DFE1-9F51-42E5-BB1F-3206D22C9C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_REGION_OCCIDENTE_!$F$24:$F$32</c:f>
              <c:numCache>
                <c:formatCode>General</c:formatCode>
                <c:ptCount val="9"/>
                <c:pt idx="0">
                  <c:v>17.7</c:v>
                </c:pt>
                <c:pt idx="1">
                  <c:v>18.2</c:v>
                </c:pt>
                <c:pt idx="2">
                  <c:v>17.3</c:v>
                </c:pt>
                <c:pt idx="3">
                  <c:v>19.600000000000001</c:v>
                </c:pt>
                <c:pt idx="4">
                  <c:v>18.7</c:v>
                </c:pt>
                <c:pt idx="5">
                  <c:v>19.7</c:v>
                </c:pt>
                <c:pt idx="6">
                  <c:v>19.3</c:v>
                </c:pt>
                <c:pt idx="8">
                  <c:v>17.899999999999999</c:v>
                </c:pt>
              </c:numCache>
            </c:numRef>
          </c:val>
          <c:extLst>
            <c:ext xmlns:c15="http://schemas.microsoft.com/office/drawing/2012/chart" uri="{02D57815-91ED-43cb-92C2-25804820EDAC}">
              <c15:datalabelsRange>
                <c15:f>_REGION_OCCIDENTE_!$J$24:$J$32</c15:f>
                <c15:dlblRangeCache>
                  <c:ptCount val="9"/>
                  <c:pt idx="0">
                    <c:v>17.7</c:v>
                  </c:pt>
                  <c:pt idx="1">
                    <c:v>18.2</c:v>
                  </c:pt>
                  <c:pt idx="2">
                    <c:v>17.3</c:v>
                  </c:pt>
                  <c:pt idx="3">
                    <c:v>19.6</c:v>
                  </c:pt>
                  <c:pt idx="4">
                    <c:v>18.7</c:v>
                  </c:pt>
                  <c:pt idx="5">
                    <c:v>19.7</c:v>
                  </c:pt>
                  <c:pt idx="6">
                    <c:v>19.3</c:v>
                  </c:pt>
                  <c:pt idx="8">
                    <c:v>17.9</c:v>
                  </c:pt>
                </c15:dlblRangeCache>
              </c15:datalabelsRange>
            </c:ext>
            <c:ext xmlns:c16="http://schemas.microsoft.com/office/drawing/2014/chart" uri="{C3380CC4-5D6E-409C-BE32-E72D297353CC}">
              <c16:uniqueId val="{00000013-679F-4142-B7BA-126DC5C165B3}"/>
            </c:ext>
          </c:extLst>
        </c:ser>
        <c:ser>
          <c:idx val="2"/>
          <c:order val="2"/>
          <c:tx>
            <c:strRef>
              <c:f>_REGION_OCCIDENTE_!$G$23</c:f>
              <c:strCache>
                <c:ptCount val="1"/>
                <c:pt idx="0">
                  <c:v>NIII</c:v>
                </c:pt>
              </c:strCache>
            </c:strRef>
          </c:tx>
          <c:spPr>
            <a:solidFill>
              <a:srgbClr val="9A528E"/>
            </a:solidFill>
          </c:spPr>
          <c:invertIfNegative val="0"/>
          <c:dLbls>
            <c:dLbl>
              <c:idx val="0"/>
              <c:tx>
                <c:rich>
                  <a:bodyPr/>
                  <a:lstStyle/>
                  <a:p>
                    <a:fld id="{CCC5E5BC-456A-4625-BAE7-B68437D4E0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79F-4142-B7BA-126DC5C165B3}"/>
                </c:ext>
              </c:extLst>
            </c:dLbl>
            <c:dLbl>
              <c:idx val="1"/>
              <c:tx>
                <c:rich>
                  <a:bodyPr/>
                  <a:lstStyle/>
                  <a:p>
                    <a:fld id="{5C8A6F74-EAD3-4A09-8058-9982058B82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79F-4142-B7BA-126DC5C165B3}"/>
                </c:ext>
              </c:extLst>
            </c:dLbl>
            <c:dLbl>
              <c:idx val="2"/>
              <c:tx>
                <c:rich>
                  <a:bodyPr/>
                  <a:lstStyle/>
                  <a:p>
                    <a:fld id="{2C78D711-71CF-4914-B850-6DE0C54148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79F-4142-B7BA-126DC5C165B3}"/>
                </c:ext>
              </c:extLst>
            </c:dLbl>
            <c:dLbl>
              <c:idx val="3"/>
              <c:tx>
                <c:rich>
                  <a:bodyPr/>
                  <a:lstStyle/>
                  <a:p>
                    <a:fld id="{70082CD2-D610-479C-AA85-9F6A54B611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79F-4142-B7BA-126DC5C165B3}"/>
                </c:ext>
              </c:extLst>
            </c:dLbl>
            <c:dLbl>
              <c:idx val="4"/>
              <c:tx>
                <c:rich>
                  <a:bodyPr/>
                  <a:lstStyle/>
                  <a:p>
                    <a:fld id="{F49968F4-523B-45A8-BD09-9A4461EF19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79F-4142-B7BA-126DC5C165B3}"/>
                </c:ext>
              </c:extLst>
            </c:dLbl>
            <c:dLbl>
              <c:idx val="5"/>
              <c:tx>
                <c:rich>
                  <a:bodyPr/>
                  <a:lstStyle/>
                  <a:p>
                    <a:fld id="{579C118C-AA76-4995-954F-94B75D3BB7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79F-4142-B7BA-126DC5C165B3}"/>
                </c:ext>
              </c:extLst>
            </c:dLbl>
            <c:dLbl>
              <c:idx val="6"/>
              <c:tx>
                <c:rich>
                  <a:bodyPr/>
                  <a:lstStyle/>
                  <a:p>
                    <a:fld id="{652397C6-EE18-4A7F-9EC7-8A17BD92A9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79F-4142-B7BA-126DC5C165B3}"/>
                </c:ext>
              </c:extLst>
            </c:dLbl>
            <c:dLbl>
              <c:idx val="8"/>
              <c:tx>
                <c:rich>
                  <a:bodyPr/>
                  <a:lstStyle/>
                  <a:p>
                    <a:fld id="{8AA24018-ED1A-43F7-AE12-8BD9AB3F67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_REGION_OCCIDENTE_!$G$24:$G$32</c:f>
              <c:numCache>
                <c:formatCode>General</c:formatCode>
                <c:ptCount val="9"/>
                <c:pt idx="0">
                  <c:v>13.7</c:v>
                </c:pt>
                <c:pt idx="1">
                  <c:v>13.9</c:v>
                </c:pt>
                <c:pt idx="2">
                  <c:v>15.1</c:v>
                </c:pt>
                <c:pt idx="3">
                  <c:v>16.7</c:v>
                </c:pt>
                <c:pt idx="4">
                  <c:v>16.2</c:v>
                </c:pt>
                <c:pt idx="5">
                  <c:v>18.8</c:v>
                </c:pt>
                <c:pt idx="6">
                  <c:v>19.3</c:v>
                </c:pt>
                <c:pt idx="8">
                  <c:v>14.8</c:v>
                </c:pt>
              </c:numCache>
            </c:numRef>
          </c:val>
          <c:extLst>
            <c:ext xmlns:c15="http://schemas.microsoft.com/office/drawing/2012/chart" uri="{02D57815-91ED-43cb-92C2-25804820EDAC}">
              <c15:datalabelsRange>
                <c15:f>_REGION_OCCIDENTE_!$K$24:$K$32</c15:f>
                <c15:dlblRangeCache>
                  <c:ptCount val="9"/>
                  <c:pt idx="0">
                    <c:v>13.7</c:v>
                  </c:pt>
                  <c:pt idx="1">
                    <c:v>13.9</c:v>
                  </c:pt>
                  <c:pt idx="2">
                    <c:v>15.1</c:v>
                  </c:pt>
                  <c:pt idx="3">
                    <c:v>16.7</c:v>
                  </c:pt>
                  <c:pt idx="4">
                    <c:v>16.2</c:v>
                  </c:pt>
                  <c:pt idx="5">
                    <c:v>18.8</c:v>
                  </c:pt>
                  <c:pt idx="6">
                    <c:v>19.3</c:v>
                  </c:pt>
                  <c:pt idx="8">
                    <c:v>14.8</c:v>
                  </c:pt>
                </c15:dlblRangeCache>
              </c15:datalabelsRange>
            </c:ext>
            <c:ext xmlns:c16="http://schemas.microsoft.com/office/drawing/2014/chart" uri="{C3380CC4-5D6E-409C-BE32-E72D297353CC}">
              <c16:uniqueId val="{0000001D-679F-4142-B7BA-126DC5C165B3}"/>
            </c:ext>
          </c:extLst>
        </c:ser>
        <c:ser>
          <c:idx val="3"/>
          <c:order val="3"/>
          <c:tx>
            <c:strRef>
              <c:f>_REGION_OCCIDENTE_!$H$23</c:f>
              <c:strCache>
                <c:ptCount val="1"/>
                <c:pt idx="0">
                  <c:v>NIV</c:v>
                </c:pt>
              </c:strCache>
            </c:strRef>
          </c:tx>
          <c:spPr>
            <a:solidFill>
              <a:srgbClr val="862A77"/>
            </a:solidFill>
          </c:spPr>
          <c:invertIfNegative val="0"/>
          <c:dLbls>
            <c:dLbl>
              <c:idx val="0"/>
              <c:layout>
                <c:manualLayout>
                  <c:x val="4.7432306255835666E-2"/>
                  <c:y val="0"/>
                </c:manualLayout>
              </c:layout>
              <c:tx>
                <c:rich>
                  <a:bodyPr wrap="square" lIns="38100" tIns="19050" rIns="38100" bIns="19050" anchor="ctr">
                    <a:spAutoFit/>
                  </a:bodyPr>
                  <a:lstStyle/>
                  <a:p>
                    <a:pPr>
                      <a:defRPr b="1">
                        <a:solidFill>
                          <a:srgbClr val="9A2A77"/>
                        </a:solidFill>
                      </a:defRPr>
                    </a:pPr>
                    <a:fld id="{AA8E3F7D-DA9E-4B6F-8DEE-FCDED3FC5437}"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79F-4142-B7BA-126DC5C165B3}"/>
                </c:ext>
              </c:extLst>
            </c:dLbl>
            <c:dLbl>
              <c:idx val="1"/>
              <c:layout>
                <c:manualLayout>
                  <c:x val="3.8538748832866482E-2"/>
                  <c:y val="-1.182361586704599E-16"/>
                </c:manualLayout>
              </c:layout>
              <c:tx>
                <c:rich>
                  <a:bodyPr wrap="square" lIns="38100" tIns="19050" rIns="38100" bIns="19050" anchor="ctr">
                    <a:spAutoFit/>
                  </a:bodyPr>
                  <a:lstStyle/>
                  <a:p>
                    <a:pPr>
                      <a:defRPr b="1">
                        <a:solidFill>
                          <a:srgbClr val="9A2A77"/>
                        </a:solidFill>
                      </a:defRPr>
                    </a:pPr>
                    <a:fld id="{8DD10366-BE98-4435-9587-D3A4CDDD474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79F-4142-B7BA-126DC5C165B3}"/>
                </c:ext>
              </c:extLst>
            </c:dLbl>
            <c:dLbl>
              <c:idx val="2"/>
              <c:tx>
                <c:rich>
                  <a:bodyPr/>
                  <a:lstStyle/>
                  <a:p>
                    <a:fld id="{D3A3BBC1-7377-42C7-A5A4-E7DD2970FA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79F-4142-B7BA-126DC5C165B3}"/>
                </c:ext>
              </c:extLst>
            </c:dLbl>
            <c:dLbl>
              <c:idx val="3"/>
              <c:tx>
                <c:rich>
                  <a:bodyPr/>
                  <a:lstStyle/>
                  <a:p>
                    <a:fld id="{59E0B44A-001B-4D33-9612-73A66764C9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79F-4142-B7BA-126DC5C165B3}"/>
                </c:ext>
              </c:extLst>
            </c:dLbl>
            <c:dLbl>
              <c:idx val="4"/>
              <c:tx>
                <c:rich>
                  <a:bodyPr/>
                  <a:lstStyle/>
                  <a:p>
                    <a:fld id="{26A533E4-DD74-4B38-B7D4-875470BBB41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79F-4142-B7BA-126DC5C165B3}"/>
                </c:ext>
              </c:extLst>
            </c:dLbl>
            <c:dLbl>
              <c:idx val="5"/>
              <c:tx>
                <c:rich>
                  <a:bodyPr/>
                  <a:lstStyle/>
                  <a:p>
                    <a:fld id="{80AD17D9-91A3-42CB-8C7C-9AF2AD986C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79F-4142-B7BA-126DC5C165B3}"/>
                </c:ext>
              </c:extLst>
            </c:dLbl>
            <c:dLbl>
              <c:idx val="6"/>
              <c:tx>
                <c:rich>
                  <a:bodyPr/>
                  <a:lstStyle/>
                  <a:p>
                    <a:fld id="{BD9F104F-58F8-4898-A396-B4374FAD67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79F-4142-B7BA-126DC5C165B3}"/>
                </c:ext>
              </c:extLst>
            </c:dLbl>
            <c:dLbl>
              <c:idx val="8"/>
              <c:tx>
                <c:rich>
                  <a:bodyPr/>
                  <a:lstStyle/>
                  <a:p>
                    <a:fld id="{56F8F3BF-FD90-4437-B817-7A93BA1FDC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_REGION_OCCIDENTE_!$H$24:$H$32</c:f>
              <c:numCache>
                <c:formatCode>General</c:formatCode>
                <c:ptCount val="9"/>
                <c:pt idx="0">
                  <c:v>5.3</c:v>
                </c:pt>
                <c:pt idx="1">
                  <c:v>6.3</c:v>
                </c:pt>
                <c:pt idx="2">
                  <c:v>10.1</c:v>
                </c:pt>
                <c:pt idx="3">
                  <c:v>10.8</c:v>
                </c:pt>
                <c:pt idx="4">
                  <c:v>12.2</c:v>
                </c:pt>
                <c:pt idx="5">
                  <c:v>13.3</c:v>
                </c:pt>
                <c:pt idx="6">
                  <c:v>13.9</c:v>
                </c:pt>
                <c:pt idx="8">
                  <c:v>8.1999999999999993</c:v>
                </c:pt>
              </c:numCache>
            </c:numRef>
          </c:val>
          <c:extLst>
            <c:ext xmlns:c15="http://schemas.microsoft.com/office/drawing/2012/chart" uri="{02D57815-91ED-43cb-92C2-25804820EDAC}">
              <c15:datalabelsRange>
                <c15:f>_REGION_OCCIDENTE_!$L$24:$L$32</c15:f>
                <c15:dlblRangeCache>
                  <c:ptCount val="9"/>
                  <c:pt idx="0">
                    <c:v>5.3˟</c:v>
                  </c:pt>
                  <c:pt idx="1">
                    <c:v>6.3</c:v>
                  </c:pt>
                  <c:pt idx="2">
                    <c:v>10.1</c:v>
                  </c:pt>
                  <c:pt idx="3">
                    <c:v>10.8</c:v>
                  </c:pt>
                  <c:pt idx="4">
                    <c:v>12.2</c:v>
                  </c:pt>
                  <c:pt idx="5">
                    <c:v>13.3</c:v>
                  </c:pt>
                  <c:pt idx="6">
                    <c:v>13.9</c:v>
                  </c:pt>
                  <c:pt idx="8">
                    <c:v>8.2</c:v>
                  </c:pt>
                </c15:dlblRangeCache>
              </c15:datalabelsRange>
            </c:ext>
            <c:ext xmlns:c16="http://schemas.microsoft.com/office/drawing/2014/chart" uri="{C3380CC4-5D6E-409C-BE32-E72D297353CC}">
              <c16:uniqueId val="{00000027-679F-4142-B7BA-126DC5C165B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474</c:v>
                </c:pt>
                <c:pt idx="1">
                  <c:v>495</c:v>
                </c:pt>
                <c:pt idx="2">
                  <c:v>538</c:v>
                </c:pt>
                <c:pt idx="3">
                  <c:v>573</c:v>
                </c:pt>
              </c:numCache>
            </c:numRef>
          </c:val>
          <c:smooth val="0"/>
          <c:extLst>
            <c:ext xmlns:c16="http://schemas.microsoft.com/office/drawing/2014/chart" uri="{C3380CC4-5D6E-409C-BE32-E72D297353CC}">
              <c16:uniqueId val="{00000000-84BF-4E12-83A8-FCECECF81D1C}"/>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479</c:v>
                </c:pt>
                <c:pt idx="1">
                  <c:v>500</c:v>
                </c:pt>
                <c:pt idx="2">
                  <c:v>543</c:v>
                </c:pt>
                <c:pt idx="3">
                  <c:v>573</c:v>
                </c:pt>
              </c:numCache>
            </c:numRef>
          </c:val>
          <c:smooth val="0"/>
          <c:extLst>
            <c:ext xmlns:c16="http://schemas.microsoft.com/office/drawing/2014/chart" uri="{C3380CC4-5D6E-409C-BE32-E72D297353CC}">
              <c16:uniqueId val="{00000000-A31B-41E0-92D2-B60F0E2C0097}"/>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c:v>
                </c:pt>
                <c:pt idx="1">
                  <c:v>469</c:v>
                </c:pt>
                <c:pt idx="2">
                  <c:v>512</c:v>
                </c:pt>
                <c:pt idx="3">
                  <c:v>548</c:v>
                </c:pt>
              </c:numCache>
            </c:numRef>
          </c:val>
          <c:smooth val="0"/>
          <c:extLst>
            <c:ext xmlns:c16="http://schemas.microsoft.com/office/drawing/2014/chart" uri="{C3380CC4-5D6E-409C-BE32-E72D297353CC}">
              <c16:uniqueId val="{00000000-C0C0-4247-B56E-0D99A3FE6257}"/>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441</c:v>
                </c:pt>
                <c:pt idx="1">
                  <c:v>475</c:v>
                </c:pt>
                <c:pt idx="2">
                  <c:v>517</c:v>
                </c:pt>
                <c:pt idx="3">
                  <c:v>550</c:v>
                </c:pt>
              </c:numCache>
            </c:numRef>
          </c:val>
          <c:smooth val="0"/>
          <c:extLst>
            <c:ext xmlns:c16="http://schemas.microsoft.com/office/drawing/2014/chart" uri="{C3380CC4-5D6E-409C-BE32-E72D297353CC}">
              <c16:uniqueId val="{00000000-DFD3-4DD5-B5E7-0F4FDC312786}"/>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466</c:v>
                </c:pt>
                <c:pt idx="1">
                  <c:v>499</c:v>
                </c:pt>
                <c:pt idx="2">
                  <c:v>529</c:v>
                </c:pt>
                <c:pt idx="3">
                  <c:v>565</c:v>
                </c:pt>
              </c:numCache>
            </c:numRef>
          </c:val>
          <c:smooth val="0"/>
          <c:extLst>
            <c:ext xmlns:c16="http://schemas.microsoft.com/office/drawing/2014/chart" uri="{C3380CC4-5D6E-409C-BE32-E72D297353CC}">
              <c16:uniqueId val="{00000000-7752-4048-A7FD-C332C690534E}"/>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473</c:v>
                </c:pt>
                <c:pt idx="1">
                  <c:v>502</c:v>
                </c:pt>
                <c:pt idx="2">
                  <c:v>530</c:v>
                </c:pt>
                <c:pt idx="3">
                  <c:v>569</c:v>
                </c:pt>
              </c:numCache>
            </c:numRef>
          </c:val>
          <c:smooth val="0"/>
          <c:extLst>
            <c:ext xmlns:c16="http://schemas.microsoft.com/office/drawing/2014/chart" uri="{C3380CC4-5D6E-409C-BE32-E72D297353CC}">
              <c16:uniqueId val="{00000000-CF74-484E-A842-6F9064CD8D2F}"/>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7FD41D2-7AC7-48A5-84C6-CCD15753F5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091-4E4D-9F63-5E3318BB8E25}"/>
                </c:ext>
              </c:extLst>
            </c:dLbl>
            <c:dLbl>
              <c:idx val="1"/>
              <c:tx>
                <c:rich>
                  <a:bodyPr/>
                  <a:lstStyle/>
                  <a:p>
                    <a:fld id="{E30934A2-8BD6-4D46-BDDF-20BC67130A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091-4E4D-9F63-5E3318BB8E2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91-4E4D-9F63-5E3318BB8E25}"/>
                </c:ext>
              </c:extLst>
            </c:dLbl>
            <c:dLbl>
              <c:idx val="3"/>
              <c:tx>
                <c:rich>
                  <a:bodyPr/>
                  <a:lstStyle/>
                  <a:p>
                    <a:fld id="{7FE8B0BE-A50F-4204-B2DD-95D1ED7A6F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091-4E4D-9F63-5E3318BB8E2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Colima</c:v>
                </c:pt>
              </c:strCache>
            </c:strRef>
          </c:cat>
          <c:val>
            <c:numRef>
              <c:f>_SEXO_!$C$2:$C$5</c:f>
              <c:numCache>
                <c:formatCode>General</c:formatCode>
                <c:ptCount val="4"/>
                <c:pt idx="0">
                  <c:v>-50.5</c:v>
                </c:pt>
                <c:pt idx="1">
                  <c:v>-36.299999999999997</c:v>
                </c:pt>
                <c:pt idx="3">
                  <c:v>-43.5</c:v>
                </c:pt>
              </c:numCache>
            </c:numRef>
          </c:val>
          <c:extLst>
            <c:ext xmlns:c15="http://schemas.microsoft.com/office/drawing/2012/chart" uri="{02D57815-91ED-43cb-92C2-25804820EDAC}">
              <c15:datalabelsRange>
                <c15:f>_SEXO_!$G$2:$G$5</c15:f>
                <c15:dlblRangeCache>
                  <c:ptCount val="4"/>
                  <c:pt idx="0">
                    <c:v>50.5</c:v>
                  </c:pt>
                  <c:pt idx="1">
                    <c:v>36.3</c:v>
                  </c:pt>
                  <c:pt idx="3">
                    <c:v>43.5</c:v>
                  </c:pt>
                </c15:dlblRangeCache>
              </c15:datalabelsRange>
            </c:ext>
            <c:ext xmlns:c16="http://schemas.microsoft.com/office/drawing/2014/chart" uri="{C3380CC4-5D6E-409C-BE32-E72D297353CC}">
              <c16:uniqueId val="{00000004-5091-4E4D-9F63-5E3318BB8E25}"/>
            </c:ext>
          </c:extLst>
        </c:ser>
        <c:ser>
          <c:idx val="1"/>
          <c:order val="1"/>
          <c:tx>
            <c:v>NII</c:v>
          </c:tx>
          <c:spPr>
            <a:solidFill>
              <a:srgbClr val="B07CAA"/>
            </a:solidFill>
          </c:spPr>
          <c:invertIfNegative val="0"/>
          <c:dLbls>
            <c:dLbl>
              <c:idx val="0"/>
              <c:tx>
                <c:rich>
                  <a:bodyPr/>
                  <a:lstStyle/>
                  <a:p>
                    <a:fld id="{5E8CC0D0-0666-45EC-B6AD-E79FB03996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091-4E4D-9F63-5E3318BB8E25}"/>
                </c:ext>
              </c:extLst>
            </c:dLbl>
            <c:dLbl>
              <c:idx val="1"/>
              <c:tx>
                <c:rich>
                  <a:bodyPr/>
                  <a:lstStyle/>
                  <a:p>
                    <a:fld id="{3174307B-41BF-4731-82DD-410107B198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091-4E4D-9F63-5E3318BB8E2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91-4E4D-9F63-5E3318BB8E25}"/>
                </c:ext>
              </c:extLst>
            </c:dLbl>
            <c:dLbl>
              <c:idx val="3"/>
              <c:tx>
                <c:rich>
                  <a:bodyPr/>
                  <a:lstStyle/>
                  <a:p>
                    <a:fld id="{8B250E28-FB48-4005-8B07-CB9F94878C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091-4E4D-9F63-5E3318BB8E2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Colima</c:v>
                </c:pt>
              </c:strCache>
            </c:strRef>
          </c:cat>
          <c:val>
            <c:numRef>
              <c:f>_SEXO_!$D$2:$D$5</c:f>
              <c:numCache>
                <c:formatCode>General</c:formatCode>
                <c:ptCount val="4"/>
                <c:pt idx="0">
                  <c:v>31.4</c:v>
                </c:pt>
                <c:pt idx="1">
                  <c:v>35.4</c:v>
                </c:pt>
                <c:pt idx="3">
                  <c:v>33.4</c:v>
                </c:pt>
              </c:numCache>
            </c:numRef>
          </c:val>
          <c:extLst>
            <c:ext xmlns:c15="http://schemas.microsoft.com/office/drawing/2012/chart" uri="{02D57815-91ED-43cb-92C2-25804820EDAC}">
              <c15:datalabelsRange>
                <c15:f>_SEXO_!$H$2:$H$5</c15:f>
                <c15:dlblRangeCache>
                  <c:ptCount val="4"/>
                  <c:pt idx="0">
                    <c:v>31.4</c:v>
                  </c:pt>
                  <c:pt idx="1">
                    <c:v>35.4</c:v>
                  </c:pt>
                  <c:pt idx="3">
                    <c:v>33.4</c:v>
                  </c:pt>
                </c15:dlblRangeCache>
              </c15:datalabelsRange>
            </c:ext>
            <c:ext xmlns:c16="http://schemas.microsoft.com/office/drawing/2014/chart" uri="{C3380CC4-5D6E-409C-BE32-E72D297353CC}">
              <c16:uniqueId val="{00000009-5091-4E4D-9F63-5E3318BB8E25}"/>
            </c:ext>
          </c:extLst>
        </c:ser>
        <c:ser>
          <c:idx val="2"/>
          <c:order val="2"/>
          <c:tx>
            <c:v>NIII</c:v>
          </c:tx>
          <c:spPr>
            <a:solidFill>
              <a:srgbClr val="9A528E"/>
            </a:solidFill>
          </c:spPr>
          <c:invertIfNegative val="0"/>
          <c:dLbls>
            <c:dLbl>
              <c:idx val="0"/>
              <c:tx>
                <c:rich>
                  <a:bodyPr/>
                  <a:lstStyle/>
                  <a:p>
                    <a:fld id="{6045A0FA-2AD1-4AC6-833F-45056FA454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091-4E4D-9F63-5E3318BB8E25}"/>
                </c:ext>
              </c:extLst>
            </c:dLbl>
            <c:dLbl>
              <c:idx val="1"/>
              <c:tx>
                <c:rich>
                  <a:bodyPr/>
                  <a:lstStyle/>
                  <a:p>
                    <a:fld id="{0138744B-6C7C-4763-AE06-B4678EF5A8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091-4E4D-9F63-5E3318BB8E2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91-4E4D-9F63-5E3318BB8E25}"/>
                </c:ext>
              </c:extLst>
            </c:dLbl>
            <c:dLbl>
              <c:idx val="3"/>
              <c:tx>
                <c:rich>
                  <a:bodyPr/>
                  <a:lstStyle/>
                  <a:p>
                    <a:fld id="{728027BA-F3D2-448A-8173-C236E0722A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091-4E4D-9F63-5E3318BB8E2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Colima</c:v>
                </c:pt>
              </c:strCache>
            </c:strRef>
          </c:cat>
          <c:val>
            <c:numRef>
              <c:f>_SEXO_!$E$2:$E$5</c:f>
              <c:numCache>
                <c:formatCode>General</c:formatCode>
                <c:ptCount val="4"/>
                <c:pt idx="0">
                  <c:v>14.3</c:v>
                </c:pt>
                <c:pt idx="1">
                  <c:v>22</c:v>
                </c:pt>
                <c:pt idx="3">
                  <c:v>18.100000000000001</c:v>
                </c:pt>
              </c:numCache>
            </c:numRef>
          </c:val>
          <c:extLst>
            <c:ext xmlns:c15="http://schemas.microsoft.com/office/drawing/2012/chart" uri="{02D57815-91ED-43cb-92C2-25804820EDAC}">
              <c15:datalabelsRange>
                <c15:f>_SEXO_!$I$2:$I$5</c15:f>
                <c15:dlblRangeCache>
                  <c:ptCount val="4"/>
                  <c:pt idx="0">
                    <c:v>14.3</c:v>
                  </c:pt>
                  <c:pt idx="1">
                    <c:v>22.0</c:v>
                  </c:pt>
                  <c:pt idx="3">
                    <c:v>18.1</c:v>
                  </c:pt>
                </c15:dlblRangeCache>
              </c15:datalabelsRange>
            </c:ext>
            <c:ext xmlns:c16="http://schemas.microsoft.com/office/drawing/2014/chart" uri="{C3380CC4-5D6E-409C-BE32-E72D297353CC}">
              <c16:uniqueId val="{0000000E-5091-4E4D-9F63-5E3318BB8E25}"/>
            </c:ext>
          </c:extLst>
        </c:ser>
        <c:ser>
          <c:idx val="3"/>
          <c:order val="3"/>
          <c:tx>
            <c:v>NIV</c:v>
          </c:tx>
          <c:spPr>
            <a:solidFill>
              <a:srgbClr val="862A77"/>
            </a:solidFill>
          </c:spPr>
          <c:invertIfNegative val="0"/>
          <c:dLbls>
            <c:dLbl>
              <c:idx val="0"/>
              <c:layout>
                <c:manualLayout>
                  <c:x val="2.727272727272716E-2"/>
                  <c:y val="0"/>
                </c:manualLayout>
              </c:layout>
              <c:tx>
                <c:rich>
                  <a:bodyPr/>
                  <a:lstStyle/>
                  <a:p>
                    <a:pPr>
                      <a:defRPr sz="1400" b="1" baseline="0">
                        <a:solidFill>
                          <a:srgbClr val="862A77"/>
                        </a:solidFill>
                        <a:latin typeface="Calibri"/>
                      </a:defRPr>
                    </a:pPr>
                    <a:fld id="{337812E5-3BD0-4C84-87F1-753A2C64FB0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091-4E4D-9F63-5E3318BB8E25}"/>
                </c:ext>
              </c:extLst>
            </c:dLbl>
            <c:dLbl>
              <c:idx val="1"/>
              <c:tx>
                <c:rich>
                  <a:bodyPr/>
                  <a:lstStyle/>
                  <a:p>
                    <a:fld id="{B1030C32-C2C6-4A8C-B433-F6CEA327EC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091-4E4D-9F63-5E3318BB8E2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91-4E4D-9F63-5E3318BB8E25}"/>
                </c:ext>
              </c:extLst>
            </c:dLbl>
            <c:dLbl>
              <c:idx val="3"/>
              <c:tx>
                <c:rich>
                  <a:bodyPr/>
                  <a:lstStyle/>
                  <a:p>
                    <a:fld id="{1F1E6F11-D1F1-4D52-8055-CA98C78179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091-4E4D-9F63-5E3318BB8E2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Colima</c:v>
                </c:pt>
              </c:strCache>
            </c:strRef>
          </c:cat>
          <c:val>
            <c:numRef>
              <c:f>_SEXO_!$F$2:$F$5</c:f>
              <c:numCache>
                <c:formatCode>General</c:formatCode>
                <c:ptCount val="4"/>
                <c:pt idx="0">
                  <c:v>3.8</c:v>
                </c:pt>
                <c:pt idx="1">
                  <c:v>6.3</c:v>
                </c:pt>
                <c:pt idx="3">
                  <c:v>5</c:v>
                </c:pt>
              </c:numCache>
            </c:numRef>
          </c:val>
          <c:extLst>
            <c:ext xmlns:c15="http://schemas.microsoft.com/office/drawing/2012/chart" uri="{02D57815-91ED-43cb-92C2-25804820EDAC}">
              <c15:datalabelsRange>
                <c15:f>_SEXO_!$J$2:$J$5</c15:f>
                <c15:dlblRangeCache>
                  <c:ptCount val="4"/>
                  <c:pt idx="0">
                    <c:v>3.8</c:v>
                  </c:pt>
                  <c:pt idx="1">
                    <c:v>6.3</c:v>
                  </c:pt>
                  <c:pt idx="3">
                    <c:v>5.0</c:v>
                  </c:pt>
                </c15:dlblRangeCache>
              </c15:datalabelsRange>
            </c:ext>
            <c:ext xmlns:c16="http://schemas.microsoft.com/office/drawing/2014/chart" uri="{C3380CC4-5D6E-409C-BE32-E72D297353CC}">
              <c16:uniqueId val="{00000013-5091-4E4D-9F63-5E3318BB8E25}"/>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441C9AD-7A44-4C3D-BF30-B1D713D616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048-4157-86B2-ABBADF7F07E3}"/>
                </c:ext>
              </c:extLst>
            </c:dLbl>
            <c:dLbl>
              <c:idx val="1"/>
              <c:tx>
                <c:rich>
                  <a:bodyPr/>
                  <a:lstStyle/>
                  <a:p>
                    <a:fld id="{D3FE9C52-D708-459F-8CF8-175FBBE12B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048-4157-86B2-ABBADF7F07E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48-4157-86B2-ABBADF7F07E3}"/>
                </c:ext>
              </c:extLst>
            </c:dLbl>
            <c:dLbl>
              <c:idx val="3"/>
              <c:tx>
                <c:rich>
                  <a:bodyPr/>
                  <a:lstStyle/>
                  <a:p>
                    <a:fld id="{5BC1CB4A-8DAE-4734-B907-2A21A651DB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048-4157-86B2-ABBADF7F07E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Colima</c:v>
                </c:pt>
              </c:strCache>
            </c:strRef>
          </c:cat>
          <c:val>
            <c:numRef>
              <c:f>_SEXO_!$C$28:$C$31</c:f>
              <c:numCache>
                <c:formatCode>General</c:formatCode>
                <c:ptCount val="4"/>
                <c:pt idx="0">
                  <c:v>-54.2</c:v>
                </c:pt>
                <c:pt idx="1">
                  <c:v>-51.5</c:v>
                </c:pt>
                <c:pt idx="3">
                  <c:v>-52.9</c:v>
                </c:pt>
              </c:numCache>
            </c:numRef>
          </c:val>
          <c:extLst>
            <c:ext xmlns:c15="http://schemas.microsoft.com/office/drawing/2012/chart" uri="{02D57815-91ED-43cb-92C2-25804820EDAC}">
              <c15:datalabelsRange>
                <c15:f>_SEXO_!$G$28:$G$31</c15:f>
                <c15:dlblRangeCache>
                  <c:ptCount val="4"/>
                  <c:pt idx="0">
                    <c:v>54.2</c:v>
                  </c:pt>
                  <c:pt idx="1">
                    <c:v>51.5</c:v>
                  </c:pt>
                  <c:pt idx="3">
                    <c:v>52.9</c:v>
                  </c:pt>
                </c15:dlblRangeCache>
              </c15:datalabelsRange>
            </c:ext>
            <c:ext xmlns:c16="http://schemas.microsoft.com/office/drawing/2014/chart" uri="{C3380CC4-5D6E-409C-BE32-E72D297353CC}">
              <c16:uniqueId val="{00000004-5048-4157-86B2-ABBADF7F07E3}"/>
            </c:ext>
          </c:extLst>
        </c:ser>
        <c:ser>
          <c:idx val="1"/>
          <c:order val="1"/>
          <c:tx>
            <c:v>NII</c:v>
          </c:tx>
          <c:spPr>
            <a:solidFill>
              <a:srgbClr val="B07CAA"/>
            </a:solidFill>
          </c:spPr>
          <c:invertIfNegative val="0"/>
          <c:dLbls>
            <c:dLbl>
              <c:idx val="0"/>
              <c:tx>
                <c:rich>
                  <a:bodyPr/>
                  <a:lstStyle/>
                  <a:p>
                    <a:fld id="{3682F1B2-6AA6-499D-A418-69A3646241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048-4157-86B2-ABBADF7F07E3}"/>
                </c:ext>
              </c:extLst>
            </c:dLbl>
            <c:dLbl>
              <c:idx val="1"/>
              <c:tx>
                <c:rich>
                  <a:bodyPr/>
                  <a:lstStyle/>
                  <a:p>
                    <a:fld id="{3327FBBF-69F1-4546-8D10-7AF167D9A9F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048-4157-86B2-ABBADF7F07E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48-4157-86B2-ABBADF7F07E3}"/>
                </c:ext>
              </c:extLst>
            </c:dLbl>
            <c:dLbl>
              <c:idx val="3"/>
              <c:tx>
                <c:rich>
                  <a:bodyPr/>
                  <a:lstStyle/>
                  <a:p>
                    <a:fld id="{E203F62E-6330-4CF2-9D62-9B53CB007E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048-4157-86B2-ABBADF7F07E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Colima</c:v>
                </c:pt>
              </c:strCache>
            </c:strRef>
          </c:cat>
          <c:val>
            <c:numRef>
              <c:f>_SEXO_!$D$28:$D$31</c:f>
              <c:numCache>
                <c:formatCode>General</c:formatCode>
                <c:ptCount val="4"/>
                <c:pt idx="0">
                  <c:v>18.600000000000001</c:v>
                </c:pt>
                <c:pt idx="1">
                  <c:v>18.7</c:v>
                </c:pt>
                <c:pt idx="3">
                  <c:v>18.7</c:v>
                </c:pt>
              </c:numCache>
            </c:numRef>
          </c:val>
          <c:extLst>
            <c:ext xmlns:c15="http://schemas.microsoft.com/office/drawing/2012/chart" uri="{02D57815-91ED-43cb-92C2-25804820EDAC}">
              <c15:datalabelsRange>
                <c15:f>_SEXO_!$H$28:$H$31</c15:f>
                <c15:dlblRangeCache>
                  <c:ptCount val="4"/>
                  <c:pt idx="0">
                    <c:v>18.6</c:v>
                  </c:pt>
                  <c:pt idx="1">
                    <c:v>18.7</c:v>
                  </c:pt>
                  <c:pt idx="3">
                    <c:v>18.7</c:v>
                  </c:pt>
                </c15:dlblRangeCache>
              </c15:datalabelsRange>
            </c:ext>
            <c:ext xmlns:c16="http://schemas.microsoft.com/office/drawing/2014/chart" uri="{C3380CC4-5D6E-409C-BE32-E72D297353CC}">
              <c16:uniqueId val="{00000009-5048-4157-86B2-ABBADF7F07E3}"/>
            </c:ext>
          </c:extLst>
        </c:ser>
        <c:ser>
          <c:idx val="2"/>
          <c:order val="2"/>
          <c:tx>
            <c:v>NIII</c:v>
          </c:tx>
          <c:spPr>
            <a:solidFill>
              <a:srgbClr val="9A528E"/>
            </a:solidFill>
          </c:spPr>
          <c:invertIfNegative val="0"/>
          <c:dLbls>
            <c:dLbl>
              <c:idx val="0"/>
              <c:tx>
                <c:rich>
                  <a:bodyPr/>
                  <a:lstStyle/>
                  <a:p>
                    <a:fld id="{9CDF7407-0972-4939-A40F-06F79909DA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048-4157-86B2-ABBADF7F07E3}"/>
                </c:ext>
              </c:extLst>
            </c:dLbl>
            <c:dLbl>
              <c:idx val="1"/>
              <c:tx>
                <c:rich>
                  <a:bodyPr/>
                  <a:lstStyle/>
                  <a:p>
                    <a:fld id="{648AD8E1-39D9-48C0-A8DF-0BBA6C6146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048-4157-86B2-ABBADF7F07E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48-4157-86B2-ABBADF7F07E3}"/>
                </c:ext>
              </c:extLst>
            </c:dLbl>
            <c:dLbl>
              <c:idx val="3"/>
              <c:tx>
                <c:rich>
                  <a:bodyPr/>
                  <a:lstStyle/>
                  <a:p>
                    <a:fld id="{994B34E0-92AC-4FE4-836B-4100A4902E3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048-4157-86B2-ABBADF7F07E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Colima</c:v>
                </c:pt>
              </c:strCache>
            </c:strRef>
          </c:cat>
          <c:val>
            <c:numRef>
              <c:f>_SEXO_!$E$28:$E$31</c:f>
              <c:numCache>
                <c:formatCode>General</c:formatCode>
                <c:ptCount val="4"/>
                <c:pt idx="0">
                  <c:v>15.6</c:v>
                </c:pt>
                <c:pt idx="1">
                  <c:v>16.8</c:v>
                </c:pt>
                <c:pt idx="3">
                  <c:v>16.2</c:v>
                </c:pt>
              </c:numCache>
            </c:numRef>
          </c:val>
          <c:extLst>
            <c:ext xmlns:c15="http://schemas.microsoft.com/office/drawing/2012/chart" uri="{02D57815-91ED-43cb-92C2-25804820EDAC}">
              <c15:datalabelsRange>
                <c15:f>_SEXO_!$I$28:$I$31</c15:f>
                <c15:dlblRangeCache>
                  <c:ptCount val="4"/>
                  <c:pt idx="0">
                    <c:v>15.6</c:v>
                  </c:pt>
                  <c:pt idx="1">
                    <c:v>16.8</c:v>
                  </c:pt>
                  <c:pt idx="3">
                    <c:v>16.2</c:v>
                  </c:pt>
                </c15:dlblRangeCache>
              </c15:datalabelsRange>
            </c:ext>
            <c:ext xmlns:c16="http://schemas.microsoft.com/office/drawing/2014/chart" uri="{C3380CC4-5D6E-409C-BE32-E72D297353CC}">
              <c16:uniqueId val="{0000000E-5048-4157-86B2-ABBADF7F07E3}"/>
            </c:ext>
          </c:extLst>
        </c:ser>
        <c:ser>
          <c:idx val="3"/>
          <c:order val="3"/>
          <c:tx>
            <c:v>NIV</c:v>
          </c:tx>
          <c:spPr>
            <a:solidFill>
              <a:srgbClr val="862A77"/>
            </a:solidFill>
          </c:spPr>
          <c:invertIfNegative val="0"/>
          <c:dLbls>
            <c:dLbl>
              <c:idx val="0"/>
              <c:tx>
                <c:rich>
                  <a:bodyPr/>
                  <a:lstStyle/>
                  <a:p>
                    <a:fld id="{C2745C73-DE5E-49ED-9715-E3E0F769275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048-4157-86B2-ABBADF7F07E3}"/>
                </c:ext>
              </c:extLst>
            </c:dLbl>
            <c:dLbl>
              <c:idx val="1"/>
              <c:tx>
                <c:rich>
                  <a:bodyPr/>
                  <a:lstStyle/>
                  <a:p>
                    <a:fld id="{0E205934-1DC2-425E-8FC6-3D35283E4E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048-4157-86B2-ABBADF7F07E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48-4157-86B2-ABBADF7F07E3}"/>
                </c:ext>
              </c:extLst>
            </c:dLbl>
            <c:dLbl>
              <c:idx val="3"/>
              <c:tx>
                <c:rich>
                  <a:bodyPr/>
                  <a:lstStyle/>
                  <a:p>
                    <a:fld id="{DEEC138D-9CB4-4014-8096-86CC294A3F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048-4157-86B2-ABBADF7F07E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Colima</c:v>
                </c:pt>
              </c:strCache>
            </c:strRef>
          </c:cat>
          <c:val>
            <c:numRef>
              <c:f>_SEXO_!$F$28:$F$31</c:f>
              <c:numCache>
                <c:formatCode>General</c:formatCode>
                <c:ptCount val="4"/>
                <c:pt idx="0">
                  <c:v>11.6</c:v>
                </c:pt>
                <c:pt idx="1">
                  <c:v>12.9</c:v>
                </c:pt>
                <c:pt idx="3">
                  <c:v>12.2</c:v>
                </c:pt>
              </c:numCache>
            </c:numRef>
          </c:val>
          <c:extLst>
            <c:ext xmlns:c15="http://schemas.microsoft.com/office/drawing/2012/chart" uri="{02D57815-91ED-43cb-92C2-25804820EDAC}">
              <c15:datalabelsRange>
                <c15:f>_SEXO_!$J$28:$J$31</c15:f>
                <c15:dlblRangeCache>
                  <c:ptCount val="4"/>
                  <c:pt idx="0">
                    <c:v>11.6</c:v>
                  </c:pt>
                  <c:pt idx="1">
                    <c:v>12.9</c:v>
                  </c:pt>
                  <c:pt idx="3">
                    <c:v>12.2</c:v>
                  </c:pt>
                </c15:dlblRangeCache>
              </c15:datalabelsRange>
            </c:ext>
            <c:ext xmlns:c16="http://schemas.microsoft.com/office/drawing/2014/chart" uri="{C3380CC4-5D6E-409C-BE32-E72D297353CC}">
              <c16:uniqueId val="{00000013-5048-4157-86B2-ABBADF7F07E3}"/>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103-4EDB-965C-851137056B06}"/>
              </c:ext>
            </c:extLst>
          </c:dPt>
          <c:dPt>
            <c:idx val="3"/>
            <c:marker>
              <c:spPr>
                <a:solidFill>
                  <a:srgbClr val="002060"/>
                </a:solidFill>
                <a:ln>
                  <a:noFill/>
                </a:ln>
              </c:spPr>
            </c:marker>
            <c:bubble3D val="0"/>
            <c:extLst>
              <c:ext xmlns:c16="http://schemas.microsoft.com/office/drawing/2014/chart" uri="{C3380CC4-5D6E-409C-BE32-E72D297353CC}">
                <c16:uniqueId val="{00000001-6103-4EDB-965C-851137056B06}"/>
              </c:ext>
            </c:extLst>
          </c:dPt>
          <c:dPt>
            <c:idx val="5"/>
            <c:marker>
              <c:spPr>
                <a:solidFill>
                  <a:srgbClr val="002060"/>
                </a:solidFill>
                <a:ln>
                  <a:noFill/>
                </a:ln>
              </c:spPr>
            </c:marker>
            <c:bubble3D val="0"/>
            <c:extLst>
              <c:ext xmlns:c16="http://schemas.microsoft.com/office/drawing/2014/chart" uri="{C3380CC4-5D6E-409C-BE32-E72D297353CC}">
                <c16:uniqueId val="{00000002-6103-4EDB-965C-851137056B06}"/>
              </c:ext>
            </c:extLst>
          </c:dPt>
          <c:cat>
            <c:multiLvlStrRef>
              <c:f>_SEXO_INT_!$B$2:$C$7</c:f>
              <c:multiLvlStrCache>
                <c:ptCount val="6"/>
                <c:lvl>
                  <c:pt idx="0">
                    <c:v>2015</c:v>
                  </c:pt>
                  <c:pt idx="1">
                    <c:v>2018</c:v>
                  </c:pt>
                  <c:pt idx="2">
                    <c:v>2015</c:v>
                  </c:pt>
                  <c:pt idx="3">
                    <c:v>2018</c:v>
                  </c:pt>
                  <c:pt idx="4">
                    <c:v>2015</c:v>
                  </c:pt>
                  <c:pt idx="5">
                    <c:v>2018</c:v>
                  </c:pt>
                </c:lvl>
                <c:lvl>
                  <c:pt idx="0">
                    <c:v>Colima</c:v>
                  </c:pt>
                  <c:pt idx="2">
                    <c:v>Hombre</c:v>
                  </c:pt>
                  <c:pt idx="4">
                    <c:v>Mujer</c:v>
                  </c:pt>
                </c:lvl>
              </c:multiLvlStrCache>
            </c:multiLvlStrRef>
          </c:cat>
          <c:val>
            <c:numRef>
              <c:f>_SEXO_INT_!$D$2:$D$7</c:f>
              <c:numCache>
                <c:formatCode>General</c:formatCode>
                <c:ptCount val="6"/>
                <c:pt idx="0">
                  <c:v>514.03499999999997</c:v>
                </c:pt>
                <c:pt idx="1">
                  <c:v>508.45299999999997</c:v>
                </c:pt>
                <c:pt idx="2">
                  <c:v>497.642</c:v>
                </c:pt>
                <c:pt idx="3">
                  <c:v>492.25400000000002</c:v>
                </c:pt>
                <c:pt idx="4">
                  <c:v>526.24400000000003</c:v>
                </c:pt>
                <c:pt idx="5">
                  <c:v>524.86099999999999</c:v>
                </c:pt>
              </c:numCache>
            </c:numRef>
          </c:val>
          <c:smooth val="0"/>
          <c:extLst>
            <c:ext xmlns:c16="http://schemas.microsoft.com/office/drawing/2014/chart" uri="{C3380CC4-5D6E-409C-BE32-E72D297353CC}">
              <c16:uniqueId val="{00000003-6103-4EDB-965C-851137056B0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103-4EDB-965C-851137056B06}"/>
              </c:ext>
            </c:extLst>
          </c:dPt>
          <c:dPt>
            <c:idx val="3"/>
            <c:marker>
              <c:spPr>
                <a:solidFill>
                  <a:srgbClr val="002060"/>
                </a:solidFill>
                <a:ln>
                  <a:noFill/>
                </a:ln>
              </c:spPr>
            </c:marker>
            <c:bubble3D val="0"/>
            <c:extLst>
              <c:ext xmlns:c16="http://schemas.microsoft.com/office/drawing/2014/chart" uri="{C3380CC4-5D6E-409C-BE32-E72D297353CC}">
                <c16:uniqueId val="{00000005-6103-4EDB-965C-851137056B06}"/>
              </c:ext>
            </c:extLst>
          </c:dPt>
          <c:dPt>
            <c:idx val="5"/>
            <c:marker>
              <c:spPr>
                <a:solidFill>
                  <a:srgbClr val="002060"/>
                </a:solidFill>
                <a:ln>
                  <a:noFill/>
                </a:ln>
              </c:spPr>
            </c:marker>
            <c:bubble3D val="0"/>
            <c:extLst>
              <c:ext xmlns:c16="http://schemas.microsoft.com/office/drawing/2014/chart" uri="{C3380CC4-5D6E-409C-BE32-E72D297353CC}">
                <c16:uniqueId val="{00000006-6103-4EDB-965C-851137056B06}"/>
              </c:ext>
            </c:extLst>
          </c:dPt>
          <c:cat>
            <c:multiLvlStrRef>
              <c:f>_SEXO_INT_!$B$2:$C$7</c:f>
              <c:multiLvlStrCache>
                <c:ptCount val="6"/>
                <c:lvl>
                  <c:pt idx="0">
                    <c:v>2015</c:v>
                  </c:pt>
                  <c:pt idx="1">
                    <c:v>2018</c:v>
                  </c:pt>
                  <c:pt idx="2">
                    <c:v>2015</c:v>
                  </c:pt>
                  <c:pt idx="3">
                    <c:v>2018</c:v>
                  </c:pt>
                  <c:pt idx="4">
                    <c:v>2015</c:v>
                  </c:pt>
                  <c:pt idx="5">
                    <c:v>2018</c:v>
                  </c:pt>
                </c:lvl>
                <c:lvl>
                  <c:pt idx="0">
                    <c:v>Colima</c:v>
                  </c:pt>
                  <c:pt idx="2">
                    <c:v>Hombre</c:v>
                  </c:pt>
                  <c:pt idx="4">
                    <c:v>Mujer</c:v>
                  </c:pt>
                </c:lvl>
              </c:multiLvlStrCache>
            </c:multiLvlStrRef>
          </c:cat>
          <c:val>
            <c:numRef>
              <c:f>_SEXO_INT_!$E$2:$E$7</c:f>
              <c:numCache>
                <c:formatCode>General</c:formatCode>
                <c:ptCount val="6"/>
                <c:pt idx="0">
                  <c:v>527.96500000000003</c:v>
                </c:pt>
                <c:pt idx="1">
                  <c:v>529.54700000000003</c:v>
                </c:pt>
                <c:pt idx="2">
                  <c:v>514.35799999999995</c:v>
                </c:pt>
                <c:pt idx="3">
                  <c:v>513.74599999999998</c:v>
                </c:pt>
                <c:pt idx="4">
                  <c:v>543.75599999999997</c:v>
                </c:pt>
                <c:pt idx="5">
                  <c:v>549.13900000000001</c:v>
                </c:pt>
              </c:numCache>
            </c:numRef>
          </c:val>
          <c:smooth val="0"/>
          <c:extLst>
            <c:ext xmlns:c16="http://schemas.microsoft.com/office/drawing/2014/chart" uri="{C3380CC4-5D6E-409C-BE32-E72D297353CC}">
              <c16:uniqueId val="{00000007-6103-4EDB-965C-851137056B06}"/>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103-4EDB-965C-851137056B06}"/>
              </c:ext>
            </c:extLst>
          </c:dPt>
          <c:dPt>
            <c:idx val="3"/>
            <c:marker>
              <c:spPr>
                <a:solidFill>
                  <a:srgbClr val="002060"/>
                </a:solidFill>
                <a:ln>
                  <a:noFill/>
                </a:ln>
              </c:spPr>
            </c:marker>
            <c:bubble3D val="0"/>
            <c:extLst>
              <c:ext xmlns:c16="http://schemas.microsoft.com/office/drawing/2014/chart" uri="{C3380CC4-5D6E-409C-BE32-E72D297353CC}">
                <c16:uniqueId val="{00000009-6103-4EDB-965C-851137056B06}"/>
              </c:ext>
            </c:extLst>
          </c:dPt>
          <c:dPt>
            <c:idx val="5"/>
            <c:marker>
              <c:spPr>
                <a:solidFill>
                  <a:srgbClr val="002060"/>
                </a:solidFill>
                <a:ln>
                  <a:noFill/>
                </a:ln>
              </c:spPr>
            </c:marker>
            <c:bubble3D val="0"/>
            <c:extLst>
              <c:ext xmlns:c16="http://schemas.microsoft.com/office/drawing/2014/chart" uri="{C3380CC4-5D6E-409C-BE32-E72D297353CC}">
                <c16:uniqueId val="{0000000A-6103-4EDB-965C-851137056B0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03-4EDB-965C-851137056B0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103-4EDB-965C-851137056B0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103-4EDB-965C-851137056B0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Colima</c:v>
                  </c:pt>
                  <c:pt idx="2">
                    <c:v>Hombre</c:v>
                  </c:pt>
                  <c:pt idx="4">
                    <c:v>Mujer</c:v>
                  </c:pt>
                </c:lvl>
              </c:multiLvlStrCache>
            </c:multiLvlStrRef>
          </c:cat>
          <c:val>
            <c:numRef>
              <c:f>_SEXO_INT_!$F$2:$F$7</c:f>
              <c:numCache>
                <c:formatCode>General</c:formatCode>
                <c:ptCount val="6"/>
                <c:pt idx="0">
                  <c:v>521</c:v>
                </c:pt>
                <c:pt idx="1">
                  <c:v>519</c:v>
                </c:pt>
                <c:pt idx="2">
                  <c:v>506</c:v>
                </c:pt>
                <c:pt idx="3">
                  <c:v>503</c:v>
                </c:pt>
                <c:pt idx="4">
                  <c:v>535</c:v>
                </c:pt>
                <c:pt idx="5">
                  <c:v>537</c:v>
                </c:pt>
              </c:numCache>
            </c:numRef>
          </c:val>
          <c:smooth val="0"/>
          <c:extLst>
            <c:ext xmlns:c16="http://schemas.microsoft.com/office/drawing/2014/chart" uri="{C3380CC4-5D6E-409C-BE32-E72D297353CC}">
              <c16:uniqueId val="{0000000B-6103-4EDB-965C-851137056B06}"/>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368-4028-9F62-F02142F1E7A6}"/>
              </c:ext>
            </c:extLst>
          </c:dPt>
          <c:dPt>
            <c:idx val="3"/>
            <c:marker>
              <c:spPr>
                <a:solidFill>
                  <a:srgbClr val="002060"/>
                </a:solidFill>
                <a:ln>
                  <a:noFill/>
                </a:ln>
              </c:spPr>
            </c:marker>
            <c:bubble3D val="0"/>
            <c:extLst>
              <c:ext xmlns:c16="http://schemas.microsoft.com/office/drawing/2014/chart" uri="{C3380CC4-5D6E-409C-BE32-E72D297353CC}">
                <c16:uniqueId val="{00000001-3368-4028-9F62-F02142F1E7A6}"/>
              </c:ext>
            </c:extLst>
          </c:dPt>
          <c:dPt>
            <c:idx val="5"/>
            <c:marker>
              <c:spPr>
                <a:solidFill>
                  <a:srgbClr val="002060"/>
                </a:solidFill>
                <a:ln>
                  <a:noFill/>
                </a:ln>
              </c:spPr>
            </c:marker>
            <c:bubble3D val="0"/>
            <c:extLst>
              <c:ext xmlns:c16="http://schemas.microsoft.com/office/drawing/2014/chart" uri="{C3380CC4-5D6E-409C-BE32-E72D297353CC}">
                <c16:uniqueId val="{00000002-3368-4028-9F62-F02142F1E7A6}"/>
              </c:ext>
            </c:extLst>
          </c:dPt>
          <c:cat>
            <c:multiLvlStrRef>
              <c:f>_SEXO_INT_!$B$27:$C$32</c:f>
              <c:multiLvlStrCache>
                <c:ptCount val="6"/>
                <c:lvl>
                  <c:pt idx="0">
                    <c:v>2015</c:v>
                  </c:pt>
                  <c:pt idx="1">
                    <c:v>2018</c:v>
                  </c:pt>
                  <c:pt idx="2">
                    <c:v>2015</c:v>
                  </c:pt>
                  <c:pt idx="3">
                    <c:v>2018</c:v>
                  </c:pt>
                  <c:pt idx="4">
                    <c:v>2015</c:v>
                  </c:pt>
                  <c:pt idx="5">
                    <c:v>2018</c:v>
                  </c:pt>
                </c:lvl>
                <c:lvl>
                  <c:pt idx="0">
                    <c:v>Colima</c:v>
                  </c:pt>
                  <c:pt idx="2">
                    <c:v>Hombre</c:v>
                  </c:pt>
                  <c:pt idx="4">
                    <c:v>Mujer</c:v>
                  </c:pt>
                </c:lvl>
              </c:multiLvlStrCache>
            </c:multiLvlStrRef>
          </c:cat>
          <c:val>
            <c:numRef>
              <c:f>_SEXO_INT_!$D$27:$D$32</c:f>
              <c:numCache>
                <c:formatCode>General</c:formatCode>
                <c:ptCount val="6"/>
                <c:pt idx="0">
                  <c:v>516.04</c:v>
                </c:pt>
                <c:pt idx="1">
                  <c:v>510.46300000000002</c:v>
                </c:pt>
                <c:pt idx="2">
                  <c:v>512.24900000000002</c:v>
                </c:pt>
                <c:pt idx="3">
                  <c:v>507.26400000000001</c:v>
                </c:pt>
                <c:pt idx="4">
                  <c:v>515.846</c:v>
                </c:pt>
                <c:pt idx="5">
                  <c:v>512.07000000000005</c:v>
                </c:pt>
              </c:numCache>
            </c:numRef>
          </c:val>
          <c:smooth val="0"/>
          <c:extLst>
            <c:ext xmlns:c16="http://schemas.microsoft.com/office/drawing/2014/chart" uri="{C3380CC4-5D6E-409C-BE32-E72D297353CC}">
              <c16:uniqueId val="{00000003-3368-4028-9F62-F02142F1E7A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368-4028-9F62-F02142F1E7A6}"/>
              </c:ext>
            </c:extLst>
          </c:dPt>
          <c:dPt>
            <c:idx val="3"/>
            <c:marker>
              <c:spPr>
                <a:solidFill>
                  <a:srgbClr val="002060"/>
                </a:solidFill>
                <a:ln>
                  <a:noFill/>
                </a:ln>
              </c:spPr>
            </c:marker>
            <c:bubble3D val="0"/>
            <c:extLst>
              <c:ext xmlns:c16="http://schemas.microsoft.com/office/drawing/2014/chart" uri="{C3380CC4-5D6E-409C-BE32-E72D297353CC}">
                <c16:uniqueId val="{00000005-3368-4028-9F62-F02142F1E7A6}"/>
              </c:ext>
            </c:extLst>
          </c:dPt>
          <c:dPt>
            <c:idx val="5"/>
            <c:marker>
              <c:spPr>
                <a:solidFill>
                  <a:srgbClr val="002060"/>
                </a:solidFill>
                <a:ln>
                  <a:noFill/>
                </a:ln>
              </c:spPr>
            </c:marker>
            <c:bubble3D val="0"/>
            <c:extLst>
              <c:ext xmlns:c16="http://schemas.microsoft.com/office/drawing/2014/chart" uri="{C3380CC4-5D6E-409C-BE32-E72D297353CC}">
                <c16:uniqueId val="{00000006-3368-4028-9F62-F02142F1E7A6}"/>
              </c:ext>
            </c:extLst>
          </c:dPt>
          <c:cat>
            <c:multiLvlStrRef>
              <c:f>_SEXO_INT_!$B$27:$C$32</c:f>
              <c:multiLvlStrCache>
                <c:ptCount val="6"/>
                <c:lvl>
                  <c:pt idx="0">
                    <c:v>2015</c:v>
                  </c:pt>
                  <c:pt idx="1">
                    <c:v>2018</c:v>
                  </c:pt>
                  <c:pt idx="2">
                    <c:v>2015</c:v>
                  </c:pt>
                  <c:pt idx="3">
                    <c:v>2018</c:v>
                  </c:pt>
                  <c:pt idx="4">
                    <c:v>2015</c:v>
                  </c:pt>
                  <c:pt idx="5">
                    <c:v>2018</c:v>
                  </c:pt>
                </c:lvl>
                <c:lvl>
                  <c:pt idx="0">
                    <c:v>Colima</c:v>
                  </c:pt>
                  <c:pt idx="2">
                    <c:v>Hombre</c:v>
                  </c:pt>
                  <c:pt idx="4">
                    <c:v>Mujer</c:v>
                  </c:pt>
                </c:lvl>
              </c:multiLvlStrCache>
            </c:multiLvlStrRef>
          </c:cat>
          <c:val>
            <c:numRef>
              <c:f>_SEXO_INT_!$E$27:$E$32</c:f>
              <c:numCache>
                <c:formatCode>General</c:formatCode>
                <c:ptCount val="6"/>
                <c:pt idx="0">
                  <c:v>531.96</c:v>
                </c:pt>
                <c:pt idx="1">
                  <c:v>535.53700000000003</c:v>
                </c:pt>
                <c:pt idx="2">
                  <c:v>531.75099999999998</c:v>
                </c:pt>
                <c:pt idx="3">
                  <c:v>532.73599999999999</c:v>
                </c:pt>
                <c:pt idx="4">
                  <c:v>534.154</c:v>
                </c:pt>
                <c:pt idx="5">
                  <c:v>539.92999999999995</c:v>
                </c:pt>
              </c:numCache>
            </c:numRef>
          </c:val>
          <c:smooth val="0"/>
          <c:extLst>
            <c:ext xmlns:c16="http://schemas.microsoft.com/office/drawing/2014/chart" uri="{C3380CC4-5D6E-409C-BE32-E72D297353CC}">
              <c16:uniqueId val="{00000007-3368-4028-9F62-F02142F1E7A6}"/>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368-4028-9F62-F02142F1E7A6}"/>
              </c:ext>
            </c:extLst>
          </c:dPt>
          <c:dPt>
            <c:idx val="3"/>
            <c:marker>
              <c:spPr>
                <a:solidFill>
                  <a:srgbClr val="002060"/>
                </a:solidFill>
                <a:ln>
                  <a:noFill/>
                </a:ln>
              </c:spPr>
            </c:marker>
            <c:bubble3D val="0"/>
            <c:extLst>
              <c:ext xmlns:c16="http://schemas.microsoft.com/office/drawing/2014/chart" uri="{C3380CC4-5D6E-409C-BE32-E72D297353CC}">
                <c16:uniqueId val="{00000009-3368-4028-9F62-F02142F1E7A6}"/>
              </c:ext>
            </c:extLst>
          </c:dPt>
          <c:dPt>
            <c:idx val="5"/>
            <c:marker>
              <c:spPr>
                <a:solidFill>
                  <a:srgbClr val="002060"/>
                </a:solidFill>
                <a:ln>
                  <a:noFill/>
                </a:ln>
              </c:spPr>
            </c:marker>
            <c:bubble3D val="0"/>
            <c:extLst>
              <c:ext xmlns:c16="http://schemas.microsoft.com/office/drawing/2014/chart" uri="{C3380CC4-5D6E-409C-BE32-E72D297353CC}">
                <c16:uniqueId val="{0000000A-3368-4028-9F62-F02142F1E7A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368-4028-9F62-F02142F1E7A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368-4028-9F62-F02142F1E7A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368-4028-9F62-F02142F1E7A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Colima</c:v>
                  </c:pt>
                  <c:pt idx="2">
                    <c:v>Hombre</c:v>
                  </c:pt>
                  <c:pt idx="4">
                    <c:v>Mujer</c:v>
                  </c:pt>
                </c:lvl>
              </c:multiLvlStrCache>
            </c:multiLvlStrRef>
          </c:cat>
          <c:val>
            <c:numRef>
              <c:f>_SEXO_INT_!$F$27:$F$32</c:f>
              <c:numCache>
                <c:formatCode>General</c:formatCode>
                <c:ptCount val="6"/>
                <c:pt idx="0">
                  <c:v>524</c:v>
                </c:pt>
                <c:pt idx="1">
                  <c:v>523</c:v>
                </c:pt>
                <c:pt idx="2">
                  <c:v>522</c:v>
                </c:pt>
                <c:pt idx="3">
                  <c:v>520</c:v>
                </c:pt>
                <c:pt idx="4">
                  <c:v>525</c:v>
                </c:pt>
                <c:pt idx="5">
                  <c:v>526</c:v>
                </c:pt>
              </c:numCache>
            </c:numRef>
          </c:val>
          <c:smooth val="0"/>
          <c:extLst>
            <c:ext xmlns:c16="http://schemas.microsoft.com/office/drawing/2014/chart" uri="{C3380CC4-5D6E-409C-BE32-E72D297353CC}">
              <c16:uniqueId val="{0000000B-3368-4028-9F62-F02142F1E7A6}"/>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31727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941578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67061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3072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19622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38414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33251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137421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732964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3809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Colima</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2706318679"/>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326491361"/>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2487693300"/>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899714137"/>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780023245"/>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2323272756"/>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87128613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10603671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63274512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457450" y="1123949"/>
              <a:ext cx="1027060" cy="1609723"/>
              <a:chOff x="245745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33314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5745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88520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24.2</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2600468488"/>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76475" y="1133473"/>
              <a:ext cx="677252" cy="1609722"/>
              <a:chOff x="2276475"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52171"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76477"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604657" y="1133475"/>
                <a:ext cx="1185763"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15.9</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3148195980"/>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62135" y="2295525"/>
              <a:ext cx="4353652" cy="857250"/>
              <a:chOff x="2362199" y="2295525"/>
              <a:chExt cx="7746392" cy="1907451"/>
            </a:xfrm>
          </p:grpSpPr>
          <p:sp>
            <p:nvSpPr>
              <p:cNvPr id="14" name="Cerrar llave 13"/>
              <p:cNvSpPr/>
              <p:nvPr/>
            </p:nvSpPr>
            <p:spPr>
              <a:xfrm>
                <a:off x="9575242" y="22955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3071" y="42029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199" y="22955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69076" y="2980981"/>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71</a:t>
                </a:r>
              </a:p>
            </p:txBody>
          </p:sp>
        </p:grpSp>
        <p:grpSp>
          <p:nvGrpSpPr>
            <p:cNvPr id="9" name="llave_lyc2"/>
            <p:cNvGrpSpPr/>
            <p:nvPr/>
          </p:nvGrpSpPr>
          <p:grpSpPr>
            <a:xfrm>
              <a:off x="4229082" y="2333625"/>
              <a:ext cx="4590698" cy="742950"/>
              <a:chOff x="4229101" y="2333625"/>
              <a:chExt cx="4882792" cy="1906508"/>
            </a:xfrm>
          </p:grpSpPr>
          <p:sp>
            <p:nvSpPr>
              <p:cNvPr id="10" name="Cerrar llave 9"/>
              <p:cNvSpPr/>
              <p:nvPr/>
            </p:nvSpPr>
            <p:spPr>
              <a:xfrm>
                <a:off x="8737128" y="23336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24013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3336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9592" y="2982638"/>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61</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2" cy="5016500"/>
            <a:chOff x="0" y="0"/>
            <a:chExt cx="8820922" cy="5016500"/>
          </a:xfrm>
        </p:grpSpPr>
        <p:graphicFrame>
          <p:nvGraphicFramePr>
            <p:cNvPr id="7" name="Chart 2"/>
            <p:cNvGraphicFramePr/>
            <p:nvPr>
              <p:extLst>
                <p:ext uri="{D42A27DB-BD31-4B8C-83A1-F6EECF244321}">
                  <p14:modId xmlns:p14="http://schemas.microsoft.com/office/powerpoint/2010/main" val="322074079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286000"/>
              <a:ext cx="4379901" cy="701670"/>
              <a:chOff x="2343151" y="2286000"/>
              <a:chExt cx="7810358" cy="1907451"/>
            </a:xfrm>
          </p:grpSpPr>
          <p:sp>
            <p:nvSpPr>
              <p:cNvPr id="14" name="Cerrar llave 13"/>
              <p:cNvSpPr/>
              <p:nvPr/>
            </p:nvSpPr>
            <p:spPr>
              <a:xfrm>
                <a:off x="9583608" y="22860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1934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2860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2912574"/>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58</a:t>
                </a:r>
              </a:p>
            </p:txBody>
          </p:sp>
        </p:grpSp>
        <p:grpSp>
          <p:nvGrpSpPr>
            <p:cNvPr id="9" name="llave_mat2"/>
            <p:cNvGrpSpPr/>
            <p:nvPr/>
          </p:nvGrpSpPr>
          <p:grpSpPr>
            <a:xfrm>
              <a:off x="4238637" y="2362200"/>
              <a:ext cx="4582285" cy="523875"/>
              <a:chOff x="4238626" y="2362200"/>
              <a:chExt cx="4881553" cy="1906511"/>
            </a:xfrm>
          </p:grpSpPr>
          <p:sp>
            <p:nvSpPr>
              <p:cNvPr id="10" name="Cerrar llave 9"/>
              <p:cNvSpPr/>
              <p:nvPr/>
            </p:nvSpPr>
            <p:spPr>
              <a:xfrm>
                <a:off x="8743438" y="23622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26871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3622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4132" y="2867164"/>
                <a:ext cx="376047" cy="39241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42</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3590928017"/>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828799" y="1533523"/>
              <a:ext cx="744497" cy="1152523"/>
              <a:chOff x="1828799"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04495"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828799"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02463" y="1533525"/>
                <a:ext cx="1305037"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15.9</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449382358"/>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09750" y="1524000"/>
              <a:ext cx="474170" cy="1152524"/>
              <a:chOff x="1809750"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85446"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09754"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166504" y="1524000"/>
                <a:ext cx="1245708"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9.1</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85913" cy="5016500"/>
            <a:chOff x="0" y="0"/>
            <a:chExt cx="8685913" cy="5016500"/>
          </a:xfrm>
        </p:grpSpPr>
        <p:graphicFrame>
          <p:nvGraphicFramePr>
            <p:cNvPr id="7" name="Chart 1"/>
            <p:cNvGraphicFramePr/>
            <p:nvPr>
              <p:extLst>
                <p:ext uri="{D42A27DB-BD31-4B8C-83A1-F6EECF244321}">
                  <p14:modId xmlns:p14="http://schemas.microsoft.com/office/powerpoint/2010/main" val="244716179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62295" y="2609850"/>
              <a:ext cx="3084097" cy="390525"/>
              <a:chOff x="3162301" y="2609850"/>
              <a:chExt cx="5197998" cy="1907451"/>
            </a:xfrm>
          </p:grpSpPr>
          <p:sp>
            <p:nvSpPr>
              <p:cNvPr id="14" name="Cerrar llave 13"/>
              <p:cNvSpPr/>
              <p:nvPr/>
            </p:nvSpPr>
            <p:spPr>
              <a:xfrm>
                <a:off x="7814607" y="26098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1" y="451730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0746" y="260985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20784" y="2947215"/>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32</a:t>
                </a:r>
              </a:p>
            </p:txBody>
          </p:sp>
        </p:grpSp>
        <p:grpSp>
          <p:nvGrpSpPr>
            <p:cNvPr id="9" name="llave_lyc2"/>
            <p:cNvGrpSpPr/>
            <p:nvPr/>
          </p:nvGrpSpPr>
          <p:grpSpPr>
            <a:xfrm>
              <a:off x="5362560" y="2647951"/>
              <a:ext cx="3323353" cy="457200"/>
              <a:chOff x="5362576" y="2647951"/>
              <a:chExt cx="3344918" cy="1908255"/>
            </a:xfrm>
          </p:grpSpPr>
          <p:sp>
            <p:nvSpPr>
              <p:cNvPr id="10" name="Cerrar llave 9"/>
              <p:cNvSpPr/>
              <p:nvPr/>
            </p:nvSpPr>
            <p:spPr>
              <a:xfrm>
                <a:off x="8344720" y="2647951"/>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554459"/>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647951"/>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55193" y="3052182"/>
                <a:ext cx="352301" cy="554972"/>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37</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20012" cy="5016500"/>
            <a:chOff x="0" y="0"/>
            <a:chExt cx="8620012" cy="5016500"/>
          </a:xfrm>
        </p:grpSpPr>
        <p:graphicFrame>
          <p:nvGraphicFramePr>
            <p:cNvPr id="7" name="Chart 2"/>
            <p:cNvGraphicFramePr/>
            <p:nvPr>
              <p:extLst>
                <p:ext uri="{D42A27DB-BD31-4B8C-83A1-F6EECF244321}">
                  <p14:modId xmlns:p14="http://schemas.microsoft.com/office/powerpoint/2010/main" val="74425449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43245" y="2600325"/>
              <a:ext cx="3115680" cy="190500"/>
              <a:chOff x="3143250" y="2600325"/>
              <a:chExt cx="5254285" cy="1907451"/>
            </a:xfrm>
          </p:grpSpPr>
          <p:sp>
            <p:nvSpPr>
              <p:cNvPr id="14" name="Cerrar llave 13"/>
              <p:cNvSpPr/>
              <p:nvPr/>
            </p:nvSpPr>
            <p:spPr>
              <a:xfrm>
                <a:off x="7841842" y="2600325"/>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0" y="4507776"/>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57944" y="2600325"/>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8021" y="2609988"/>
                <a:ext cx="639514" cy="77224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16</a:t>
                </a:r>
              </a:p>
            </p:txBody>
          </p:sp>
        </p:grpSp>
        <p:grpSp>
          <p:nvGrpSpPr>
            <p:cNvPr id="9" name="llave_mat2"/>
            <p:cNvGrpSpPr/>
            <p:nvPr/>
          </p:nvGrpSpPr>
          <p:grpSpPr>
            <a:xfrm>
              <a:off x="5353080" y="2628900"/>
              <a:ext cx="3266932" cy="266700"/>
              <a:chOff x="5353051" y="2628900"/>
              <a:chExt cx="3287542" cy="1908019"/>
            </a:xfrm>
          </p:grpSpPr>
          <p:sp>
            <p:nvSpPr>
              <p:cNvPr id="10" name="Cerrar llave 9"/>
              <p:cNvSpPr/>
              <p:nvPr/>
            </p:nvSpPr>
            <p:spPr>
              <a:xfrm>
                <a:off x="8285314" y="26289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2992" y="453540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62890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288293" y="2789626"/>
                <a:ext cx="352300" cy="8522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22</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Occidente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4" name="Gráfico 13"/>
          <p:cNvGraphicFramePr>
            <a:graphicFrameLocks/>
          </p:cNvGraphicFramePr>
          <p:nvPr>
            <p:extLst>
              <p:ext uri="{D42A27DB-BD31-4B8C-83A1-F6EECF244321}">
                <p14:modId xmlns:p14="http://schemas.microsoft.com/office/powerpoint/2010/main" val="2684307471"/>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4007989618"/>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Colima</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1577431574"/>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47653248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1388606951"/>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266853799"/>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2868763679"/>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83409103"/>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184331867"/>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61969926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82976841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16513984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130055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65539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418768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72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11877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9358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0098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1118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208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5808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8787</Words>
  <Application>Microsoft Office PowerPoint</Application>
  <PresentationFormat>Carta (216 x 279 mm)</PresentationFormat>
  <Paragraphs>1291</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Colima</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Occidente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1263</cp:revision>
  <cp:lastPrinted>2018-11-23T18:12:50Z</cp:lastPrinted>
  <dcterms:created xsi:type="dcterms:W3CDTF">2017-08-15T14:36:10Z</dcterms:created>
  <dcterms:modified xsi:type="dcterms:W3CDTF">2018-11-30T20:42:07Z</dcterms:modified>
</cp:coreProperties>
</file>