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Durang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062DC310-F606-4429-B33F-29CCAEEF29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3052AE6B-B1CD-44F4-A73E-9F6A4455D7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6A0F3DBE-FA98-4C8F-8B8A-E8897C925A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312E242B-EE8E-4A03-AA0D-860304DD66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88588299-302D-49E0-80E3-5DDC449E83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C6EE93B7-A284-4BA2-9C84-40868F64F6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8C4D5AC0-1813-46B0-BE6C-D9F4EAF6D2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80D141B2-DEB8-4273-A2CD-07B65D5481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28610B9A-F452-4DE5-88CC-52DDAEE187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61A17B83-774A-4F7B-88AF-B2ED83E846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59CC3D58-1090-4708-9CE3-4985593813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B086ACA4-79EB-4523-BA51-683BAEDACA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0C64A93F-33C7-4025-91FD-971AF62417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2644D72D-1E52-4D48-A7B0-954914FA4B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4B2F10D5-47DC-445C-9B5F-1A0EDD9BE56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60653BBE-70F3-478B-BE54-8379A7FDA8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7A085F48-4645-429E-AC85-0AB1BA8EA8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BDAC5EF7-D5BD-4FD0-A0BC-9947E4121C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C1BE50D7-75E1-4DEF-8ACF-11ED79CC28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8C8439B9-1A48-4D55-A378-A8D627166F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31BC4223-EA57-4490-B974-299D407C76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7040D00F-5195-4070-8617-FD832F7F07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FA18D463-7841-436C-A78A-E4A5A91D25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CC00CAED-D5EB-4A27-B11A-C6EA637FEE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9721F125-2940-4BF1-B922-8781FFC8F9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724D9CF4-9974-416B-B860-7A247B7753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12A48B5F-5CF8-4202-A85B-498E57CF3A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B28289B0-052C-4781-A826-FA5D28087F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7DDD31A6-7733-433F-9AD2-779439C82C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2ED1A999-45BD-437E-81D4-9AEDE8C9DA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2661649C-D818-480F-B17A-03FD5F670B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7D74CCAD-05BD-406F-BB20-024CA5BCEF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8ED51034-AB98-47AB-AC0F-34DF1623AD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5617AAC7-724E-4F39-A37D-72A0730EA3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C51D6417-52B8-47CB-BF1A-8C9EC0C43E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CF1CD62F-5D6B-4F36-A601-1CDDDE7295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DC1ECDE1-88F8-476E-841E-62EFD3662E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99269895-BE58-4954-96F5-95AA496956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7CEF480A-3D4A-4C72-B2A6-0B9694EA71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410CA1D5-4040-487D-B6A8-308CB7D8A8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0C07DD2E-BB01-49CA-96B3-18AC9ADF1C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A93A7D46-2A10-494A-92F0-DDF35EC723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F559BB53-D415-46A2-976A-8274D6D6EF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FAF8C4A3-249A-44A0-A603-051BCFCEA2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371CCD49-4B3E-42AC-8451-381A03CD92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E275B5FE-E474-43DC-B9AC-ACAC0122B1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67424422-C688-4C65-AE34-102FA6B64C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E684894-0904-440E-8B2C-08319B039E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ECA-41AD-BCAC-50E27E0720AF}"/>
                </c:ext>
              </c:extLst>
            </c:dLbl>
            <c:dLbl>
              <c:idx val="1"/>
              <c:tx>
                <c:rich>
                  <a:bodyPr/>
                  <a:lstStyle/>
                  <a:p>
                    <a:fld id="{4F9E8EDE-93F8-48A8-9400-A7C742C629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CA-41AD-BCAC-50E27E0720A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Durango</c:v>
                </c:pt>
                <c:pt idx="1">
                  <c:v>Nacional</c:v>
                </c:pt>
              </c:strCache>
            </c:strRef>
          </c:cat>
          <c:val>
            <c:numRef>
              <c:f>'_NACIONAL-ESTADO_'!$C$2:$C$3</c:f>
              <c:numCache>
                <c:formatCode>General</c:formatCode>
                <c:ptCount val="2"/>
                <c:pt idx="0">
                  <c:v>-53.2</c:v>
                </c:pt>
                <c:pt idx="1">
                  <c:v>-49.1</c:v>
                </c:pt>
              </c:numCache>
            </c:numRef>
          </c:val>
          <c:extLst>
            <c:ext xmlns:c15="http://schemas.microsoft.com/office/drawing/2012/chart" uri="{02D57815-91ED-43cb-92C2-25804820EDAC}">
              <c15:datalabelsRange>
                <c15:f>'_NACIONAL-ESTADO_'!$G$2:$G$3</c15:f>
                <c15:dlblRangeCache>
                  <c:ptCount val="2"/>
                  <c:pt idx="0">
                    <c:v>53.2</c:v>
                  </c:pt>
                  <c:pt idx="1">
                    <c:v>49.1</c:v>
                  </c:pt>
                </c15:dlblRangeCache>
              </c15:datalabelsRange>
            </c:ext>
            <c:ext xmlns:c16="http://schemas.microsoft.com/office/drawing/2014/chart" uri="{C3380CC4-5D6E-409C-BE32-E72D297353CC}">
              <c16:uniqueId val="{00000002-AECA-41AD-BCAC-50E27E0720AF}"/>
            </c:ext>
          </c:extLst>
        </c:ser>
        <c:ser>
          <c:idx val="1"/>
          <c:order val="1"/>
          <c:tx>
            <c:v>NII</c:v>
          </c:tx>
          <c:spPr>
            <a:solidFill>
              <a:srgbClr val="B07CAA"/>
            </a:solidFill>
          </c:spPr>
          <c:invertIfNegative val="0"/>
          <c:dLbls>
            <c:dLbl>
              <c:idx val="0"/>
              <c:tx>
                <c:rich>
                  <a:bodyPr/>
                  <a:lstStyle/>
                  <a:p>
                    <a:fld id="{3FF81AF2-2CDA-40CB-A48F-B90BD1904CD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ECA-41AD-BCAC-50E27E0720AF}"/>
                </c:ext>
              </c:extLst>
            </c:dLbl>
            <c:dLbl>
              <c:idx val="1"/>
              <c:tx>
                <c:rich>
                  <a:bodyPr/>
                  <a:lstStyle/>
                  <a:p>
                    <a:fld id="{1CA2C48F-F8E0-459B-81AD-81CCBA9500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ECA-41AD-BCAC-50E27E0720A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Durango</c:v>
                </c:pt>
                <c:pt idx="1">
                  <c:v>Nacional</c:v>
                </c:pt>
              </c:strCache>
            </c:strRef>
          </c:cat>
          <c:val>
            <c:numRef>
              <c:f>'_NACIONAL-ESTADO_'!$D$2:$D$3</c:f>
              <c:numCache>
                <c:formatCode>General</c:formatCode>
                <c:ptCount val="2"/>
                <c:pt idx="0">
                  <c:v>32.299999999999997</c:v>
                </c:pt>
                <c:pt idx="1">
                  <c:v>32.9</c:v>
                </c:pt>
              </c:numCache>
            </c:numRef>
          </c:val>
          <c:extLst>
            <c:ext xmlns:c15="http://schemas.microsoft.com/office/drawing/2012/chart" uri="{02D57815-91ED-43cb-92C2-25804820EDAC}">
              <c15:datalabelsRange>
                <c15:f>'_NACIONAL-ESTADO_'!$H$2:$H$3</c15:f>
                <c15:dlblRangeCache>
                  <c:ptCount val="2"/>
                  <c:pt idx="0">
                    <c:v>32.3</c:v>
                  </c:pt>
                  <c:pt idx="1">
                    <c:v>32.9</c:v>
                  </c:pt>
                </c15:dlblRangeCache>
              </c15:datalabelsRange>
            </c:ext>
            <c:ext xmlns:c16="http://schemas.microsoft.com/office/drawing/2014/chart" uri="{C3380CC4-5D6E-409C-BE32-E72D297353CC}">
              <c16:uniqueId val="{00000005-AECA-41AD-BCAC-50E27E0720AF}"/>
            </c:ext>
          </c:extLst>
        </c:ser>
        <c:ser>
          <c:idx val="2"/>
          <c:order val="2"/>
          <c:tx>
            <c:v>NIII</c:v>
          </c:tx>
          <c:spPr>
            <a:solidFill>
              <a:srgbClr val="9A528E"/>
            </a:solidFill>
          </c:spPr>
          <c:invertIfNegative val="0"/>
          <c:dLbls>
            <c:dLbl>
              <c:idx val="0"/>
              <c:tx>
                <c:rich>
                  <a:bodyPr/>
                  <a:lstStyle/>
                  <a:p>
                    <a:fld id="{47637F06-C44D-4F4D-B992-C4AF01153B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ECA-41AD-BCAC-50E27E0720AF}"/>
                </c:ext>
              </c:extLst>
            </c:dLbl>
            <c:dLbl>
              <c:idx val="1"/>
              <c:tx>
                <c:rich>
                  <a:bodyPr/>
                  <a:lstStyle/>
                  <a:p>
                    <a:fld id="{55D06612-56DA-494E-8AEA-55269287B2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CA-41AD-BCAC-50E27E0720A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Durango</c:v>
                </c:pt>
                <c:pt idx="1">
                  <c:v>Nacional</c:v>
                </c:pt>
              </c:strCache>
            </c:strRef>
          </c:cat>
          <c:val>
            <c:numRef>
              <c:f>'_NACIONAL-ESTADO_'!$E$2:$E$3</c:f>
              <c:numCache>
                <c:formatCode>General</c:formatCode>
                <c:ptCount val="2"/>
                <c:pt idx="0">
                  <c:v>12.5</c:v>
                </c:pt>
                <c:pt idx="1">
                  <c:v>15.1</c:v>
                </c:pt>
              </c:numCache>
            </c:numRef>
          </c:val>
          <c:extLst>
            <c:ext xmlns:c15="http://schemas.microsoft.com/office/drawing/2012/chart" uri="{02D57815-91ED-43cb-92C2-25804820EDAC}">
              <c15:datalabelsRange>
                <c15:f>'_NACIONAL-ESTADO_'!$I$2:$I$3</c15:f>
                <c15:dlblRangeCache>
                  <c:ptCount val="2"/>
                  <c:pt idx="0">
                    <c:v>12.5</c:v>
                  </c:pt>
                  <c:pt idx="1">
                    <c:v>15.1</c:v>
                  </c:pt>
                </c15:dlblRangeCache>
              </c15:datalabelsRange>
            </c:ext>
            <c:ext xmlns:c16="http://schemas.microsoft.com/office/drawing/2014/chart" uri="{C3380CC4-5D6E-409C-BE32-E72D297353CC}">
              <c16:uniqueId val="{00000008-AECA-41AD-BCAC-50E27E0720AF}"/>
            </c:ext>
          </c:extLst>
        </c:ser>
        <c:ser>
          <c:idx val="3"/>
          <c:order val="3"/>
          <c:tx>
            <c:v>NIV</c:v>
          </c:tx>
          <c:spPr>
            <a:solidFill>
              <a:srgbClr val="862A77"/>
            </a:solidFill>
          </c:spPr>
          <c:invertIfNegative val="0"/>
          <c:dLbls>
            <c:dLbl>
              <c:idx val="0"/>
              <c:layout>
                <c:manualLayout>
                  <c:x val="2.7272727272727049E-2"/>
                  <c:y val="0"/>
                </c:manualLayout>
              </c:layout>
              <c:tx>
                <c:rich>
                  <a:bodyPr/>
                  <a:lstStyle/>
                  <a:p>
                    <a:fld id="{9BFB49E6-504A-4B4A-8242-F8890D285F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ECA-41AD-BCAC-50E27E0720AF}"/>
                </c:ext>
              </c:extLst>
            </c:dLbl>
            <c:dLbl>
              <c:idx val="1"/>
              <c:layout>
                <c:manualLayout>
                  <c:x val="2.7272727272727271E-2"/>
                  <c:y val="0"/>
                </c:manualLayout>
              </c:layout>
              <c:tx>
                <c:rich>
                  <a:bodyPr/>
                  <a:lstStyle/>
                  <a:p>
                    <a:fld id="{B96BC130-4DB8-4A2F-B76D-3D9A383600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ECA-41AD-BCAC-50E27E0720AF}"/>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Durango</c:v>
                </c:pt>
                <c:pt idx="1">
                  <c:v>Nacional</c:v>
                </c:pt>
              </c:strCache>
            </c:strRef>
          </c:cat>
          <c:val>
            <c:numRef>
              <c:f>'_NACIONAL-ESTADO_'!$F$2:$F$3</c:f>
              <c:numCache>
                <c:formatCode>General</c:formatCode>
                <c:ptCount val="2"/>
                <c:pt idx="0">
                  <c:v>2</c:v>
                </c:pt>
                <c:pt idx="1">
                  <c:v>2.8</c:v>
                </c:pt>
              </c:numCache>
            </c:numRef>
          </c:val>
          <c:extLst>
            <c:ext xmlns:c15="http://schemas.microsoft.com/office/drawing/2012/chart" uri="{02D57815-91ED-43cb-92C2-25804820EDAC}">
              <c15:datalabelsRange>
                <c15:f>'_NACIONAL-ESTADO_'!$J$2:$J$3</c15:f>
                <c15:dlblRangeCache>
                  <c:ptCount val="2"/>
                  <c:pt idx="0">
                    <c:v>2.0˟</c:v>
                  </c:pt>
                  <c:pt idx="1">
                    <c:v>2.8</c:v>
                  </c:pt>
                </c15:dlblRangeCache>
              </c15:datalabelsRange>
            </c:ext>
            <c:ext xmlns:c16="http://schemas.microsoft.com/office/drawing/2014/chart" uri="{C3380CC4-5D6E-409C-BE32-E72D297353CC}">
              <c16:uniqueId val="{0000000B-AECA-41AD-BCAC-50E27E0720AF}"/>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8B04A7F-E0EF-4A14-B2D8-CF27F4A4B0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8CE-483D-BF34-A697B36884F2}"/>
                </c:ext>
              </c:extLst>
            </c:dLbl>
            <c:dLbl>
              <c:idx val="1"/>
              <c:tx>
                <c:rich>
                  <a:bodyPr/>
                  <a:lstStyle/>
                  <a:p>
                    <a:fld id="{FF9088F3-F860-4C95-B54B-6887AF916F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8CE-483D-BF34-A697B36884F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Durango</c:v>
                </c:pt>
                <c:pt idx="1">
                  <c:v>Nacional</c:v>
                </c:pt>
              </c:strCache>
            </c:strRef>
          </c:cat>
          <c:val>
            <c:numRef>
              <c:f>'_NACIONAL-ESTADO_'!$C$27:$C$28</c:f>
              <c:numCache>
                <c:formatCode>General</c:formatCode>
                <c:ptCount val="2"/>
                <c:pt idx="0">
                  <c:v>-62.5</c:v>
                </c:pt>
                <c:pt idx="1">
                  <c:v>-59.1</c:v>
                </c:pt>
              </c:numCache>
            </c:numRef>
          </c:val>
          <c:extLst>
            <c:ext xmlns:c15="http://schemas.microsoft.com/office/drawing/2012/chart" uri="{02D57815-91ED-43cb-92C2-25804820EDAC}">
              <c15:datalabelsRange>
                <c15:f>'_NACIONAL-ESTADO_'!$G$27:$G$28</c15:f>
                <c15:dlblRangeCache>
                  <c:ptCount val="2"/>
                  <c:pt idx="0">
                    <c:v>62.5</c:v>
                  </c:pt>
                  <c:pt idx="1">
                    <c:v>59.1</c:v>
                  </c:pt>
                </c15:dlblRangeCache>
              </c15:datalabelsRange>
            </c:ext>
            <c:ext xmlns:c16="http://schemas.microsoft.com/office/drawing/2014/chart" uri="{C3380CC4-5D6E-409C-BE32-E72D297353CC}">
              <c16:uniqueId val="{00000002-B8CE-483D-BF34-A697B36884F2}"/>
            </c:ext>
          </c:extLst>
        </c:ser>
        <c:ser>
          <c:idx val="1"/>
          <c:order val="1"/>
          <c:tx>
            <c:v>NII</c:v>
          </c:tx>
          <c:spPr>
            <a:solidFill>
              <a:srgbClr val="B07CAA"/>
            </a:solidFill>
          </c:spPr>
          <c:invertIfNegative val="0"/>
          <c:dLbls>
            <c:dLbl>
              <c:idx val="0"/>
              <c:tx>
                <c:rich>
                  <a:bodyPr/>
                  <a:lstStyle/>
                  <a:p>
                    <a:fld id="{E9ABF311-A5BB-4E13-8CD9-3AF0E97441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8CE-483D-BF34-A697B36884F2}"/>
                </c:ext>
              </c:extLst>
            </c:dLbl>
            <c:dLbl>
              <c:idx val="1"/>
              <c:tx>
                <c:rich>
                  <a:bodyPr/>
                  <a:lstStyle/>
                  <a:p>
                    <a:fld id="{ECCC0A9D-BF1E-4AA7-A435-8E82BD450C9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8CE-483D-BF34-A697B36884F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Durango</c:v>
                </c:pt>
                <c:pt idx="1">
                  <c:v>Nacional</c:v>
                </c:pt>
              </c:strCache>
            </c:strRef>
          </c:cat>
          <c:val>
            <c:numRef>
              <c:f>'_NACIONAL-ESTADO_'!$D$27:$D$28</c:f>
              <c:numCache>
                <c:formatCode>General</c:formatCode>
                <c:ptCount val="2"/>
                <c:pt idx="0">
                  <c:v>18.100000000000001</c:v>
                </c:pt>
                <c:pt idx="1">
                  <c:v>17.899999999999999</c:v>
                </c:pt>
              </c:numCache>
            </c:numRef>
          </c:val>
          <c:extLst>
            <c:ext xmlns:c15="http://schemas.microsoft.com/office/drawing/2012/chart" uri="{02D57815-91ED-43cb-92C2-25804820EDAC}">
              <c15:datalabelsRange>
                <c15:f>'_NACIONAL-ESTADO_'!$H$27:$H$28</c15:f>
                <c15:dlblRangeCache>
                  <c:ptCount val="2"/>
                  <c:pt idx="0">
                    <c:v>18.1</c:v>
                  </c:pt>
                  <c:pt idx="1">
                    <c:v>17.9</c:v>
                  </c:pt>
                </c15:dlblRangeCache>
              </c15:datalabelsRange>
            </c:ext>
            <c:ext xmlns:c16="http://schemas.microsoft.com/office/drawing/2014/chart" uri="{C3380CC4-5D6E-409C-BE32-E72D297353CC}">
              <c16:uniqueId val="{00000005-B8CE-483D-BF34-A697B36884F2}"/>
            </c:ext>
          </c:extLst>
        </c:ser>
        <c:ser>
          <c:idx val="2"/>
          <c:order val="2"/>
          <c:tx>
            <c:v>NIII</c:v>
          </c:tx>
          <c:spPr>
            <a:solidFill>
              <a:srgbClr val="9A528E"/>
            </a:solidFill>
          </c:spPr>
          <c:invertIfNegative val="0"/>
          <c:dLbls>
            <c:dLbl>
              <c:idx val="0"/>
              <c:tx>
                <c:rich>
                  <a:bodyPr/>
                  <a:lstStyle/>
                  <a:p>
                    <a:fld id="{4F9FE495-9A92-4002-95FC-4AEDAF5121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8CE-483D-BF34-A697B36884F2}"/>
                </c:ext>
              </c:extLst>
            </c:dLbl>
            <c:dLbl>
              <c:idx val="1"/>
              <c:tx>
                <c:rich>
                  <a:bodyPr/>
                  <a:lstStyle/>
                  <a:p>
                    <a:fld id="{4F1FB63B-9E79-4FDE-A196-2D8BCEFD87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8CE-483D-BF34-A697B36884F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Durango</c:v>
                </c:pt>
                <c:pt idx="1">
                  <c:v>Nacional</c:v>
                </c:pt>
              </c:strCache>
            </c:strRef>
          </c:cat>
          <c:val>
            <c:numRef>
              <c:f>'_NACIONAL-ESTADO_'!$E$27:$E$28</c:f>
              <c:numCache>
                <c:formatCode>General</c:formatCode>
                <c:ptCount val="2"/>
                <c:pt idx="0">
                  <c:v>12.9</c:v>
                </c:pt>
                <c:pt idx="1">
                  <c:v>14.8</c:v>
                </c:pt>
              </c:numCache>
            </c:numRef>
          </c:val>
          <c:extLst>
            <c:ext xmlns:c15="http://schemas.microsoft.com/office/drawing/2012/chart" uri="{02D57815-91ED-43cb-92C2-25804820EDAC}">
              <c15:datalabelsRange>
                <c15:f>'_NACIONAL-ESTADO_'!$I$27:$I$28</c15:f>
                <c15:dlblRangeCache>
                  <c:ptCount val="2"/>
                  <c:pt idx="0">
                    <c:v>12.9</c:v>
                  </c:pt>
                  <c:pt idx="1">
                    <c:v>14.8</c:v>
                  </c:pt>
                </c15:dlblRangeCache>
              </c15:datalabelsRange>
            </c:ext>
            <c:ext xmlns:c16="http://schemas.microsoft.com/office/drawing/2014/chart" uri="{C3380CC4-5D6E-409C-BE32-E72D297353CC}">
              <c16:uniqueId val="{00000008-B8CE-483D-BF34-A697B36884F2}"/>
            </c:ext>
          </c:extLst>
        </c:ser>
        <c:ser>
          <c:idx val="3"/>
          <c:order val="3"/>
          <c:tx>
            <c:v>NIV</c:v>
          </c:tx>
          <c:spPr>
            <a:solidFill>
              <a:srgbClr val="862A77"/>
            </a:solidFill>
          </c:spPr>
          <c:invertIfNegative val="0"/>
          <c:dLbls>
            <c:dLbl>
              <c:idx val="0"/>
              <c:tx>
                <c:rich>
                  <a:bodyPr/>
                  <a:lstStyle/>
                  <a:p>
                    <a:fld id="{DCF70899-243E-4118-8A2F-28CC708E77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8CE-483D-BF34-A697B36884F2}"/>
                </c:ext>
              </c:extLst>
            </c:dLbl>
            <c:dLbl>
              <c:idx val="1"/>
              <c:tx>
                <c:rich>
                  <a:bodyPr/>
                  <a:lstStyle/>
                  <a:p>
                    <a:fld id="{A57B18BE-5EE0-442F-91F6-6C04ADCB99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8CE-483D-BF34-A697B36884F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Durango</c:v>
                </c:pt>
                <c:pt idx="1">
                  <c:v>Nacional</c:v>
                </c:pt>
              </c:strCache>
            </c:strRef>
          </c:cat>
          <c:val>
            <c:numRef>
              <c:f>'_NACIONAL-ESTADO_'!$F$27:$F$28</c:f>
              <c:numCache>
                <c:formatCode>General</c:formatCode>
                <c:ptCount val="2"/>
                <c:pt idx="0">
                  <c:v>6.6</c:v>
                </c:pt>
                <c:pt idx="1">
                  <c:v>8.1999999999999993</c:v>
                </c:pt>
              </c:numCache>
            </c:numRef>
          </c:val>
          <c:extLst>
            <c:ext xmlns:c15="http://schemas.microsoft.com/office/drawing/2012/chart" uri="{02D57815-91ED-43cb-92C2-25804820EDAC}">
              <c15:datalabelsRange>
                <c15:f>'_NACIONAL-ESTADO_'!$J$27:$J$28</c15:f>
                <c15:dlblRangeCache>
                  <c:ptCount val="2"/>
                  <c:pt idx="0">
                    <c:v>6.6</c:v>
                  </c:pt>
                  <c:pt idx="1">
                    <c:v>8.2</c:v>
                  </c:pt>
                </c15:dlblRangeCache>
              </c15:datalabelsRange>
            </c:ext>
            <c:ext xmlns:c16="http://schemas.microsoft.com/office/drawing/2014/chart" uri="{C3380CC4-5D6E-409C-BE32-E72D297353CC}">
              <c16:uniqueId val="{0000000B-B8CE-483D-BF34-A697B36884F2}"/>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425-42A8-907B-8B06B27F9AC3}"/>
              </c:ext>
            </c:extLst>
          </c:dPt>
          <c:cat>
            <c:numRef>
              <c:f>_ANIO_INT_!$B$2:$B$3</c:f>
              <c:numCache>
                <c:formatCode>General</c:formatCode>
                <c:ptCount val="2"/>
                <c:pt idx="0">
                  <c:v>2015</c:v>
                </c:pt>
                <c:pt idx="1">
                  <c:v>2018</c:v>
                </c:pt>
              </c:numCache>
            </c:numRef>
          </c:cat>
          <c:val>
            <c:numRef>
              <c:f>_ANIO_INT_!$C$2:$C$3</c:f>
              <c:numCache>
                <c:formatCode>General</c:formatCode>
                <c:ptCount val="2"/>
                <c:pt idx="0">
                  <c:v>475.26900000000001</c:v>
                </c:pt>
                <c:pt idx="1">
                  <c:v>479.05</c:v>
                </c:pt>
              </c:numCache>
            </c:numRef>
          </c:val>
          <c:smooth val="0"/>
          <c:extLst>
            <c:ext xmlns:c16="http://schemas.microsoft.com/office/drawing/2014/chart" uri="{C3380CC4-5D6E-409C-BE32-E72D297353CC}">
              <c16:uniqueId val="{00000001-5425-42A8-907B-8B06B27F9AC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5425-42A8-907B-8B06B27F9AC3}"/>
              </c:ext>
            </c:extLst>
          </c:dPt>
          <c:cat>
            <c:numRef>
              <c:f>_ANIO_INT_!$B$2:$B$3</c:f>
              <c:numCache>
                <c:formatCode>General</c:formatCode>
                <c:ptCount val="2"/>
                <c:pt idx="0">
                  <c:v>2015</c:v>
                </c:pt>
                <c:pt idx="1">
                  <c:v>2018</c:v>
                </c:pt>
              </c:numCache>
            </c:numRef>
          </c:cat>
          <c:val>
            <c:numRef>
              <c:f>_ANIO_INT_!$D$2:$D$3</c:f>
              <c:numCache>
                <c:formatCode>General</c:formatCode>
                <c:ptCount val="2"/>
                <c:pt idx="0">
                  <c:v>502.73099999999999</c:v>
                </c:pt>
                <c:pt idx="1">
                  <c:v>498.95</c:v>
                </c:pt>
              </c:numCache>
            </c:numRef>
          </c:val>
          <c:smooth val="0"/>
          <c:extLst>
            <c:ext xmlns:c16="http://schemas.microsoft.com/office/drawing/2014/chart" uri="{C3380CC4-5D6E-409C-BE32-E72D297353CC}">
              <c16:uniqueId val="{00000003-5425-42A8-907B-8B06B27F9AC3}"/>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425-42A8-907B-8B06B27F9AC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425-42A8-907B-8B06B27F9AC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489</c:v>
                </c:pt>
                <c:pt idx="1">
                  <c:v>489</c:v>
                </c:pt>
              </c:numCache>
            </c:numRef>
          </c:val>
          <c:smooth val="0"/>
          <c:extLst>
            <c:ext xmlns:c16="http://schemas.microsoft.com/office/drawing/2014/chart" uri="{C3380CC4-5D6E-409C-BE32-E72D297353CC}">
              <c16:uniqueId val="{00000005-5425-42A8-907B-8B06B27F9AC3}"/>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DDB-4E10-B6E3-FCAA1DC97266}"/>
              </c:ext>
            </c:extLst>
          </c:dPt>
          <c:cat>
            <c:numRef>
              <c:f>_ANIO_INT_!$B$27:$B$28</c:f>
              <c:numCache>
                <c:formatCode>General</c:formatCode>
                <c:ptCount val="2"/>
                <c:pt idx="0">
                  <c:v>2015</c:v>
                </c:pt>
                <c:pt idx="1">
                  <c:v>2018</c:v>
                </c:pt>
              </c:numCache>
            </c:numRef>
          </c:cat>
          <c:val>
            <c:numRef>
              <c:f>_ANIO_INT_!$C$27:$C$28</c:f>
              <c:numCache>
                <c:formatCode>General</c:formatCode>
                <c:ptCount val="2"/>
                <c:pt idx="0">
                  <c:v>485.08</c:v>
                </c:pt>
                <c:pt idx="1">
                  <c:v>483.25900000000001</c:v>
                </c:pt>
              </c:numCache>
            </c:numRef>
          </c:val>
          <c:smooth val="0"/>
          <c:extLst>
            <c:ext xmlns:c16="http://schemas.microsoft.com/office/drawing/2014/chart" uri="{C3380CC4-5D6E-409C-BE32-E72D297353CC}">
              <c16:uniqueId val="{00000001-9DDB-4E10-B6E3-FCAA1DC9726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9DDB-4E10-B6E3-FCAA1DC97266}"/>
              </c:ext>
            </c:extLst>
          </c:dPt>
          <c:cat>
            <c:numRef>
              <c:f>_ANIO_INT_!$B$27:$B$28</c:f>
              <c:numCache>
                <c:formatCode>General</c:formatCode>
                <c:ptCount val="2"/>
                <c:pt idx="0">
                  <c:v>2015</c:v>
                </c:pt>
                <c:pt idx="1">
                  <c:v>2018</c:v>
                </c:pt>
              </c:numCache>
            </c:numRef>
          </c:cat>
          <c:val>
            <c:numRef>
              <c:f>_ANIO_INT_!$D$27:$D$28</c:f>
              <c:numCache>
                <c:formatCode>General</c:formatCode>
                <c:ptCount val="2"/>
                <c:pt idx="0">
                  <c:v>516.91999999999996</c:v>
                </c:pt>
                <c:pt idx="1">
                  <c:v>506.74099999999999</c:v>
                </c:pt>
              </c:numCache>
            </c:numRef>
          </c:val>
          <c:smooth val="0"/>
          <c:extLst>
            <c:ext xmlns:c16="http://schemas.microsoft.com/office/drawing/2014/chart" uri="{C3380CC4-5D6E-409C-BE32-E72D297353CC}">
              <c16:uniqueId val="{00000003-9DDB-4E10-B6E3-FCAA1DC97266}"/>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DDB-4E10-B6E3-FCAA1DC9726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DB-4E10-B6E3-FCAA1DC9726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501</c:v>
                </c:pt>
                <c:pt idx="1">
                  <c:v>495</c:v>
                </c:pt>
              </c:numCache>
            </c:numRef>
          </c:val>
          <c:smooth val="0"/>
          <c:extLst>
            <c:ext xmlns:c16="http://schemas.microsoft.com/office/drawing/2014/chart" uri="{C3380CC4-5D6E-409C-BE32-E72D297353CC}">
              <c16:uniqueId val="{00000005-9DDB-4E10-B6E3-FCAA1DC97266}"/>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7EA9C6F-D154-4182-9969-D0F1121E57B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F96-47B6-BD53-32690CA1DB6E}"/>
                </c:ext>
              </c:extLst>
            </c:dLbl>
            <c:dLbl>
              <c:idx val="1"/>
              <c:tx>
                <c:rich>
                  <a:bodyPr/>
                  <a:lstStyle/>
                  <a:p>
                    <a:fld id="{EE38EC5C-98C2-46F4-9FFB-DDE1FFE4B8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96-47B6-BD53-32690CA1DB6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96-47B6-BD53-32690CA1DB6E}"/>
                </c:ext>
              </c:extLst>
            </c:dLbl>
            <c:dLbl>
              <c:idx val="3"/>
              <c:tx>
                <c:rich>
                  <a:bodyPr/>
                  <a:lstStyle/>
                  <a:p>
                    <a:fld id="{299EF2D8-791A-40D3-AC7E-8DA1072D95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96-47B6-BD53-32690CA1DB6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Durango</c:v>
                </c:pt>
              </c:strCache>
            </c:strRef>
          </c:cat>
          <c:val>
            <c:numRef>
              <c:f>_TIP_ESC_!$C$2:$C$5</c:f>
              <c:numCache>
                <c:formatCode>General</c:formatCode>
                <c:ptCount val="4"/>
                <c:pt idx="0">
                  <c:v>-53.4</c:v>
                </c:pt>
                <c:pt idx="1">
                  <c:v>-16.7</c:v>
                </c:pt>
                <c:pt idx="3">
                  <c:v>-53.2</c:v>
                </c:pt>
              </c:numCache>
            </c:numRef>
          </c:val>
          <c:extLst>
            <c:ext xmlns:c15="http://schemas.microsoft.com/office/drawing/2012/chart" uri="{02D57815-91ED-43cb-92C2-25804820EDAC}">
              <c15:datalabelsRange>
                <c15:f>_TIP_ESC_!$G$2:$G$5</c15:f>
                <c15:dlblRangeCache>
                  <c:ptCount val="4"/>
                  <c:pt idx="0">
                    <c:v>53.4</c:v>
                  </c:pt>
                  <c:pt idx="1">
                    <c:v>16.7˟</c:v>
                  </c:pt>
                  <c:pt idx="3">
                    <c:v>53.2</c:v>
                  </c:pt>
                </c15:dlblRangeCache>
              </c15:datalabelsRange>
            </c:ext>
            <c:ext xmlns:c16="http://schemas.microsoft.com/office/drawing/2014/chart" uri="{C3380CC4-5D6E-409C-BE32-E72D297353CC}">
              <c16:uniqueId val="{00000004-2F96-47B6-BD53-32690CA1DB6E}"/>
            </c:ext>
          </c:extLst>
        </c:ser>
        <c:ser>
          <c:idx val="1"/>
          <c:order val="1"/>
          <c:tx>
            <c:v>NII</c:v>
          </c:tx>
          <c:spPr>
            <a:solidFill>
              <a:srgbClr val="B07CAA"/>
            </a:solidFill>
          </c:spPr>
          <c:invertIfNegative val="0"/>
          <c:dLbls>
            <c:dLbl>
              <c:idx val="0"/>
              <c:tx>
                <c:rich>
                  <a:bodyPr/>
                  <a:lstStyle/>
                  <a:p>
                    <a:fld id="{D36A63C3-2B82-480D-A25B-FCC62D1C0F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F96-47B6-BD53-32690CA1DB6E}"/>
                </c:ext>
              </c:extLst>
            </c:dLbl>
            <c:dLbl>
              <c:idx val="1"/>
              <c:tx>
                <c:rich>
                  <a:bodyPr/>
                  <a:lstStyle/>
                  <a:p>
                    <a:fld id="{7060EB7B-9017-4967-91BE-6AB1E7AEF4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F96-47B6-BD53-32690CA1DB6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96-47B6-BD53-32690CA1DB6E}"/>
                </c:ext>
              </c:extLst>
            </c:dLbl>
            <c:dLbl>
              <c:idx val="3"/>
              <c:tx>
                <c:rich>
                  <a:bodyPr/>
                  <a:lstStyle/>
                  <a:p>
                    <a:fld id="{8974F5D4-6F1D-4A20-A06C-AFC160DE22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F96-47B6-BD53-32690CA1DB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Durango</c:v>
                </c:pt>
              </c:strCache>
            </c:strRef>
          </c:cat>
          <c:val>
            <c:numRef>
              <c:f>_TIP_ESC_!$D$2:$D$5</c:f>
              <c:numCache>
                <c:formatCode>General</c:formatCode>
                <c:ptCount val="4"/>
                <c:pt idx="0">
                  <c:v>33.200000000000003</c:v>
                </c:pt>
                <c:pt idx="1">
                  <c:v>40.4</c:v>
                </c:pt>
                <c:pt idx="3">
                  <c:v>32.299999999999997</c:v>
                </c:pt>
              </c:numCache>
            </c:numRef>
          </c:val>
          <c:extLst>
            <c:ext xmlns:c15="http://schemas.microsoft.com/office/drawing/2012/chart" uri="{02D57815-91ED-43cb-92C2-25804820EDAC}">
              <c15:datalabelsRange>
                <c15:f>_TIP_ESC_!$H$2:$H$5</c15:f>
                <c15:dlblRangeCache>
                  <c:ptCount val="4"/>
                  <c:pt idx="0">
                    <c:v>33.2</c:v>
                  </c:pt>
                  <c:pt idx="1">
                    <c:v>40.4</c:v>
                  </c:pt>
                  <c:pt idx="3">
                    <c:v>32.3</c:v>
                  </c:pt>
                </c15:dlblRangeCache>
              </c15:datalabelsRange>
            </c:ext>
            <c:ext xmlns:c16="http://schemas.microsoft.com/office/drawing/2014/chart" uri="{C3380CC4-5D6E-409C-BE32-E72D297353CC}">
              <c16:uniqueId val="{00000009-2F96-47B6-BD53-32690CA1DB6E}"/>
            </c:ext>
          </c:extLst>
        </c:ser>
        <c:ser>
          <c:idx val="2"/>
          <c:order val="2"/>
          <c:tx>
            <c:v>NIII</c:v>
          </c:tx>
          <c:spPr>
            <a:solidFill>
              <a:srgbClr val="9A528E"/>
            </a:solidFill>
          </c:spPr>
          <c:invertIfNegative val="0"/>
          <c:dLbls>
            <c:dLbl>
              <c:idx val="0"/>
              <c:tx>
                <c:rich>
                  <a:bodyPr/>
                  <a:lstStyle/>
                  <a:p>
                    <a:fld id="{DC84434E-3E1C-4AC6-92C2-0D14945691F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F96-47B6-BD53-32690CA1DB6E}"/>
                </c:ext>
              </c:extLst>
            </c:dLbl>
            <c:dLbl>
              <c:idx val="1"/>
              <c:tx>
                <c:rich>
                  <a:bodyPr/>
                  <a:lstStyle/>
                  <a:p>
                    <a:fld id="{6178CAE8-AFEB-4C11-B353-472BB93DA3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96-47B6-BD53-32690CA1DB6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F96-47B6-BD53-32690CA1DB6E}"/>
                </c:ext>
              </c:extLst>
            </c:dLbl>
            <c:dLbl>
              <c:idx val="3"/>
              <c:tx>
                <c:rich>
                  <a:bodyPr/>
                  <a:lstStyle/>
                  <a:p>
                    <a:fld id="{A2C59D51-9C96-4324-B5E3-3EC506B305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F96-47B6-BD53-32690CA1DB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Durango</c:v>
                </c:pt>
              </c:strCache>
            </c:strRef>
          </c:cat>
          <c:val>
            <c:numRef>
              <c:f>_TIP_ESC_!$E$2:$E$5</c:f>
              <c:numCache>
                <c:formatCode>General</c:formatCode>
                <c:ptCount val="4"/>
                <c:pt idx="0">
                  <c:v>11.8</c:v>
                </c:pt>
                <c:pt idx="1">
                  <c:v>32.9</c:v>
                </c:pt>
                <c:pt idx="3">
                  <c:v>12.5</c:v>
                </c:pt>
              </c:numCache>
            </c:numRef>
          </c:val>
          <c:extLst>
            <c:ext xmlns:c15="http://schemas.microsoft.com/office/drawing/2012/chart" uri="{02D57815-91ED-43cb-92C2-25804820EDAC}">
              <c15:datalabelsRange>
                <c15:f>_TIP_ESC_!$I$2:$I$5</c15:f>
                <c15:dlblRangeCache>
                  <c:ptCount val="4"/>
                  <c:pt idx="0">
                    <c:v>11.8</c:v>
                  </c:pt>
                  <c:pt idx="1">
                    <c:v>32.9</c:v>
                  </c:pt>
                  <c:pt idx="3">
                    <c:v>12.5</c:v>
                  </c:pt>
                </c15:dlblRangeCache>
              </c15:datalabelsRange>
            </c:ext>
            <c:ext xmlns:c16="http://schemas.microsoft.com/office/drawing/2014/chart" uri="{C3380CC4-5D6E-409C-BE32-E72D297353CC}">
              <c16:uniqueId val="{0000000E-2F96-47B6-BD53-32690CA1DB6E}"/>
            </c:ext>
          </c:extLst>
        </c:ser>
        <c:ser>
          <c:idx val="3"/>
          <c:order val="3"/>
          <c:tx>
            <c:v>NIV</c:v>
          </c:tx>
          <c:spPr>
            <a:solidFill>
              <a:srgbClr val="862A77"/>
            </a:solidFill>
          </c:spPr>
          <c:invertIfNegative val="0"/>
          <c:dLbls>
            <c:dLbl>
              <c:idx val="0"/>
              <c:layout>
                <c:manualLayout>
                  <c:x val="2.4242424242424242E-2"/>
                  <c:y val="0"/>
                </c:manualLayout>
              </c:layout>
              <c:tx>
                <c:rich>
                  <a:bodyPr/>
                  <a:lstStyle/>
                  <a:p>
                    <a:fld id="{108A073C-5D30-4008-B9E6-70B07E8C3EB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F96-47B6-BD53-32690CA1DB6E}"/>
                </c:ext>
              </c:extLst>
            </c:dLbl>
            <c:dLbl>
              <c:idx val="1"/>
              <c:tx>
                <c:rich>
                  <a:bodyPr/>
                  <a:lstStyle/>
                  <a:p>
                    <a:pPr>
                      <a:defRPr sz="1400" b="1" baseline="0">
                        <a:solidFill>
                          <a:schemeClr val="bg1"/>
                        </a:solidFill>
                        <a:latin typeface="Calibri"/>
                      </a:defRPr>
                    </a:pPr>
                    <a:fld id="{C2A7B502-F04B-4221-BEB7-003CB0B15C14}" type="CELLRANGE">
                      <a:rPr lang="es-MX"/>
                      <a:pPr>
                        <a:defRPr sz="1400" b="1" baseline="0">
                          <a:solidFill>
                            <a:schemeClr val="bg1"/>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F96-47B6-BD53-32690CA1DB6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F96-47B6-BD53-32690CA1DB6E}"/>
                </c:ext>
              </c:extLst>
            </c:dLbl>
            <c:dLbl>
              <c:idx val="3"/>
              <c:layout>
                <c:manualLayout>
                  <c:x val="2.4242424242424242E-2"/>
                  <c:y val="0"/>
                </c:manualLayout>
              </c:layout>
              <c:tx>
                <c:rich>
                  <a:bodyPr/>
                  <a:lstStyle/>
                  <a:p>
                    <a:fld id="{636C84FF-664D-4546-ABA7-05DC2062CC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F96-47B6-BD53-32690CA1DB6E}"/>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Durango</c:v>
                </c:pt>
              </c:strCache>
            </c:strRef>
          </c:cat>
          <c:val>
            <c:numRef>
              <c:f>_TIP_ESC_!$F$2:$F$5</c:f>
              <c:numCache>
                <c:formatCode>General</c:formatCode>
                <c:ptCount val="4"/>
                <c:pt idx="0">
                  <c:v>1.6</c:v>
                </c:pt>
                <c:pt idx="1">
                  <c:v>9.9</c:v>
                </c:pt>
                <c:pt idx="3">
                  <c:v>2</c:v>
                </c:pt>
              </c:numCache>
            </c:numRef>
          </c:val>
          <c:extLst>
            <c:ext xmlns:c15="http://schemas.microsoft.com/office/drawing/2012/chart" uri="{02D57815-91ED-43cb-92C2-25804820EDAC}">
              <c15:datalabelsRange>
                <c15:f>_TIP_ESC_!$J$2:$J$5</c15:f>
                <c15:dlblRangeCache>
                  <c:ptCount val="4"/>
                  <c:pt idx="0">
                    <c:v>1.6˟</c:v>
                  </c:pt>
                  <c:pt idx="1">
                    <c:v>9.9˟</c:v>
                  </c:pt>
                  <c:pt idx="3">
                    <c:v>2.0˟</c:v>
                  </c:pt>
                </c15:dlblRangeCache>
              </c15:datalabelsRange>
            </c:ext>
            <c:ext xmlns:c16="http://schemas.microsoft.com/office/drawing/2014/chart" uri="{C3380CC4-5D6E-409C-BE32-E72D297353CC}">
              <c16:uniqueId val="{00000013-2F96-47B6-BD53-32690CA1DB6E}"/>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65DB080-7D09-4E09-B95B-2C21740B35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F05-4AC1-BCB1-F52FD35B90D6}"/>
                </c:ext>
              </c:extLst>
            </c:dLbl>
            <c:dLbl>
              <c:idx val="1"/>
              <c:tx>
                <c:rich>
                  <a:bodyPr/>
                  <a:lstStyle/>
                  <a:p>
                    <a:fld id="{4D4097E5-8572-4BF4-99D1-B4C5D66179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F05-4AC1-BCB1-F52FD35B90D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05-4AC1-BCB1-F52FD35B90D6}"/>
                </c:ext>
              </c:extLst>
            </c:dLbl>
            <c:dLbl>
              <c:idx val="3"/>
              <c:tx>
                <c:rich>
                  <a:bodyPr/>
                  <a:lstStyle/>
                  <a:p>
                    <a:fld id="{7BF42B9F-01F4-4399-A357-C203B4C373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F05-4AC1-BCB1-F52FD35B90D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Durango</c:v>
                </c:pt>
              </c:strCache>
            </c:strRef>
          </c:cat>
          <c:val>
            <c:numRef>
              <c:f>_TIP_ESC_!$C$28:$C$31</c:f>
              <c:numCache>
                <c:formatCode>General</c:formatCode>
                <c:ptCount val="4"/>
                <c:pt idx="0">
                  <c:v>-63</c:v>
                </c:pt>
                <c:pt idx="1">
                  <c:v>-30.9</c:v>
                </c:pt>
                <c:pt idx="3">
                  <c:v>-62.5</c:v>
                </c:pt>
              </c:numCache>
            </c:numRef>
          </c:val>
          <c:extLst>
            <c:ext xmlns:c15="http://schemas.microsoft.com/office/drawing/2012/chart" uri="{02D57815-91ED-43cb-92C2-25804820EDAC}">
              <c15:datalabelsRange>
                <c15:f>_TIP_ESC_!$G$28:$G$31</c15:f>
                <c15:dlblRangeCache>
                  <c:ptCount val="4"/>
                  <c:pt idx="0">
                    <c:v>63.0</c:v>
                  </c:pt>
                  <c:pt idx="1">
                    <c:v>30.9˟</c:v>
                  </c:pt>
                  <c:pt idx="3">
                    <c:v>62.5</c:v>
                  </c:pt>
                </c15:dlblRangeCache>
              </c15:datalabelsRange>
            </c:ext>
            <c:ext xmlns:c16="http://schemas.microsoft.com/office/drawing/2014/chart" uri="{C3380CC4-5D6E-409C-BE32-E72D297353CC}">
              <c16:uniqueId val="{00000004-AF05-4AC1-BCB1-F52FD35B90D6}"/>
            </c:ext>
          </c:extLst>
        </c:ser>
        <c:ser>
          <c:idx val="1"/>
          <c:order val="1"/>
          <c:tx>
            <c:v>NII</c:v>
          </c:tx>
          <c:spPr>
            <a:solidFill>
              <a:srgbClr val="B07CAA"/>
            </a:solidFill>
          </c:spPr>
          <c:invertIfNegative val="0"/>
          <c:dLbls>
            <c:dLbl>
              <c:idx val="0"/>
              <c:tx>
                <c:rich>
                  <a:bodyPr/>
                  <a:lstStyle/>
                  <a:p>
                    <a:fld id="{8C7173D6-E048-4439-9E7E-98C2C12CDA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F05-4AC1-BCB1-F52FD35B90D6}"/>
                </c:ext>
              </c:extLst>
            </c:dLbl>
            <c:dLbl>
              <c:idx val="1"/>
              <c:tx>
                <c:rich>
                  <a:bodyPr/>
                  <a:lstStyle/>
                  <a:p>
                    <a:fld id="{9E911472-D1BB-4F05-A580-5FC707225E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F05-4AC1-BCB1-F52FD35B90D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05-4AC1-BCB1-F52FD35B90D6}"/>
                </c:ext>
              </c:extLst>
            </c:dLbl>
            <c:dLbl>
              <c:idx val="3"/>
              <c:tx>
                <c:rich>
                  <a:bodyPr/>
                  <a:lstStyle/>
                  <a:p>
                    <a:fld id="{DD7B2DE8-1838-4DFC-959A-9E2154BA17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F05-4AC1-BCB1-F52FD35B90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Durango</c:v>
                </c:pt>
              </c:strCache>
            </c:strRef>
          </c:cat>
          <c:val>
            <c:numRef>
              <c:f>_TIP_ESC_!$D$28:$D$31</c:f>
              <c:numCache>
                <c:formatCode>General</c:formatCode>
                <c:ptCount val="4"/>
                <c:pt idx="0">
                  <c:v>18.100000000000001</c:v>
                </c:pt>
                <c:pt idx="1">
                  <c:v>27.5</c:v>
                </c:pt>
                <c:pt idx="3">
                  <c:v>18.100000000000001</c:v>
                </c:pt>
              </c:numCache>
            </c:numRef>
          </c:val>
          <c:extLst>
            <c:ext xmlns:c15="http://schemas.microsoft.com/office/drawing/2012/chart" uri="{02D57815-91ED-43cb-92C2-25804820EDAC}">
              <c15:datalabelsRange>
                <c15:f>_TIP_ESC_!$H$28:$H$31</c15:f>
                <c15:dlblRangeCache>
                  <c:ptCount val="4"/>
                  <c:pt idx="0">
                    <c:v>18.1</c:v>
                  </c:pt>
                  <c:pt idx="1">
                    <c:v>27.5</c:v>
                  </c:pt>
                  <c:pt idx="3">
                    <c:v>18.1</c:v>
                  </c:pt>
                </c15:dlblRangeCache>
              </c15:datalabelsRange>
            </c:ext>
            <c:ext xmlns:c16="http://schemas.microsoft.com/office/drawing/2014/chart" uri="{C3380CC4-5D6E-409C-BE32-E72D297353CC}">
              <c16:uniqueId val="{00000009-AF05-4AC1-BCB1-F52FD35B90D6}"/>
            </c:ext>
          </c:extLst>
        </c:ser>
        <c:ser>
          <c:idx val="2"/>
          <c:order val="2"/>
          <c:tx>
            <c:v>NIII</c:v>
          </c:tx>
          <c:spPr>
            <a:solidFill>
              <a:srgbClr val="9A528E"/>
            </a:solidFill>
          </c:spPr>
          <c:invertIfNegative val="0"/>
          <c:dLbls>
            <c:dLbl>
              <c:idx val="0"/>
              <c:tx>
                <c:rich>
                  <a:bodyPr/>
                  <a:lstStyle/>
                  <a:p>
                    <a:fld id="{5D27DF0C-0C17-4EB9-843F-919457208D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F05-4AC1-BCB1-F52FD35B90D6}"/>
                </c:ext>
              </c:extLst>
            </c:dLbl>
            <c:dLbl>
              <c:idx val="1"/>
              <c:tx>
                <c:rich>
                  <a:bodyPr/>
                  <a:lstStyle/>
                  <a:p>
                    <a:fld id="{40CE358B-4859-45DB-9542-9DB25A5A40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F05-4AC1-BCB1-F52FD35B90D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05-4AC1-BCB1-F52FD35B90D6}"/>
                </c:ext>
              </c:extLst>
            </c:dLbl>
            <c:dLbl>
              <c:idx val="3"/>
              <c:tx>
                <c:rich>
                  <a:bodyPr/>
                  <a:lstStyle/>
                  <a:p>
                    <a:fld id="{2B5A9723-B361-4A57-93FC-01F759839AD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F05-4AC1-BCB1-F52FD35B90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Durango</c:v>
                </c:pt>
              </c:strCache>
            </c:strRef>
          </c:cat>
          <c:val>
            <c:numRef>
              <c:f>_TIP_ESC_!$E$28:$E$31</c:f>
              <c:numCache>
                <c:formatCode>General</c:formatCode>
                <c:ptCount val="4"/>
                <c:pt idx="0">
                  <c:v>12.8</c:v>
                </c:pt>
                <c:pt idx="1">
                  <c:v>21.9</c:v>
                </c:pt>
                <c:pt idx="3">
                  <c:v>12.9</c:v>
                </c:pt>
              </c:numCache>
            </c:numRef>
          </c:val>
          <c:extLst>
            <c:ext xmlns:c15="http://schemas.microsoft.com/office/drawing/2012/chart" uri="{02D57815-91ED-43cb-92C2-25804820EDAC}">
              <c15:datalabelsRange>
                <c15:f>_TIP_ESC_!$I$28:$I$31</c15:f>
                <c15:dlblRangeCache>
                  <c:ptCount val="4"/>
                  <c:pt idx="0">
                    <c:v>12.8</c:v>
                  </c:pt>
                  <c:pt idx="1">
                    <c:v>21.9</c:v>
                  </c:pt>
                  <c:pt idx="3">
                    <c:v>12.9</c:v>
                  </c:pt>
                </c15:dlblRangeCache>
              </c15:datalabelsRange>
            </c:ext>
            <c:ext xmlns:c16="http://schemas.microsoft.com/office/drawing/2014/chart" uri="{C3380CC4-5D6E-409C-BE32-E72D297353CC}">
              <c16:uniqueId val="{0000000E-AF05-4AC1-BCB1-F52FD35B90D6}"/>
            </c:ext>
          </c:extLst>
        </c:ser>
        <c:ser>
          <c:idx val="3"/>
          <c:order val="3"/>
          <c:tx>
            <c:v>NIV</c:v>
          </c:tx>
          <c:spPr>
            <a:solidFill>
              <a:srgbClr val="862A77"/>
            </a:solidFill>
          </c:spPr>
          <c:invertIfNegative val="0"/>
          <c:dLbls>
            <c:dLbl>
              <c:idx val="0"/>
              <c:tx>
                <c:rich>
                  <a:bodyPr/>
                  <a:lstStyle/>
                  <a:p>
                    <a:fld id="{EA9CF727-0AD3-4184-9140-BF6037D66F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F05-4AC1-BCB1-F52FD35B90D6}"/>
                </c:ext>
              </c:extLst>
            </c:dLbl>
            <c:dLbl>
              <c:idx val="1"/>
              <c:tx>
                <c:rich>
                  <a:bodyPr/>
                  <a:lstStyle/>
                  <a:p>
                    <a:fld id="{4A333425-D79E-4539-BF6E-6D4E58E00C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F05-4AC1-BCB1-F52FD35B90D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05-4AC1-BCB1-F52FD35B90D6}"/>
                </c:ext>
              </c:extLst>
            </c:dLbl>
            <c:dLbl>
              <c:idx val="3"/>
              <c:tx>
                <c:rich>
                  <a:bodyPr/>
                  <a:lstStyle/>
                  <a:p>
                    <a:fld id="{12651138-2C32-429B-96C4-72A563931E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F05-4AC1-BCB1-F52FD35B90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Durango</c:v>
                </c:pt>
              </c:strCache>
            </c:strRef>
          </c:cat>
          <c:val>
            <c:numRef>
              <c:f>_TIP_ESC_!$F$28:$F$31</c:f>
              <c:numCache>
                <c:formatCode>General</c:formatCode>
                <c:ptCount val="4"/>
                <c:pt idx="0">
                  <c:v>6.1</c:v>
                </c:pt>
                <c:pt idx="1">
                  <c:v>19.8</c:v>
                </c:pt>
                <c:pt idx="3">
                  <c:v>6.6</c:v>
                </c:pt>
              </c:numCache>
            </c:numRef>
          </c:val>
          <c:extLst>
            <c:ext xmlns:c15="http://schemas.microsoft.com/office/drawing/2012/chart" uri="{02D57815-91ED-43cb-92C2-25804820EDAC}">
              <c15:datalabelsRange>
                <c15:f>_TIP_ESC_!$J$28:$J$31</c15:f>
                <c15:dlblRangeCache>
                  <c:ptCount val="4"/>
                  <c:pt idx="0">
                    <c:v>6.1</c:v>
                  </c:pt>
                  <c:pt idx="1">
                    <c:v>19.8˟</c:v>
                  </c:pt>
                  <c:pt idx="3">
                    <c:v>6.6</c:v>
                  </c:pt>
                </c15:dlblRangeCache>
              </c15:datalabelsRange>
            </c:ext>
            <c:ext xmlns:c16="http://schemas.microsoft.com/office/drawing/2014/chart" uri="{C3380CC4-5D6E-409C-BE32-E72D297353CC}">
              <c16:uniqueId val="{00000013-AF05-4AC1-BCB1-F52FD35B90D6}"/>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514-476A-A61E-38998450F3A9}"/>
              </c:ext>
            </c:extLst>
          </c:dPt>
          <c:dPt>
            <c:idx val="3"/>
            <c:marker>
              <c:spPr>
                <a:solidFill>
                  <a:srgbClr val="002060"/>
                </a:solidFill>
                <a:ln>
                  <a:noFill/>
                </a:ln>
              </c:spPr>
            </c:marker>
            <c:bubble3D val="0"/>
            <c:extLst>
              <c:ext xmlns:c16="http://schemas.microsoft.com/office/drawing/2014/chart" uri="{C3380CC4-5D6E-409C-BE32-E72D297353CC}">
                <c16:uniqueId val="{00000001-6514-476A-A61E-38998450F3A9}"/>
              </c:ext>
            </c:extLst>
          </c:dPt>
          <c:dPt>
            <c:idx val="5"/>
            <c:marker>
              <c:spPr>
                <a:solidFill>
                  <a:srgbClr val="002060"/>
                </a:solidFill>
                <a:ln>
                  <a:noFill/>
                </a:ln>
              </c:spPr>
            </c:marker>
            <c:bubble3D val="0"/>
            <c:extLst>
              <c:ext xmlns:c16="http://schemas.microsoft.com/office/drawing/2014/chart" uri="{C3380CC4-5D6E-409C-BE32-E72D297353CC}">
                <c16:uniqueId val="{00000002-6514-476A-A61E-38998450F3A9}"/>
              </c:ext>
            </c:extLst>
          </c:dPt>
          <c:cat>
            <c:multiLvlStrRef>
              <c:f>_TIP_ESC_INT_!$B$2:$C$7</c:f>
              <c:multiLvlStrCache>
                <c:ptCount val="6"/>
                <c:lvl>
                  <c:pt idx="0">
                    <c:v>2015</c:v>
                  </c:pt>
                  <c:pt idx="1">
                    <c:v>2018</c:v>
                  </c:pt>
                  <c:pt idx="2">
                    <c:v>2015</c:v>
                  </c:pt>
                  <c:pt idx="3">
                    <c:v>2018</c:v>
                  </c:pt>
                  <c:pt idx="4">
                    <c:v>2015</c:v>
                  </c:pt>
                  <c:pt idx="5">
                    <c:v>2018</c:v>
                  </c:pt>
                </c:lvl>
                <c:lvl>
                  <c:pt idx="0">
                    <c:v>Durango</c:v>
                  </c:pt>
                  <c:pt idx="2">
                    <c:v>General Pública</c:v>
                  </c:pt>
                  <c:pt idx="4">
                    <c:v>Privada</c:v>
                  </c:pt>
                </c:lvl>
              </c:multiLvlStrCache>
            </c:multiLvlStrRef>
          </c:cat>
          <c:val>
            <c:numRef>
              <c:f>_TIP_ESC_INT_!$D$2:$D$7</c:f>
              <c:numCache>
                <c:formatCode>General</c:formatCode>
                <c:ptCount val="6"/>
                <c:pt idx="0">
                  <c:v>475.26900000000001</c:v>
                </c:pt>
                <c:pt idx="1">
                  <c:v>479.05</c:v>
                </c:pt>
                <c:pt idx="2">
                  <c:v>471.47300000000001</c:v>
                </c:pt>
                <c:pt idx="3">
                  <c:v>478.05500000000001</c:v>
                </c:pt>
                <c:pt idx="4">
                  <c:v>522.06600000000003</c:v>
                </c:pt>
                <c:pt idx="5">
                  <c:v>548.36900000000003</c:v>
                </c:pt>
              </c:numCache>
            </c:numRef>
          </c:val>
          <c:smooth val="0"/>
          <c:extLst>
            <c:ext xmlns:c16="http://schemas.microsoft.com/office/drawing/2014/chart" uri="{C3380CC4-5D6E-409C-BE32-E72D297353CC}">
              <c16:uniqueId val="{00000003-6514-476A-A61E-38998450F3A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514-476A-A61E-38998450F3A9}"/>
              </c:ext>
            </c:extLst>
          </c:dPt>
          <c:dPt>
            <c:idx val="3"/>
            <c:marker>
              <c:spPr>
                <a:solidFill>
                  <a:srgbClr val="002060"/>
                </a:solidFill>
                <a:ln>
                  <a:noFill/>
                </a:ln>
              </c:spPr>
            </c:marker>
            <c:bubble3D val="0"/>
            <c:extLst>
              <c:ext xmlns:c16="http://schemas.microsoft.com/office/drawing/2014/chart" uri="{C3380CC4-5D6E-409C-BE32-E72D297353CC}">
                <c16:uniqueId val="{00000005-6514-476A-A61E-38998450F3A9}"/>
              </c:ext>
            </c:extLst>
          </c:dPt>
          <c:dPt>
            <c:idx val="5"/>
            <c:marker>
              <c:spPr>
                <a:solidFill>
                  <a:srgbClr val="002060"/>
                </a:solidFill>
                <a:ln>
                  <a:noFill/>
                </a:ln>
              </c:spPr>
            </c:marker>
            <c:bubble3D val="0"/>
            <c:extLst>
              <c:ext xmlns:c16="http://schemas.microsoft.com/office/drawing/2014/chart" uri="{C3380CC4-5D6E-409C-BE32-E72D297353CC}">
                <c16:uniqueId val="{00000006-6514-476A-A61E-38998450F3A9}"/>
              </c:ext>
            </c:extLst>
          </c:dPt>
          <c:cat>
            <c:multiLvlStrRef>
              <c:f>_TIP_ESC_INT_!$B$2:$C$7</c:f>
              <c:multiLvlStrCache>
                <c:ptCount val="6"/>
                <c:lvl>
                  <c:pt idx="0">
                    <c:v>2015</c:v>
                  </c:pt>
                  <c:pt idx="1">
                    <c:v>2018</c:v>
                  </c:pt>
                  <c:pt idx="2">
                    <c:v>2015</c:v>
                  </c:pt>
                  <c:pt idx="3">
                    <c:v>2018</c:v>
                  </c:pt>
                  <c:pt idx="4">
                    <c:v>2015</c:v>
                  </c:pt>
                  <c:pt idx="5">
                    <c:v>2018</c:v>
                  </c:pt>
                </c:lvl>
                <c:lvl>
                  <c:pt idx="0">
                    <c:v>Durango</c:v>
                  </c:pt>
                  <c:pt idx="2">
                    <c:v>General Pública</c:v>
                  </c:pt>
                  <c:pt idx="4">
                    <c:v>Privada</c:v>
                  </c:pt>
                </c:lvl>
              </c:multiLvlStrCache>
            </c:multiLvlStrRef>
          </c:cat>
          <c:val>
            <c:numRef>
              <c:f>_TIP_ESC_INT_!$E$2:$E$7</c:f>
              <c:numCache>
                <c:formatCode>General</c:formatCode>
                <c:ptCount val="6"/>
                <c:pt idx="0">
                  <c:v>502.73099999999999</c:v>
                </c:pt>
                <c:pt idx="1">
                  <c:v>498.95</c:v>
                </c:pt>
                <c:pt idx="2">
                  <c:v>500.52699999999999</c:v>
                </c:pt>
                <c:pt idx="3">
                  <c:v>499.94499999999999</c:v>
                </c:pt>
                <c:pt idx="4">
                  <c:v>627.93399999999997</c:v>
                </c:pt>
                <c:pt idx="5">
                  <c:v>615.63099999999997</c:v>
                </c:pt>
              </c:numCache>
            </c:numRef>
          </c:val>
          <c:smooth val="0"/>
          <c:extLst>
            <c:ext xmlns:c16="http://schemas.microsoft.com/office/drawing/2014/chart" uri="{C3380CC4-5D6E-409C-BE32-E72D297353CC}">
              <c16:uniqueId val="{00000007-6514-476A-A61E-38998450F3A9}"/>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514-476A-A61E-38998450F3A9}"/>
              </c:ext>
            </c:extLst>
          </c:dPt>
          <c:dPt>
            <c:idx val="3"/>
            <c:marker>
              <c:spPr>
                <a:solidFill>
                  <a:srgbClr val="002060"/>
                </a:solidFill>
                <a:ln>
                  <a:noFill/>
                </a:ln>
              </c:spPr>
            </c:marker>
            <c:bubble3D val="0"/>
            <c:extLst>
              <c:ext xmlns:c16="http://schemas.microsoft.com/office/drawing/2014/chart" uri="{C3380CC4-5D6E-409C-BE32-E72D297353CC}">
                <c16:uniqueId val="{00000009-6514-476A-A61E-38998450F3A9}"/>
              </c:ext>
            </c:extLst>
          </c:dPt>
          <c:dPt>
            <c:idx val="5"/>
            <c:marker>
              <c:spPr>
                <a:solidFill>
                  <a:srgbClr val="002060"/>
                </a:solidFill>
                <a:ln>
                  <a:noFill/>
                </a:ln>
              </c:spPr>
            </c:marker>
            <c:bubble3D val="0"/>
            <c:extLst>
              <c:ext xmlns:c16="http://schemas.microsoft.com/office/drawing/2014/chart" uri="{C3380CC4-5D6E-409C-BE32-E72D297353CC}">
                <c16:uniqueId val="{0000000A-6514-476A-A61E-38998450F3A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514-476A-A61E-38998450F3A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514-476A-A61E-38998450F3A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514-476A-A61E-38998450F3A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Durango</c:v>
                  </c:pt>
                  <c:pt idx="2">
                    <c:v>General Pública</c:v>
                  </c:pt>
                  <c:pt idx="4">
                    <c:v>Privada</c:v>
                  </c:pt>
                </c:lvl>
              </c:multiLvlStrCache>
            </c:multiLvlStrRef>
          </c:cat>
          <c:val>
            <c:numRef>
              <c:f>_TIP_ESC_INT_!$F$2:$F$7</c:f>
              <c:numCache>
                <c:formatCode>General</c:formatCode>
                <c:ptCount val="6"/>
                <c:pt idx="0">
                  <c:v>489</c:v>
                </c:pt>
                <c:pt idx="1">
                  <c:v>489</c:v>
                </c:pt>
                <c:pt idx="2">
                  <c:v>486</c:v>
                </c:pt>
                <c:pt idx="3">
                  <c:v>489</c:v>
                </c:pt>
                <c:pt idx="4">
                  <c:v>575</c:v>
                </c:pt>
                <c:pt idx="5">
                  <c:v>582</c:v>
                </c:pt>
              </c:numCache>
            </c:numRef>
          </c:val>
          <c:smooth val="0"/>
          <c:extLst>
            <c:ext xmlns:c16="http://schemas.microsoft.com/office/drawing/2014/chart" uri="{C3380CC4-5D6E-409C-BE32-E72D297353CC}">
              <c16:uniqueId val="{0000000B-6514-476A-A61E-38998450F3A9}"/>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0A3-4C37-847B-C966A4807945}"/>
              </c:ext>
            </c:extLst>
          </c:dPt>
          <c:dPt>
            <c:idx val="3"/>
            <c:marker>
              <c:spPr>
                <a:solidFill>
                  <a:srgbClr val="002060"/>
                </a:solidFill>
                <a:ln>
                  <a:noFill/>
                </a:ln>
              </c:spPr>
            </c:marker>
            <c:bubble3D val="0"/>
            <c:extLst>
              <c:ext xmlns:c16="http://schemas.microsoft.com/office/drawing/2014/chart" uri="{C3380CC4-5D6E-409C-BE32-E72D297353CC}">
                <c16:uniqueId val="{00000001-80A3-4C37-847B-C966A4807945}"/>
              </c:ext>
            </c:extLst>
          </c:dPt>
          <c:dPt>
            <c:idx val="5"/>
            <c:marker>
              <c:spPr>
                <a:solidFill>
                  <a:srgbClr val="002060"/>
                </a:solidFill>
                <a:ln>
                  <a:noFill/>
                </a:ln>
              </c:spPr>
            </c:marker>
            <c:bubble3D val="0"/>
            <c:extLst>
              <c:ext xmlns:c16="http://schemas.microsoft.com/office/drawing/2014/chart" uri="{C3380CC4-5D6E-409C-BE32-E72D297353CC}">
                <c16:uniqueId val="{00000002-80A3-4C37-847B-C966A4807945}"/>
              </c:ext>
            </c:extLst>
          </c:dPt>
          <c:cat>
            <c:multiLvlStrRef>
              <c:f>_TIP_ESC_INT_!$B$27:$C$32</c:f>
              <c:multiLvlStrCache>
                <c:ptCount val="6"/>
                <c:lvl>
                  <c:pt idx="0">
                    <c:v>2015</c:v>
                  </c:pt>
                  <c:pt idx="1">
                    <c:v>2018</c:v>
                  </c:pt>
                  <c:pt idx="2">
                    <c:v>2015</c:v>
                  </c:pt>
                  <c:pt idx="3">
                    <c:v>2018</c:v>
                  </c:pt>
                  <c:pt idx="4">
                    <c:v>2015</c:v>
                  </c:pt>
                  <c:pt idx="5">
                    <c:v>2018</c:v>
                  </c:pt>
                </c:lvl>
                <c:lvl>
                  <c:pt idx="0">
                    <c:v>Durango</c:v>
                  </c:pt>
                  <c:pt idx="2">
                    <c:v>General Pública</c:v>
                  </c:pt>
                  <c:pt idx="4">
                    <c:v>Privada</c:v>
                  </c:pt>
                </c:lvl>
              </c:multiLvlStrCache>
            </c:multiLvlStrRef>
          </c:cat>
          <c:val>
            <c:numRef>
              <c:f>_TIP_ESC_INT_!$D$27:$D$32</c:f>
              <c:numCache>
                <c:formatCode>General</c:formatCode>
                <c:ptCount val="6"/>
                <c:pt idx="0">
                  <c:v>485.08</c:v>
                </c:pt>
                <c:pt idx="1">
                  <c:v>483.25900000000001</c:v>
                </c:pt>
                <c:pt idx="2">
                  <c:v>482.08499999999998</c:v>
                </c:pt>
                <c:pt idx="3">
                  <c:v>482.065</c:v>
                </c:pt>
                <c:pt idx="4">
                  <c:v>507.90699999999998</c:v>
                </c:pt>
                <c:pt idx="5">
                  <c:v>533.17499999999995</c:v>
                </c:pt>
              </c:numCache>
            </c:numRef>
          </c:val>
          <c:smooth val="0"/>
          <c:extLst>
            <c:ext xmlns:c16="http://schemas.microsoft.com/office/drawing/2014/chart" uri="{C3380CC4-5D6E-409C-BE32-E72D297353CC}">
              <c16:uniqueId val="{00000003-80A3-4C37-847B-C966A480794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0A3-4C37-847B-C966A4807945}"/>
              </c:ext>
            </c:extLst>
          </c:dPt>
          <c:dPt>
            <c:idx val="3"/>
            <c:marker>
              <c:spPr>
                <a:solidFill>
                  <a:srgbClr val="002060"/>
                </a:solidFill>
                <a:ln>
                  <a:noFill/>
                </a:ln>
              </c:spPr>
            </c:marker>
            <c:bubble3D val="0"/>
            <c:extLst>
              <c:ext xmlns:c16="http://schemas.microsoft.com/office/drawing/2014/chart" uri="{C3380CC4-5D6E-409C-BE32-E72D297353CC}">
                <c16:uniqueId val="{00000005-80A3-4C37-847B-C966A4807945}"/>
              </c:ext>
            </c:extLst>
          </c:dPt>
          <c:dPt>
            <c:idx val="5"/>
            <c:marker>
              <c:spPr>
                <a:solidFill>
                  <a:srgbClr val="002060"/>
                </a:solidFill>
                <a:ln>
                  <a:noFill/>
                </a:ln>
              </c:spPr>
            </c:marker>
            <c:bubble3D val="0"/>
            <c:extLst>
              <c:ext xmlns:c16="http://schemas.microsoft.com/office/drawing/2014/chart" uri="{C3380CC4-5D6E-409C-BE32-E72D297353CC}">
                <c16:uniqueId val="{00000006-80A3-4C37-847B-C966A4807945}"/>
              </c:ext>
            </c:extLst>
          </c:dPt>
          <c:cat>
            <c:multiLvlStrRef>
              <c:f>_TIP_ESC_INT_!$B$27:$C$32</c:f>
              <c:multiLvlStrCache>
                <c:ptCount val="6"/>
                <c:lvl>
                  <c:pt idx="0">
                    <c:v>2015</c:v>
                  </c:pt>
                  <c:pt idx="1">
                    <c:v>2018</c:v>
                  </c:pt>
                  <c:pt idx="2">
                    <c:v>2015</c:v>
                  </c:pt>
                  <c:pt idx="3">
                    <c:v>2018</c:v>
                  </c:pt>
                  <c:pt idx="4">
                    <c:v>2015</c:v>
                  </c:pt>
                  <c:pt idx="5">
                    <c:v>2018</c:v>
                  </c:pt>
                </c:lvl>
                <c:lvl>
                  <c:pt idx="0">
                    <c:v>Durango</c:v>
                  </c:pt>
                  <c:pt idx="2">
                    <c:v>General Pública</c:v>
                  </c:pt>
                  <c:pt idx="4">
                    <c:v>Privada</c:v>
                  </c:pt>
                </c:lvl>
              </c:multiLvlStrCache>
            </c:multiLvlStrRef>
          </c:cat>
          <c:val>
            <c:numRef>
              <c:f>_TIP_ESC_INT_!$E$27:$E$32</c:f>
              <c:numCache>
                <c:formatCode>General</c:formatCode>
                <c:ptCount val="6"/>
                <c:pt idx="0">
                  <c:v>516.91999999999996</c:v>
                </c:pt>
                <c:pt idx="1">
                  <c:v>506.74099999999999</c:v>
                </c:pt>
                <c:pt idx="2">
                  <c:v>515.91499999999996</c:v>
                </c:pt>
                <c:pt idx="3">
                  <c:v>507.935</c:v>
                </c:pt>
                <c:pt idx="4">
                  <c:v>630.09299999999996</c:v>
                </c:pt>
                <c:pt idx="5">
                  <c:v>602.82500000000005</c:v>
                </c:pt>
              </c:numCache>
            </c:numRef>
          </c:val>
          <c:smooth val="0"/>
          <c:extLst>
            <c:ext xmlns:c16="http://schemas.microsoft.com/office/drawing/2014/chart" uri="{C3380CC4-5D6E-409C-BE32-E72D297353CC}">
              <c16:uniqueId val="{00000007-80A3-4C37-847B-C966A4807945}"/>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0A3-4C37-847B-C966A4807945}"/>
              </c:ext>
            </c:extLst>
          </c:dPt>
          <c:dPt>
            <c:idx val="3"/>
            <c:marker>
              <c:spPr>
                <a:solidFill>
                  <a:srgbClr val="002060"/>
                </a:solidFill>
                <a:ln>
                  <a:noFill/>
                </a:ln>
              </c:spPr>
            </c:marker>
            <c:bubble3D val="0"/>
            <c:extLst>
              <c:ext xmlns:c16="http://schemas.microsoft.com/office/drawing/2014/chart" uri="{C3380CC4-5D6E-409C-BE32-E72D297353CC}">
                <c16:uniqueId val="{00000009-80A3-4C37-847B-C966A4807945}"/>
              </c:ext>
            </c:extLst>
          </c:dPt>
          <c:dPt>
            <c:idx val="5"/>
            <c:marker>
              <c:spPr>
                <a:solidFill>
                  <a:srgbClr val="002060"/>
                </a:solidFill>
                <a:ln>
                  <a:noFill/>
                </a:ln>
              </c:spPr>
            </c:marker>
            <c:bubble3D val="0"/>
            <c:extLst>
              <c:ext xmlns:c16="http://schemas.microsoft.com/office/drawing/2014/chart" uri="{C3380CC4-5D6E-409C-BE32-E72D297353CC}">
                <c16:uniqueId val="{0000000A-80A3-4C37-847B-C966A480794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0A3-4C37-847B-C966A480794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0A3-4C37-847B-C966A480794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0A3-4C37-847B-C966A480794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Durango</c:v>
                  </c:pt>
                  <c:pt idx="2">
                    <c:v>General Pública</c:v>
                  </c:pt>
                  <c:pt idx="4">
                    <c:v>Privada</c:v>
                  </c:pt>
                </c:lvl>
              </c:multiLvlStrCache>
            </c:multiLvlStrRef>
          </c:cat>
          <c:val>
            <c:numRef>
              <c:f>_TIP_ESC_INT_!$F$27:$F$32</c:f>
              <c:numCache>
                <c:formatCode>General</c:formatCode>
                <c:ptCount val="6"/>
                <c:pt idx="0">
                  <c:v>501</c:v>
                </c:pt>
                <c:pt idx="1">
                  <c:v>495</c:v>
                </c:pt>
                <c:pt idx="2">
                  <c:v>499</c:v>
                </c:pt>
                <c:pt idx="3">
                  <c:v>495</c:v>
                </c:pt>
                <c:pt idx="4">
                  <c:v>569</c:v>
                </c:pt>
                <c:pt idx="5">
                  <c:v>568</c:v>
                </c:pt>
              </c:numCache>
            </c:numRef>
          </c:val>
          <c:smooth val="0"/>
          <c:extLst>
            <c:ext xmlns:c16="http://schemas.microsoft.com/office/drawing/2014/chart" uri="{C3380CC4-5D6E-409C-BE32-E72D297353CC}">
              <c16:uniqueId val="{0000000B-80A3-4C37-847B-C966A4807945}"/>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33CA451-C265-4C00-9A25-A1963F3DBF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70A-4D3B-B47D-4D0CA0D14BFB}"/>
                </c:ext>
              </c:extLst>
            </c:dLbl>
            <c:dLbl>
              <c:idx val="1"/>
              <c:tx>
                <c:rich>
                  <a:bodyPr/>
                  <a:lstStyle/>
                  <a:p>
                    <a:fld id="{E1995868-568C-4583-8EDD-66EA5285E1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70A-4D3B-B47D-4D0CA0D14BFB}"/>
                </c:ext>
              </c:extLst>
            </c:dLbl>
            <c:dLbl>
              <c:idx val="2"/>
              <c:tx>
                <c:rich>
                  <a:bodyPr/>
                  <a:lstStyle/>
                  <a:p>
                    <a:fld id="{BC596FC7-6743-4C4E-82B5-86F669B5E5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70A-4D3B-B47D-4D0CA0D14BF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0A-4D3B-B47D-4D0CA0D14BFB}"/>
                </c:ext>
              </c:extLst>
            </c:dLbl>
            <c:dLbl>
              <c:idx val="4"/>
              <c:tx>
                <c:rich>
                  <a:bodyPr/>
                  <a:lstStyle/>
                  <a:p>
                    <a:fld id="{CA12BF8D-BDEC-49DE-ACD1-3B60DCB03F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70A-4D3B-B47D-4D0CA0D14BF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Durango</c:v>
                </c:pt>
              </c:strCache>
            </c:strRef>
          </c:cat>
          <c:val>
            <c:numRef>
              <c:f>_MARGINC_!$C$2:$C$6</c:f>
              <c:numCache>
                <c:formatCode>General</c:formatCode>
                <c:ptCount val="5"/>
                <c:pt idx="0">
                  <c:v>-65.8</c:v>
                </c:pt>
                <c:pt idx="1">
                  <c:v>-59</c:v>
                </c:pt>
                <c:pt idx="2">
                  <c:v>-41.1</c:v>
                </c:pt>
                <c:pt idx="4">
                  <c:v>-53.2</c:v>
                </c:pt>
              </c:numCache>
            </c:numRef>
          </c:val>
          <c:extLst>
            <c:ext xmlns:c15="http://schemas.microsoft.com/office/drawing/2012/chart" uri="{02D57815-91ED-43cb-92C2-25804820EDAC}">
              <c15:datalabelsRange>
                <c15:f>_MARGINC_!$G$2:$G$6</c15:f>
                <c15:dlblRangeCache>
                  <c:ptCount val="5"/>
                  <c:pt idx="0">
                    <c:v>65.8</c:v>
                  </c:pt>
                  <c:pt idx="1">
                    <c:v>59.0</c:v>
                  </c:pt>
                  <c:pt idx="2">
                    <c:v>41.1</c:v>
                  </c:pt>
                  <c:pt idx="4">
                    <c:v>53.2</c:v>
                  </c:pt>
                </c15:dlblRangeCache>
              </c15:datalabelsRange>
            </c:ext>
            <c:ext xmlns:c16="http://schemas.microsoft.com/office/drawing/2014/chart" uri="{C3380CC4-5D6E-409C-BE32-E72D297353CC}">
              <c16:uniqueId val="{00000005-170A-4D3B-B47D-4D0CA0D14BFB}"/>
            </c:ext>
          </c:extLst>
        </c:ser>
        <c:ser>
          <c:idx val="1"/>
          <c:order val="1"/>
          <c:tx>
            <c:v>NII</c:v>
          </c:tx>
          <c:spPr>
            <a:solidFill>
              <a:srgbClr val="B07CAA"/>
            </a:solidFill>
          </c:spPr>
          <c:invertIfNegative val="0"/>
          <c:dLbls>
            <c:dLbl>
              <c:idx val="0"/>
              <c:tx>
                <c:rich>
                  <a:bodyPr/>
                  <a:lstStyle/>
                  <a:p>
                    <a:fld id="{3A31247B-2E2B-47E3-8169-918508A9DB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70A-4D3B-B47D-4D0CA0D14BFB}"/>
                </c:ext>
              </c:extLst>
            </c:dLbl>
            <c:dLbl>
              <c:idx val="1"/>
              <c:tx>
                <c:rich>
                  <a:bodyPr/>
                  <a:lstStyle/>
                  <a:p>
                    <a:fld id="{D86C1BF2-4D84-4128-8C92-2376661EC4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70A-4D3B-B47D-4D0CA0D14BFB}"/>
                </c:ext>
              </c:extLst>
            </c:dLbl>
            <c:dLbl>
              <c:idx val="2"/>
              <c:tx>
                <c:rich>
                  <a:bodyPr/>
                  <a:lstStyle/>
                  <a:p>
                    <a:fld id="{19623A7A-4D9A-4A35-97D0-2210EFC252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70A-4D3B-B47D-4D0CA0D14BF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0A-4D3B-B47D-4D0CA0D14BFB}"/>
                </c:ext>
              </c:extLst>
            </c:dLbl>
            <c:dLbl>
              <c:idx val="4"/>
              <c:tx>
                <c:rich>
                  <a:bodyPr/>
                  <a:lstStyle/>
                  <a:p>
                    <a:fld id="{8DE2BE8A-6DCA-491E-BE30-2F456ABAA3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70A-4D3B-B47D-4D0CA0D14BF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Durango</c:v>
                </c:pt>
              </c:strCache>
            </c:strRef>
          </c:cat>
          <c:val>
            <c:numRef>
              <c:f>_MARGINC_!$D$2:$D$6</c:f>
              <c:numCache>
                <c:formatCode>General</c:formatCode>
                <c:ptCount val="5"/>
                <c:pt idx="0">
                  <c:v>26.5</c:v>
                </c:pt>
                <c:pt idx="1">
                  <c:v>31.1</c:v>
                </c:pt>
                <c:pt idx="2">
                  <c:v>37</c:v>
                </c:pt>
                <c:pt idx="4">
                  <c:v>32.299999999999997</c:v>
                </c:pt>
              </c:numCache>
            </c:numRef>
          </c:val>
          <c:extLst>
            <c:ext xmlns:c15="http://schemas.microsoft.com/office/drawing/2012/chart" uri="{02D57815-91ED-43cb-92C2-25804820EDAC}">
              <c15:datalabelsRange>
                <c15:f>_MARGINC_!$H$2:$H$6</c15:f>
                <c15:dlblRangeCache>
                  <c:ptCount val="5"/>
                  <c:pt idx="0">
                    <c:v>26.5</c:v>
                  </c:pt>
                  <c:pt idx="1">
                    <c:v>31.1</c:v>
                  </c:pt>
                  <c:pt idx="2">
                    <c:v>37.0</c:v>
                  </c:pt>
                  <c:pt idx="4">
                    <c:v>32.3</c:v>
                  </c:pt>
                </c15:dlblRangeCache>
              </c15:datalabelsRange>
            </c:ext>
            <c:ext xmlns:c16="http://schemas.microsoft.com/office/drawing/2014/chart" uri="{C3380CC4-5D6E-409C-BE32-E72D297353CC}">
              <c16:uniqueId val="{0000000B-170A-4D3B-B47D-4D0CA0D14BFB}"/>
            </c:ext>
          </c:extLst>
        </c:ser>
        <c:ser>
          <c:idx val="2"/>
          <c:order val="2"/>
          <c:tx>
            <c:v>NIII</c:v>
          </c:tx>
          <c:spPr>
            <a:solidFill>
              <a:srgbClr val="9A528E"/>
            </a:solidFill>
          </c:spPr>
          <c:invertIfNegative val="0"/>
          <c:dLbls>
            <c:dLbl>
              <c:idx val="0"/>
              <c:tx>
                <c:rich>
                  <a:bodyPr/>
                  <a:lstStyle/>
                  <a:p>
                    <a:fld id="{780855E1-F174-41B7-98AF-3C615545D6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170A-4D3B-B47D-4D0CA0D14BFB}"/>
                </c:ext>
              </c:extLst>
            </c:dLbl>
            <c:dLbl>
              <c:idx val="1"/>
              <c:tx>
                <c:rich>
                  <a:bodyPr/>
                  <a:lstStyle/>
                  <a:p>
                    <a:fld id="{F14607E3-E2A8-4358-ABA8-2DF5090618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70A-4D3B-B47D-4D0CA0D14BFB}"/>
                </c:ext>
              </c:extLst>
            </c:dLbl>
            <c:dLbl>
              <c:idx val="2"/>
              <c:tx>
                <c:rich>
                  <a:bodyPr/>
                  <a:lstStyle/>
                  <a:p>
                    <a:fld id="{500D910D-8EB1-4713-BAFC-637AD8DE48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170A-4D3B-B47D-4D0CA0D14BF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70A-4D3B-B47D-4D0CA0D14BFB}"/>
                </c:ext>
              </c:extLst>
            </c:dLbl>
            <c:dLbl>
              <c:idx val="4"/>
              <c:tx>
                <c:rich>
                  <a:bodyPr/>
                  <a:lstStyle/>
                  <a:p>
                    <a:fld id="{EF6E9F62-E01B-4A42-960F-0E5294747BB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70A-4D3B-B47D-4D0CA0D14BF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Durango</c:v>
                </c:pt>
              </c:strCache>
            </c:strRef>
          </c:cat>
          <c:val>
            <c:numRef>
              <c:f>_MARGINC_!$E$2:$E$6</c:f>
              <c:numCache>
                <c:formatCode>General</c:formatCode>
                <c:ptCount val="5"/>
                <c:pt idx="0">
                  <c:v>6.9</c:v>
                </c:pt>
                <c:pt idx="1">
                  <c:v>9</c:v>
                </c:pt>
                <c:pt idx="2">
                  <c:v>18.3</c:v>
                </c:pt>
                <c:pt idx="4">
                  <c:v>12.5</c:v>
                </c:pt>
              </c:numCache>
            </c:numRef>
          </c:val>
          <c:extLst>
            <c:ext xmlns:c15="http://schemas.microsoft.com/office/drawing/2012/chart" uri="{02D57815-91ED-43cb-92C2-25804820EDAC}">
              <c15:datalabelsRange>
                <c15:f>_MARGINC_!$I$2:$I$6</c15:f>
                <c15:dlblRangeCache>
                  <c:ptCount val="5"/>
                  <c:pt idx="0">
                    <c:v>6.9˟</c:v>
                  </c:pt>
                  <c:pt idx="1">
                    <c:v>9.0</c:v>
                  </c:pt>
                  <c:pt idx="2">
                    <c:v>18.3</c:v>
                  </c:pt>
                  <c:pt idx="4">
                    <c:v>12.5</c:v>
                  </c:pt>
                </c15:dlblRangeCache>
              </c15:datalabelsRange>
            </c:ext>
            <c:ext xmlns:c16="http://schemas.microsoft.com/office/drawing/2014/chart" uri="{C3380CC4-5D6E-409C-BE32-E72D297353CC}">
              <c16:uniqueId val="{00000011-170A-4D3B-B47D-4D0CA0D14BFB}"/>
            </c:ext>
          </c:extLst>
        </c:ser>
        <c:ser>
          <c:idx val="3"/>
          <c:order val="3"/>
          <c:tx>
            <c:v>NIV</c:v>
          </c:tx>
          <c:spPr>
            <a:solidFill>
              <a:srgbClr val="862A77"/>
            </a:solidFill>
          </c:spPr>
          <c:invertIfNegative val="0"/>
          <c:dLbls>
            <c:dLbl>
              <c:idx val="0"/>
              <c:layout>
                <c:manualLayout>
                  <c:x val="2.1212121212121213E-2"/>
                  <c:y val="0"/>
                </c:manualLayout>
              </c:layout>
              <c:tx>
                <c:rich>
                  <a:bodyPr/>
                  <a:lstStyle/>
                  <a:p>
                    <a:fld id="{621AA43A-B9BC-42C5-ABC1-E0C0A460C6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70A-4D3B-B47D-4D0CA0D14BFB}"/>
                </c:ext>
              </c:extLst>
            </c:dLbl>
            <c:dLbl>
              <c:idx val="1"/>
              <c:layout>
                <c:manualLayout>
                  <c:x val="2.1212121212121213E-2"/>
                  <c:y val="0"/>
                </c:manualLayout>
              </c:layout>
              <c:tx>
                <c:rich>
                  <a:bodyPr/>
                  <a:lstStyle/>
                  <a:p>
                    <a:fld id="{DC9407B0-06FD-4EF3-86A4-CB9EF7E59A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170A-4D3B-B47D-4D0CA0D14BFB}"/>
                </c:ext>
              </c:extLst>
            </c:dLbl>
            <c:dLbl>
              <c:idx val="2"/>
              <c:layout>
                <c:manualLayout>
                  <c:x val="2.8787878787878789E-2"/>
                  <c:y val="-6.111040515849597E-17"/>
                </c:manualLayout>
              </c:layout>
              <c:tx>
                <c:rich>
                  <a:bodyPr/>
                  <a:lstStyle/>
                  <a:p>
                    <a:fld id="{5BFD1307-83D8-4D84-A2E3-84476C7646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170A-4D3B-B47D-4D0CA0D14BFB}"/>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70A-4D3B-B47D-4D0CA0D14BFB}"/>
                </c:ext>
              </c:extLst>
            </c:dLbl>
            <c:dLbl>
              <c:idx val="4"/>
              <c:layout>
                <c:manualLayout>
                  <c:x val="2.727272727272716E-2"/>
                  <c:y val="-1.5277601289623993E-17"/>
                </c:manualLayout>
              </c:layout>
              <c:tx>
                <c:rich>
                  <a:bodyPr/>
                  <a:lstStyle/>
                  <a:p>
                    <a:fld id="{A84672DE-52CC-49F9-BB9A-FE46A1DD9E5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170A-4D3B-B47D-4D0CA0D14BFB}"/>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Durango</c:v>
                </c:pt>
              </c:strCache>
            </c:strRef>
          </c:cat>
          <c:val>
            <c:numRef>
              <c:f>_MARGINC_!$F$2:$F$6</c:f>
              <c:numCache>
                <c:formatCode>General</c:formatCode>
                <c:ptCount val="5"/>
                <c:pt idx="0">
                  <c:v>0.8</c:v>
                </c:pt>
                <c:pt idx="1">
                  <c:v>0.8</c:v>
                </c:pt>
                <c:pt idx="2">
                  <c:v>3.6</c:v>
                </c:pt>
                <c:pt idx="4">
                  <c:v>2</c:v>
                </c:pt>
              </c:numCache>
            </c:numRef>
          </c:val>
          <c:extLst>
            <c:ext xmlns:c15="http://schemas.microsoft.com/office/drawing/2012/chart" uri="{02D57815-91ED-43cb-92C2-25804820EDAC}">
              <c15:datalabelsRange>
                <c15:f>_MARGINC_!$J$2:$J$6</c15:f>
                <c15:dlblRangeCache>
                  <c:ptCount val="5"/>
                  <c:pt idx="0">
                    <c:v>0.8˟</c:v>
                  </c:pt>
                  <c:pt idx="1">
                    <c:v>0.8˟</c:v>
                  </c:pt>
                  <c:pt idx="2">
                    <c:v>3.6˟</c:v>
                  </c:pt>
                  <c:pt idx="4">
                    <c:v>2.0˟</c:v>
                  </c:pt>
                </c15:dlblRangeCache>
              </c15:datalabelsRange>
            </c:ext>
            <c:ext xmlns:c16="http://schemas.microsoft.com/office/drawing/2014/chart" uri="{C3380CC4-5D6E-409C-BE32-E72D297353CC}">
              <c16:uniqueId val="{00000017-170A-4D3B-B47D-4D0CA0D14BFB}"/>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AF75083-AEDE-49B6-8E0F-FA45F6B5FA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9D0-49A6-BAE2-BE533BC6EB78}"/>
                </c:ext>
              </c:extLst>
            </c:dLbl>
            <c:dLbl>
              <c:idx val="1"/>
              <c:tx>
                <c:rich>
                  <a:bodyPr/>
                  <a:lstStyle/>
                  <a:p>
                    <a:fld id="{44E8DB73-A036-4FED-A3C8-A7008AC738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9D0-49A6-BAE2-BE533BC6EB78}"/>
                </c:ext>
              </c:extLst>
            </c:dLbl>
            <c:dLbl>
              <c:idx val="2"/>
              <c:tx>
                <c:rich>
                  <a:bodyPr/>
                  <a:lstStyle/>
                  <a:p>
                    <a:fld id="{ECEC9F4D-775E-4A26-A7E7-A5CA1C6ED9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9D0-49A6-BAE2-BE533BC6EB7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D0-49A6-BAE2-BE533BC6EB78}"/>
                </c:ext>
              </c:extLst>
            </c:dLbl>
            <c:dLbl>
              <c:idx val="4"/>
              <c:tx>
                <c:rich>
                  <a:bodyPr/>
                  <a:lstStyle/>
                  <a:p>
                    <a:fld id="{16857760-AB54-4CF3-98F3-3B842BD59E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9D0-49A6-BAE2-BE533BC6EB7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Durango</c:v>
                </c:pt>
              </c:strCache>
            </c:strRef>
          </c:cat>
          <c:val>
            <c:numRef>
              <c:f>_MARGINC_!$C$28:$C$32</c:f>
              <c:numCache>
                <c:formatCode>General</c:formatCode>
                <c:ptCount val="5"/>
                <c:pt idx="0">
                  <c:v>-70.599999999999994</c:v>
                </c:pt>
                <c:pt idx="1">
                  <c:v>-67.2</c:v>
                </c:pt>
                <c:pt idx="2">
                  <c:v>-53.7</c:v>
                </c:pt>
                <c:pt idx="4">
                  <c:v>-62.5</c:v>
                </c:pt>
              </c:numCache>
            </c:numRef>
          </c:val>
          <c:extLst>
            <c:ext xmlns:c15="http://schemas.microsoft.com/office/drawing/2012/chart" uri="{02D57815-91ED-43cb-92C2-25804820EDAC}">
              <c15:datalabelsRange>
                <c15:f>_MARGINC_!$G$28:$G$32</c15:f>
                <c15:dlblRangeCache>
                  <c:ptCount val="5"/>
                  <c:pt idx="0">
                    <c:v>70.6</c:v>
                  </c:pt>
                  <c:pt idx="1">
                    <c:v>67.2</c:v>
                  </c:pt>
                  <c:pt idx="2">
                    <c:v>53.7</c:v>
                  </c:pt>
                  <c:pt idx="4">
                    <c:v>62.5</c:v>
                  </c:pt>
                </c15:dlblRangeCache>
              </c15:datalabelsRange>
            </c:ext>
            <c:ext xmlns:c16="http://schemas.microsoft.com/office/drawing/2014/chart" uri="{C3380CC4-5D6E-409C-BE32-E72D297353CC}">
              <c16:uniqueId val="{00000005-D9D0-49A6-BAE2-BE533BC6EB78}"/>
            </c:ext>
          </c:extLst>
        </c:ser>
        <c:ser>
          <c:idx val="1"/>
          <c:order val="1"/>
          <c:tx>
            <c:v>NII</c:v>
          </c:tx>
          <c:spPr>
            <a:solidFill>
              <a:srgbClr val="B07CAA"/>
            </a:solidFill>
          </c:spPr>
          <c:invertIfNegative val="0"/>
          <c:dLbls>
            <c:dLbl>
              <c:idx val="0"/>
              <c:tx>
                <c:rich>
                  <a:bodyPr/>
                  <a:lstStyle/>
                  <a:p>
                    <a:fld id="{B785BA49-9333-4D6B-85F2-D861336F18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9D0-49A6-BAE2-BE533BC6EB78}"/>
                </c:ext>
              </c:extLst>
            </c:dLbl>
            <c:dLbl>
              <c:idx val="1"/>
              <c:tx>
                <c:rich>
                  <a:bodyPr/>
                  <a:lstStyle/>
                  <a:p>
                    <a:fld id="{4A08D0C2-AE63-4EFF-9482-7539F64C79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9D0-49A6-BAE2-BE533BC6EB78}"/>
                </c:ext>
              </c:extLst>
            </c:dLbl>
            <c:dLbl>
              <c:idx val="2"/>
              <c:tx>
                <c:rich>
                  <a:bodyPr/>
                  <a:lstStyle/>
                  <a:p>
                    <a:fld id="{977DF874-5D06-4FB7-A3CA-C259CA19EE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9D0-49A6-BAE2-BE533BC6EB7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D0-49A6-BAE2-BE533BC6EB78}"/>
                </c:ext>
              </c:extLst>
            </c:dLbl>
            <c:dLbl>
              <c:idx val="4"/>
              <c:tx>
                <c:rich>
                  <a:bodyPr/>
                  <a:lstStyle/>
                  <a:p>
                    <a:fld id="{55B4DD8D-5917-4F1F-AF26-3E9521CE73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9D0-49A6-BAE2-BE533BC6EB7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Durango</c:v>
                </c:pt>
              </c:strCache>
            </c:strRef>
          </c:cat>
          <c:val>
            <c:numRef>
              <c:f>_MARGINC_!$D$28:$D$32</c:f>
              <c:numCache>
                <c:formatCode>General</c:formatCode>
                <c:ptCount val="5"/>
                <c:pt idx="0">
                  <c:v>15</c:v>
                </c:pt>
                <c:pt idx="1">
                  <c:v>16.399999999999999</c:v>
                </c:pt>
                <c:pt idx="2">
                  <c:v>21.4</c:v>
                </c:pt>
                <c:pt idx="4">
                  <c:v>18.100000000000001</c:v>
                </c:pt>
              </c:numCache>
            </c:numRef>
          </c:val>
          <c:extLst>
            <c:ext xmlns:c15="http://schemas.microsoft.com/office/drawing/2012/chart" uri="{02D57815-91ED-43cb-92C2-25804820EDAC}">
              <c15:datalabelsRange>
                <c15:f>_MARGINC_!$H$28:$H$32</c15:f>
                <c15:dlblRangeCache>
                  <c:ptCount val="5"/>
                  <c:pt idx="0">
                    <c:v>15.0</c:v>
                  </c:pt>
                  <c:pt idx="1">
                    <c:v>16.4</c:v>
                  </c:pt>
                  <c:pt idx="2">
                    <c:v>21.4</c:v>
                  </c:pt>
                  <c:pt idx="4">
                    <c:v>18.1</c:v>
                  </c:pt>
                </c15:dlblRangeCache>
              </c15:datalabelsRange>
            </c:ext>
            <c:ext xmlns:c16="http://schemas.microsoft.com/office/drawing/2014/chart" uri="{C3380CC4-5D6E-409C-BE32-E72D297353CC}">
              <c16:uniqueId val="{0000000B-D9D0-49A6-BAE2-BE533BC6EB78}"/>
            </c:ext>
          </c:extLst>
        </c:ser>
        <c:ser>
          <c:idx val="2"/>
          <c:order val="2"/>
          <c:tx>
            <c:v>NIII</c:v>
          </c:tx>
          <c:spPr>
            <a:solidFill>
              <a:srgbClr val="9A528E"/>
            </a:solidFill>
          </c:spPr>
          <c:invertIfNegative val="0"/>
          <c:dLbls>
            <c:dLbl>
              <c:idx val="0"/>
              <c:tx>
                <c:rich>
                  <a:bodyPr/>
                  <a:lstStyle/>
                  <a:p>
                    <a:fld id="{381733EE-B204-49B4-AAE9-B87F7D270D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9D0-49A6-BAE2-BE533BC6EB78}"/>
                </c:ext>
              </c:extLst>
            </c:dLbl>
            <c:dLbl>
              <c:idx val="1"/>
              <c:tx>
                <c:rich>
                  <a:bodyPr/>
                  <a:lstStyle/>
                  <a:p>
                    <a:fld id="{09DB7A9C-3345-4782-A318-DF3371E9B1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9D0-49A6-BAE2-BE533BC6EB78}"/>
                </c:ext>
              </c:extLst>
            </c:dLbl>
            <c:dLbl>
              <c:idx val="2"/>
              <c:tx>
                <c:rich>
                  <a:bodyPr/>
                  <a:lstStyle/>
                  <a:p>
                    <a:fld id="{6FD18073-08A7-4A44-831A-F7F5514A38B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9D0-49A6-BAE2-BE533BC6EB7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9D0-49A6-BAE2-BE533BC6EB78}"/>
                </c:ext>
              </c:extLst>
            </c:dLbl>
            <c:dLbl>
              <c:idx val="4"/>
              <c:tx>
                <c:rich>
                  <a:bodyPr/>
                  <a:lstStyle/>
                  <a:p>
                    <a:fld id="{08A0C8F9-929D-4255-BDBE-932657E45F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9D0-49A6-BAE2-BE533BC6EB7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Durango</c:v>
                </c:pt>
              </c:strCache>
            </c:strRef>
          </c:cat>
          <c:val>
            <c:numRef>
              <c:f>_MARGINC_!$E$28:$E$32</c:f>
              <c:numCache>
                <c:formatCode>General</c:formatCode>
                <c:ptCount val="5"/>
                <c:pt idx="0">
                  <c:v>10.4</c:v>
                </c:pt>
                <c:pt idx="1">
                  <c:v>12.2</c:v>
                </c:pt>
                <c:pt idx="2">
                  <c:v>15</c:v>
                </c:pt>
                <c:pt idx="4">
                  <c:v>12.9</c:v>
                </c:pt>
              </c:numCache>
            </c:numRef>
          </c:val>
          <c:extLst>
            <c:ext xmlns:c15="http://schemas.microsoft.com/office/drawing/2012/chart" uri="{02D57815-91ED-43cb-92C2-25804820EDAC}">
              <c15:datalabelsRange>
                <c15:f>_MARGINC_!$I$28:$I$32</c15:f>
                <c15:dlblRangeCache>
                  <c:ptCount val="5"/>
                  <c:pt idx="0">
                    <c:v>10.4</c:v>
                  </c:pt>
                  <c:pt idx="1">
                    <c:v>12.2˟</c:v>
                  </c:pt>
                  <c:pt idx="2">
                    <c:v>15.0</c:v>
                  </c:pt>
                  <c:pt idx="4">
                    <c:v>12.9</c:v>
                  </c:pt>
                </c15:dlblRangeCache>
              </c15:datalabelsRange>
            </c:ext>
            <c:ext xmlns:c16="http://schemas.microsoft.com/office/drawing/2014/chart" uri="{C3380CC4-5D6E-409C-BE32-E72D297353CC}">
              <c16:uniqueId val="{00000011-D9D0-49A6-BAE2-BE533BC6EB78}"/>
            </c:ext>
          </c:extLst>
        </c:ser>
        <c:ser>
          <c:idx val="3"/>
          <c:order val="3"/>
          <c:tx>
            <c:v>NIV</c:v>
          </c:tx>
          <c:spPr>
            <a:solidFill>
              <a:srgbClr val="862A77"/>
            </a:solidFill>
          </c:spPr>
          <c:invertIfNegative val="0"/>
          <c:dLbls>
            <c:dLbl>
              <c:idx val="0"/>
              <c:layout>
                <c:manualLayout>
                  <c:x val="3.0303030303030304E-2"/>
                  <c:y val="0"/>
                </c:manualLayout>
              </c:layout>
              <c:tx>
                <c:rich>
                  <a:bodyPr/>
                  <a:lstStyle/>
                  <a:p>
                    <a:pPr>
                      <a:defRPr sz="1400" b="1" baseline="0">
                        <a:solidFill>
                          <a:srgbClr val="862A77"/>
                        </a:solidFill>
                        <a:latin typeface="Calibri"/>
                      </a:defRPr>
                    </a:pPr>
                    <a:fld id="{6F7EFDA0-F52A-4A5E-BADE-8C5FDFA8065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9D0-49A6-BAE2-BE533BC6EB78}"/>
                </c:ext>
              </c:extLst>
            </c:dLbl>
            <c:dLbl>
              <c:idx val="1"/>
              <c:layout>
                <c:manualLayout>
                  <c:x val="3.1818181818181815E-2"/>
                  <c:y val="0"/>
                </c:manualLayout>
              </c:layout>
              <c:tx>
                <c:rich>
                  <a:bodyPr/>
                  <a:lstStyle/>
                  <a:p>
                    <a:pPr>
                      <a:defRPr sz="1400" b="1" baseline="0">
                        <a:solidFill>
                          <a:srgbClr val="862A77"/>
                        </a:solidFill>
                        <a:latin typeface="Calibri"/>
                      </a:defRPr>
                    </a:pPr>
                    <a:fld id="{4AC99657-38C7-4A62-92D9-1EDDBF8B492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D9D0-49A6-BAE2-BE533BC6EB78}"/>
                </c:ext>
              </c:extLst>
            </c:dLbl>
            <c:dLbl>
              <c:idx val="2"/>
              <c:tx>
                <c:rich>
                  <a:bodyPr/>
                  <a:lstStyle/>
                  <a:p>
                    <a:fld id="{FDC9A731-AE50-488E-9282-F504801B76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9D0-49A6-BAE2-BE533BC6EB7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9D0-49A6-BAE2-BE533BC6EB78}"/>
                </c:ext>
              </c:extLst>
            </c:dLbl>
            <c:dLbl>
              <c:idx val="4"/>
              <c:tx>
                <c:rich>
                  <a:bodyPr/>
                  <a:lstStyle/>
                  <a:p>
                    <a:fld id="{FCF3337B-ADBF-490D-9E00-256AA80FB6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9D0-49A6-BAE2-BE533BC6EB7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Durango</c:v>
                </c:pt>
              </c:strCache>
            </c:strRef>
          </c:cat>
          <c:val>
            <c:numRef>
              <c:f>_MARGINC_!$F$28:$F$32</c:f>
              <c:numCache>
                <c:formatCode>General</c:formatCode>
                <c:ptCount val="5"/>
                <c:pt idx="0">
                  <c:v>3.9</c:v>
                </c:pt>
                <c:pt idx="1">
                  <c:v>4.2</c:v>
                </c:pt>
                <c:pt idx="2">
                  <c:v>9.9</c:v>
                </c:pt>
                <c:pt idx="4">
                  <c:v>6.6</c:v>
                </c:pt>
              </c:numCache>
            </c:numRef>
          </c:val>
          <c:extLst>
            <c:ext xmlns:c15="http://schemas.microsoft.com/office/drawing/2012/chart" uri="{02D57815-91ED-43cb-92C2-25804820EDAC}">
              <c15:datalabelsRange>
                <c15:f>_MARGINC_!$J$28:$J$32</c15:f>
                <c15:dlblRangeCache>
                  <c:ptCount val="5"/>
                  <c:pt idx="0">
                    <c:v>3.9˟</c:v>
                  </c:pt>
                  <c:pt idx="1">
                    <c:v>4.2˟</c:v>
                  </c:pt>
                  <c:pt idx="2">
                    <c:v>9.9˟</c:v>
                  </c:pt>
                  <c:pt idx="4">
                    <c:v>6.6</c:v>
                  </c:pt>
                </c15:dlblRangeCache>
              </c15:datalabelsRange>
            </c:ext>
            <c:ext xmlns:c16="http://schemas.microsoft.com/office/drawing/2014/chart" uri="{C3380CC4-5D6E-409C-BE32-E72D297353CC}">
              <c16:uniqueId val="{00000017-D9D0-49A6-BAE2-BE533BC6EB78}"/>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D06-4907-BDCC-4CB1A66593BE}"/>
              </c:ext>
            </c:extLst>
          </c:dPt>
          <c:dPt>
            <c:idx val="3"/>
            <c:marker>
              <c:spPr>
                <a:solidFill>
                  <a:srgbClr val="002060"/>
                </a:solidFill>
                <a:ln>
                  <a:noFill/>
                </a:ln>
              </c:spPr>
            </c:marker>
            <c:bubble3D val="0"/>
            <c:extLst>
              <c:ext xmlns:c16="http://schemas.microsoft.com/office/drawing/2014/chart" uri="{C3380CC4-5D6E-409C-BE32-E72D297353CC}">
                <c16:uniqueId val="{00000001-2D06-4907-BDCC-4CB1A66593BE}"/>
              </c:ext>
            </c:extLst>
          </c:dPt>
          <c:dPt>
            <c:idx val="5"/>
            <c:marker>
              <c:spPr>
                <a:solidFill>
                  <a:srgbClr val="002060"/>
                </a:solidFill>
                <a:ln>
                  <a:noFill/>
                </a:ln>
              </c:spPr>
            </c:marker>
            <c:bubble3D val="0"/>
            <c:extLst>
              <c:ext xmlns:c16="http://schemas.microsoft.com/office/drawing/2014/chart" uri="{C3380CC4-5D6E-409C-BE32-E72D297353CC}">
                <c16:uniqueId val="{00000002-2D06-4907-BDCC-4CB1A66593BE}"/>
              </c:ext>
            </c:extLst>
          </c:dPt>
          <c:dPt>
            <c:idx val="7"/>
            <c:marker>
              <c:spPr>
                <a:solidFill>
                  <a:srgbClr val="002060"/>
                </a:solidFill>
                <a:ln>
                  <a:noFill/>
                </a:ln>
              </c:spPr>
            </c:marker>
            <c:bubble3D val="0"/>
            <c:extLst>
              <c:ext xmlns:c16="http://schemas.microsoft.com/office/drawing/2014/chart" uri="{C3380CC4-5D6E-409C-BE32-E72D297353CC}">
                <c16:uniqueId val="{00000003-2D06-4907-BDCC-4CB1A66593BE}"/>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Durango</c:v>
                  </c:pt>
                  <c:pt idx="2">
                    <c:v>Muy Alta y Alta</c:v>
                  </c:pt>
                  <c:pt idx="4">
                    <c:v>Media</c:v>
                  </c:pt>
                  <c:pt idx="6">
                    <c:v>Baja y Muy Baja</c:v>
                  </c:pt>
                </c:lvl>
              </c:multiLvlStrCache>
            </c:multiLvlStrRef>
          </c:cat>
          <c:val>
            <c:numRef>
              <c:f>_MARGINC_INT_!$D$2:$D$9</c:f>
              <c:numCache>
                <c:formatCode>General</c:formatCode>
                <c:ptCount val="8"/>
                <c:pt idx="0">
                  <c:v>475.26900000000001</c:v>
                </c:pt>
                <c:pt idx="1">
                  <c:v>479.05</c:v>
                </c:pt>
                <c:pt idx="2">
                  <c:v>433.1</c:v>
                </c:pt>
                <c:pt idx="3">
                  <c:v>440.28399999999999</c:v>
                </c:pt>
                <c:pt idx="4">
                  <c:v>461.09500000000003</c:v>
                </c:pt>
                <c:pt idx="5">
                  <c:v>462.66699999999997</c:v>
                </c:pt>
                <c:pt idx="6">
                  <c:v>489.334</c:v>
                </c:pt>
                <c:pt idx="7">
                  <c:v>499.89600000000002</c:v>
                </c:pt>
              </c:numCache>
            </c:numRef>
          </c:val>
          <c:smooth val="0"/>
          <c:extLst>
            <c:ext xmlns:c16="http://schemas.microsoft.com/office/drawing/2014/chart" uri="{C3380CC4-5D6E-409C-BE32-E72D297353CC}">
              <c16:uniqueId val="{00000004-2D06-4907-BDCC-4CB1A66593B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2D06-4907-BDCC-4CB1A66593BE}"/>
              </c:ext>
            </c:extLst>
          </c:dPt>
          <c:dPt>
            <c:idx val="3"/>
            <c:marker>
              <c:spPr>
                <a:solidFill>
                  <a:srgbClr val="002060"/>
                </a:solidFill>
                <a:ln>
                  <a:noFill/>
                </a:ln>
              </c:spPr>
            </c:marker>
            <c:bubble3D val="0"/>
            <c:extLst>
              <c:ext xmlns:c16="http://schemas.microsoft.com/office/drawing/2014/chart" uri="{C3380CC4-5D6E-409C-BE32-E72D297353CC}">
                <c16:uniqueId val="{00000006-2D06-4907-BDCC-4CB1A66593BE}"/>
              </c:ext>
            </c:extLst>
          </c:dPt>
          <c:dPt>
            <c:idx val="5"/>
            <c:marker>
              <c:spPr>
                <a:solidFill>
                  <a:srgbClr val="002060"/>
                </a:solidFill>
                <a:ln>
                  <a:noFill/>
                </a:ln>
              </c:spPr>
            </c:marker>
            <c:bubble3D val="0"/>
            <c:extLst>
              <c:ext xmlns:c16="http://schemas.microsoft.com/office/drawing/2014/chart" uri="{C3380CC4-5D6E-409C-BE32-E72D297353CC}">
                <c16:uniqueId val="{00000007-2D06-4907-BDCC-4CB1A66593BE}"/>
              </c:ext>
            </c:extLst>
          </c:dPt>
          <c:dPt>
            <c:idx val="7"/>
            <c:marker>
              <c:spPr>
                <a:solidFill>
                  <a:srgbClr val="002060"/>
                </a:solidFill>
                <a:ln>
                  <a:noFill/>
                </a:ln>
              </c:spPr>
            </c:marker>
            <c:bubble3D val="0"/>
            <c:extLst>
              <c:ext xmlns:c16="http://schemas.microsoft.com/office/drawing/2014/chart" uri="{C3380CC4-5D6E-409C-BE32-E72D297353CC}">
                <c16:uniqueId val="{00000008-2D06-4907-BDCC-4CB1A66593BE}"/>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Durango</c:v>
                  </c:pt>
                  <c:pt idx="2">
                    <c:v>Muy Alta y Alta</c:v>
                  </c:pt>
                  <c:pt idx="4">
                    <c:v>Media</c:v>
                  </c:pt>
                  <c:pt idx="6">
                    <c:v>Baja y Muy Baja</c:v>
                  </c:pt>
                </c:lvl>
              </c:multiLvlStrCache>
            </c:multiLvlStrRef>
          </c:cat>
          <c:val>
            <c:numRef>
              <c:f>_MARGINC_INT_!$E$2:$E$9</c:f>
              <c:numCache>
                <c:formatCode>General</c:formatCode>
                <c:ptCount val="8"/>
                <c:pt idx="0">
                  <c:v>502.73099999999999</c:v>
                </c:pt>
                <c:pt idx="1">
                  <c:v>498.95</c:v>
                </c:pt>
                <c:pt idx="2">
                  <c:v>472.9</c:v>
                </c:pt>
                <c:pt idx="3">
                  <c:v>473.71600000000001</c:v>
                </c:pt>
                <c:pt idx="4">
                  <c:v>498.90499999999997</c:v>
                </c:pt>
                <c:pt idx="5">
                  <c:v>489.33300000000003</c:v>
                </c:pt>
                <c:pt idx="6">
                  <c:v>542.66600000000005</c:v>
                </c:pt>
                <c:pt idx="7">
                  <c:v>538.10400000000004</c:v>
                </c:pt>
              </c:numCache>
            </c:numRef>
          </c:val>
          <c:smooth val="0"/>
          <c:extLst>
            <c:ext xmlns:c16="http://schemas.microsoft.com/office/drawing/2014/chart" uri="{C3380CC4-5D6E-409C-BE32-E72D297353CC}">
              <c16:uniqueId val="{00000009-2D06-4907-BDCC-4CB1A66593BE}"/>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2D06-4907-BDCC-4CB1A66593BE}"/>
              </c:ext>
            </c:extLst>
          </c:dPt>
          <c:dPt>
            <c:idx val="3"/>
            <c:marker>
              <c:spPr>
                <a:solidFill>
                  <a:srgbClr val="002060"/>
                </a:solidFill>
                <a:ln>
                  <a:noFill/>
                </a:ln>
              </c:spPr>
            </c:marker>
            <c:bubble3D val="0"/>
            <c:extLst>
              <c:ext xmlns:c16="http://schemas.microsoft.com/office/drawing/2014/chart" uri="{C3380CC4-5D6E-409C-BE32-E72D297353CC}">
                <c16:uniqueId val="{0000000B-2D06-4907-BDCC-4CB1A66593BE}"/>
              </c:ext>
            </c:extLst>
          </c:dPt>
          <c:dPt>
            <c:idx val="5"/>
            <c:marker>
              <c:spPr>
                <a:solidFill>
                  <a:srgbClr val="002060"/>
                </a:solidFill>
                <a:ln>
                  <a:noFill/>
                </a:ln>
              </c:spPr>
            </c:marker>
            <c:bubble3D val="0"/>
            <c:extLst>
              <c:ext xmlns:c16="http://schemas.microsoft.com/office/drawing/2014/chart" uri="{C3380CC4-5D6E-409C-BE32-E72D297353CC}">
                <c16:uniqueId val="{0000000C-2D06-4907-BDCC-4CB1A66593BE}"/>
              </c:ext>
            </c:extLst>
          </c:dPt>
          <c:dPt>
            <c:idx val="7"/>
            <c:marker>
              <c:spPr>
                <a:solidFill>
                  <a:srgbClr val="002060"/>
                </a:solidFill>
                <a:ln>
                  <a:noFill/>
                </a:ln>
              </c:spPr>
            </c:marker>
            <c:bubble3D val="0"/>
            <c:extLst>
              <c:ext xmlns:c16="http://schemas.microsoft.com/office/drawing/2014/chart" uri="{C3380CC4-5D6E-409C-BE32-E72D297353CC}">
                <c16:uniqueId val="{0000000D-2D06-4907-BDCC-4CB1A66593B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06-4907-BDCC-4CB1A66593B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06-4907-BDCC-4CB1A66593B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06-4907-BDCC-4CB1A66593BE}"/>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D06-4907-BDCC-4CB1A66593B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Durango</c:v>
                  </c:pt>
                  <c:pt idx="2">
                    <c:v>Muy Alta y Alta</c:v>
                  </c:pt>
                  <c:pt idx="4">
                    <c:v>Media</c:v>
                  </c:pt>
                  <c:pt idx="6">
                    <c:v>Baja y Muy Baja</c:v>
                  </c:pt>
                </c:lvl>
              </c:multiLvlStrCache>
            </c:multiLvlStrRef>
          </c:cat>
          <c:val>
            <c:numRef>
              <c:f>_MARGINC_INT_!$F$2:$F$9</c:f>
              <c:numCache>
                <c:formatCode>General</c:formatCode>
                <c:ptCount val="8"/>
                <c:pt idx="0">
                  <c:v>489</c:v>
                </c:pt>
                <c:pt idx="1">
                  <c:v>489</c:v>
                </c:pt>
                <c:pt idx="2">
                  <c:v>453</c:v>
                </c:pt>
                <c:pt idx="3">
                  <c:v>457</c:v>
                </c:pt>
                <c:pt idx="4">
                  <c:v>480</c:v>
                </c:pt>
                <c:pt idx="5">
                  <c:v>476</c:v>
                </c:pt>
                <c:pt idx="6">
                  <c:v>516</c:v>
                </c:pt>
                <c:pt idx="7">
                  <c:v>519</c:v>
                </c:pt>
              </c:numCache>
            </c:numRef>
          </c:val>
          <c:smooth val="0"/>
          <c:extLst>
            <c:ext xmlns:c16="http://schemas.microsoft.com/office/drawing/2014/chart" uri="{C3380CC4-5D6E-409C-BE32-E72D297353CC}">
              <c16:uniqueId val="{0000000E-2D06-4907-BDCC-4CB1A66593BE}"/>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17A-4585-8D31-A8C0CB51B0C5}"/>
              </c:ext>
            </c:extLst>
          </c:dPt>
          <c:dPt>
            <c:idx val="3"/>
            <c:marker>
              <c:spPr>
                <a:solidFill>
                  <a:srgbClr val="002060"/>
                </a:solidFill>
                <a:ln>
                  <a:noFill/>
                </a:ln>
              </c:spPr>
            </c:marker>
            <c:bubble3D val="0"/>
            <c:extLst>
              <c:ext xmlns:c16="http://schemas.microsoft.com/office/drawing/2014/chart" uri="{C3380CC4-5D6E-409C-BE32-E72D297353CC}">
                <c16:uniqueId val="{00000001-517A-4585-8D31-A8C0CB51B0C5}"/>
              </c:ext>
            </c:extLst>
          </c:dPt>
          <c:dPt>
            <c:idx val="5"/>
            <c:marker>
              <c:spPr>
                <a:solidFill>
                  <a:srgbClr val="002060"/>
                </a:solidFill>
                <a:ln>
                  <a:noFill/>
                </a:ln>
              </c:spPr>
            </c:marker>
            <c:bubble3D val="0"/>
            <c:extLst>
              <c:ext xmlns:c16="http://schemas.microsoft.com/office/drawing/2014/chart" uri="{C3380CC4-5D6E-409C-BE32-E72D297353CC}">
                <c16:uniqueId val="{00000002-517A-4585-8D31-A8C0CB51B0C5}"/>
              </c:ext>
            </c:extLst>
          </c:dPt>
          <c:dPt>
            <c:idx val="7"/>
            <c:marker>
              <c:spPr>
                <a:solidFill>
                  <a:srgbClr val="002060"/>
                </a:solidFill>
                <a:ln>
                  <a:noFill/>
                </a:ln>
              </c:spPr>
            </c:marker>
            <c:bubble3D val="0"/>
            <c:extLst>
              <c:ext xmlns:c16="http://schemas.microsoft.com/office/drawing/2014/chart" uri="{C3380CC4-5D6E-409C-BE32-E72D297353CC}">
                <c16:uniqueId val="{00000003-517A-4585-8D31-A8C0CB51B0C5}"/>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Durango</c:v>
                  </c:pt>
                  <c:pt idx="2">
                    <c:v>Muy Alta y Alta</c:v>
                  </c:pt>
                  <c:pt idx="4">
                    <c:v>Media</c:v>
                  </c:pt>
                  <c:pt idx="6">
                    <c:v>Baja y Muy Baja</c:v>
                  </c:pt>
                </c:lvl>
              </c:multiLvlStrCache>
            </c:multiLvlStrRef>
          </c:cat>
          <c:val>
            <c:numRef>
              <c:f>_MARGINC_INT_!$D$27:$D$34</c:f>
              <c:numCache>
                <c:formatCode>General</c:formatCode>
                <c:ptCount val="8"/>
                <c:pt idx="0">
                  <c:v>485.08</c:v>
                </c:pt>
                <c:pt idx="1">
                  <c:v>483.25900000000001</c:v>
                </c:pt>
                <c:pt idx="2">
                  <c:v>451.13</c:v>
                </c:pt>
                <c:pt idx="3">
                  <c:v>453.483</c:v>
                </c:pt>
                <c:pt idx="4">
                  <c:v>475.90600000000001</c:v>
                </c:pt>
                <c:pt idx="5">
                  <c:v>468.68200000000002</c:v>
                </c:pt>
                <c:pt idx="6">
                  <c:v>487.35399999999998</c:v>
                </c:pt>
                <c:pt idx="7">
                  <c:v>495.11500000000001</c:v>
                </c:pt>
              </c:numCache>
            </c:numRef>
          </c:val>
          <c:smooth val="0"/>
          <c:extLst>
            <c:ext xmlns:c16="http://schemas.microsoft.com/office/drawing/2014/chart" uri="{C3380CC4-5D6E-409C-BE32-E72D297353CC}">
              <c16:uniqueId val="{00000004-517A-4585-8D31-A8C0CB51B0C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517A-4585-8D31-A8C0CB51B0C5}"/>
              </c:ext>
            </c:extLst>
          </c:dPt>
          <c:dPt>
            <c:idx val="3"/>
            <c:marker>
              <c:spPr>
                <a:solidFill>
                  <a:srgbClr val="002060"/>
                </a:solidFill>
                <a:ln>
                  <a:noFill/>
                </a:ln>
              </c:spPr>
            </c:marker>
            <c:bubble3D val="0"/>
            <c:extLst>
              <c:ext xmlns:c16="http://schemas.microsoft.com/office/drawing/2014/chart" uri="{C3380CC4-5D6E-409C-BE32-E72D297353CC}">
                <c16:uniqueId val="{00000006-517A-4585-8D31-A8C0CB51B0C5}"/>
              </c:ext>
            </c:extLst>
          </c:dPt>
          <c:dPt>
            <c:idx val="5"/>
            <c:marker>
              <c:spPr>
                <a:solidFill>
                  <a:srgbClr val="002060"/>
                </a:solidFill>
                <a:ln>
                  <a:noFill/>
                </a:ln>
              </c:spPr>
            </c:marker>
            <c:bubble3D val="0"/>
            <c:extLst>
              <c:ext xmlns:c16="http://schemas.microsoft.com/office/drawing/2014/chart" uri="{C3380CC4-5D6E-409C-BE32-E72D297353CC}">
                <c16:uniqueId val="{00000007-517A-4585-8D31-A8C0CB51B0C5}"/>
              </c:ext>
            </c:extLst>
          </c:dPt>
          <c:dPt>
            <c:idx val="7"/>
            <c:marker>
              <c:spPr>
                <a:solidFill>
                  <a:srgbClr val="002060"/>
                </a:solidFill>
                <a:ln>
                  <a:noFill/>
                </a:ln>
              </c:spPr>
            </c:marker>
            <c:bubble3D val="0"/>
            <c:extLst>
              <c:ext xmlns:c16="http://schemas.microsoft.com/office/drawing/2014/chart" uri="{C3380CC4-5D6E-409C-BE32-E72D297353CC}">
                <c16:uniqueId val="{00000008-517A-4585-8D31-A8C0CB51B0C5}"/>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Durango</c:v>
                  </c:pt>
                  <c:pt idx="2">
                    <c:v>Muy Alta y Alta</c:v>
                  </c:pt>
                  <c:pt idx="4">
                    <c:v>Media</c:v>
                  </c:pt>
                  <c:pt idx="6">
                    <c:v>Baja y Muy Baja</c:v>
                  </c:pt>
                </c:lvl>
              </c:multiLvlStrCache>
            </c:multiLvlStrRef>
          </c:cat>
          <c:val>
            <c:numRef>
              <c:f>_MARGINC_INT_!$E$27:$E$34</c:f>
              <c:numCache>
                <c:formatCode>General</c:formatCode>
                <c:ptCount val="8"/>
                <c:pt idx="0">
                  <c:v>516.91999999999996</c:v>
                </c:pt>
                <c:pt idx="1">
                  <c:v>506.74099999999999</c:v>
                </c:pt>
                <c:pt idx="2">
                  <c:v>502.87</c:v>
                </c:pt>
                <c:pt idx="3">
                  <c:v>486.517</c:v>
                </c:pt>
                <c:pt idx="4">
                  <c:v>518.09400000000005</c:v>
                </c:pt>
                <c:pt idx="5">
                  <c:v>501.31799999999998</c:v>
                </c:pt>
                <c:pt idx="6">
                  <c:v>548.64599999999996</c:v>
                </c:pt>
                <c:pt idx="7">
                  <c:v>540.88499999999999</c:v>
                </c:pt>
              </c:numCache>
            </c:numRef>
          </c:val>
          <c:smooth val="0"/>
          <c:extLst>
            <c:ext xmlns:c16="http://schemas.microsoft.com/office/drawing/2014/chart" uri="{C3380CC4-5D6E-409C-BE32-E72D297353CC}">
              <c16:uniqueId val="{00000009-517A-4585-8D31-A8C0CB51B0C5}"/>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517A-4585-8D31-A8C0CB51B0C5}"/>
              </c:ext>
            </c:extLst>
          </c:dPt>
          <c:dPt>
            <c:idx val="3"/>
            <c:marker>
              <c:spPr>
                <a:solidFill>
                  <a:srgbClr val="002060"/>
                </a:solidFill>
                <a:ln>
                  <a:noFill/>
                </a:ln>
              </c:spPr>
            </c:marker>
            <c:bubble3D val="0"/>
            <c:extLst>
              <c:ext xmlns:c16="http://schemas.microsoft.com/office/drawing/2014/chart" uri="{C3380CC4-5D6E-409C-BE32-E72D297353CC}">
                <c16:uniqueId val="{0000000B-517A-4585-8D31-A8C0CB51B0C5}"/>
              </c:ext>
            </c:extLst>
          </c:dPt>
          <c:dPt>
            <c:idx val="5"/>
            <c:marker>
              <c:spPr>
                <a:solidFill>
                  <a:srgbClr val="002060"/>
                </a:solidFill>
                <a:ln>
                  <a:noFill/>
                </a:ln>
              </c:spPr>
            </c:marker>
            <c:bubble3D val="0"/>
            <c:extLst>
              <c:ext xmlns:c16="http://schemas.microsoft.com/office/drawing/2014/chart" uri="{C3380CC4-5D6E-409C-BE32-E72D297353CC}">
                <c16:uniqueId val="{0000000C-517A-4585-8D31-A8C0CB51B0C5}"/>
              </c:ext>
            </c:extLst>
          </c:dPt>
          <c:dPt>
            <c:idx val="7"/>
            <c:marker>
              <c:spPr>
                <a:solidFill>
                  <a:srgbClr val="002060"/>
                </a:solidFill>
                <a:ln>
                  <a:noFill/>
                </a:ln>
              </c:spPr>
            </c:marker>
            <c:bubble3D val="0"/>
            <c:extLst>
              <c:ext xmlns:c16="http://schemas.microsoft.com/office/drawing/2014/chart" uri="{C3380CC4-5D6E-409C-BE32-E72D297353CC}">
                <c16:uniqueId val="{0000000D-517A-4585-8D31-A8C0CB51B0C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17A-4585-8D31-A8C0CB51B0C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17A-4585-8D31-A8C0CB51B0C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17A-4585-8D31-A8C0CB51B0C5}"/>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17A-4585-8D31-A8C0CB51B0C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Durango</c:v>
                  </c:pt>
                  <c:pt idx="2">
                    <c:v>Muy Alta y Alta</c:v>
                  </c:pt>
                  <c:pt idx="4">
                    <c:v>Media</c:v>
                  </c:pt>
                  <c:pt idx="6">
                    <c:v>Baja y Muy Baja</c:v>
                  </c:pt>
                </c:lvl>
              </c:multiLvlStrCache>
            </c:multiLvlStrRef>
          </c:cat>
          <c:val>
            <c:numRef>
              <c:f>_MARGINC_INT_!$F$27:$F$34</c:f>
              <c:numCache>
                <c:formatCode>General</c:formatCode>
                <c:ptCount val="8"/>
                <c:pt idx="0">
                  <c:v>501</c:v>
                </c:pt>
                <c:pt idx="1">
                  <c:v>495</c:v>
                </c:pt>
                <c:pt idx="2">
                  <c:v>477</c:v>
                </c:pt>
                <c:pt idx="3">
                  <c:v>470</c:v>
                </c:pt>
                <c:pt idx="4">
                  <c:v>497</c:v>
                </c:pt>
                <c:pt idx="5">
                  <c:v>485</c:v>
                </c:pt>
                <c:pt idx="6">
                  <c:v>518</c:v>
                </c:pt>
                <c:pt idx="7">
                  <c:v>518</c:v>
                </c:pt>
              </c:numCache>
            </c:numRef>
          </c:val>
          <c:smooth val="0"/>
          <c:extLst>
            <c:ext xmlns:c16="http://schemas.microsoft.com/office/drawing/2014/chart" uri="{C3380CC4-5D6E-409C-BE32-E72D297353CC}">
              <c16:uniqueId val="{0000000E-517A-4585-8D31-A8C0CB51B0C5}"/>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69D0020-A514-4F3F-A825-EA8B0562BFB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69F-4C82-A520-B09829A9D684}"/>
                </c:ext>
              </c:extLst>
            </c:dLbl>
            <c:dLbl>
              <c:idx val="1"/>
              <c:tx>
                <c:rich>
                  <a:bodyPr/>
                  <a:lstStyle/>
                  <a:p>
                    <a:fld id="{382F9739-82D7-4413-B6B7-76384864AA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69F-4C82-A520-B09829A9D6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9F-4C82-A520-B09829A9D684}"/>
                </c:ext>
              </c:extLst>
            </c:dLbl>
            <c:dLbl>
              <c:idx val="3"/>
              <c:tx>
                <c:rich>
                  <a:bodyPr/>
                  <a:lstStyle/>
                  <a:p>
                    <a:fld id="{B12C4925-ADE7-44F2-B579-BFE2EFF184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69F-4C82-A520-B09829A9D68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Durango</c:v>
                </c:pt>
              </c:strCache>
            </c:strRef>
          </c:cat>
          <c:val>
            <c:numRef>
              <c:f>_RURALIDAD_!$C$2:$C$5</c:f>
              <c:numCache>
                <c:formatCode>General</c:formatCode>
                <c:ptCount val="4"/>
                <c:pt idx="0">
                  <c:v>-65.7</c:v>
                </c:pt>
                <c:pt idx="1">
                  <c:v>-47.1</c:v>
                </c:pt>
                <c:pt idx="3">
                  <c:v>-53.2</c:v>
                </c:pt>
              </c:numCache>
            </c:numRef>
          </c:val>
          <c:extLst>
            <c:ext xmlns:c15="http://schemas.microsoft.com/office/drawing/2012/chart" uri="{02D57815-91ED-43cb-92C2-25804820EDAC}">
              <c15:datalabelsRange>
                <c15:f>_RURALIDAD_!$G$2:$G$5</c15:f>
                <c15:dlblRangeCache>
                  <c:ptCount val="4"/>
                  <c:pt idx="0">
                    <c:v>65.7</c:v>
                  </c:pt>
                  <c:pt idx="1">
                    <c:v>47.1</c:v>
                  </c:pt>
                  <c:pt idx="3">
                    <c:v>53.2</c:v>
                  </c:pt>
                </c15:dlblRangeCache>
              </c15:datalabelsRange>
            </c:ext>
            <c:ext xmlns:c16="http://schemas.microsoft.com/office/drawing/2014/chart" uri="{C3380CC4-5D6E-409C-BE32-E72D297353CC}">
              <c16:uniqueId val="{00000004-469F-4C82-A520-B09829A9D684}"/>
            </c:ext>
          </c:extLst>
        </c:ser>
        <c:ser>
          <c:idx val="1"/>
          <c:order val="1"/>
          <c:tx>
            <c:v>NII</c:v>
          </c:tx>
          <c:spPr>
            <a:solidFill>
              <a:srgbClr val="B07CAA"/>
            </a:solidFill>
          </c:spPr>
          <c:invertIfNegative val="0"/>
          <c:dLbls>
            <c:dLbl>
              <c:idx val="0"/>
              <c:tx>
                <c:rich>
                  <a:bodyPr/>
                  <a:lstStyle/>
                  <a:p>
                    <a:fld id="{18307EA7-7905-4B20-8944-656604483F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69F-4C82-A520-B09829A9D684}"/>
                </c:ext>
              </c:extLst>
            </c:dLbl>
            <c:dLbl>
              <c:idx val="1"/>
              <c:tx>
                <c:rich>
                  <a:bodyPr/>
                  <a:lstStyle/>
                  <a:p>
                    <a:fld id="{8CD112BD-932C-4F11-AD8D-FA6ADE9F7D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69F-4C82-A520-B09829A9D6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9F-4C82-A520-B09829A9D684}"/>
                </c:ext>
              </c:extLst>
            </c:dLbl>
            <c:dLbl>
              <c:idx val="3"/>
              <c:tx>
                <c:rich>
                  <a:bodyPr/>
                  <a:lstStyle/>
                  <a:p>
                    <a:fld id="{FE5477DF-A86F-4AC0-9CC1-4FC08B70B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69F-4C82-A520-B09829A9D6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Durango</c:v>
                </c:pt>
              </c:strCache>
            </c:strRef>
          </c:cat>
          <c:val>
            <c:numRef>
              <c:f>_RURALIDAD_!$D$2:$D$5</c:f>
              <c:numCache>
                <c:formatCode>General</c:formatCode>
                <c:ptCount val="4"/>
                <c:pt idx="0">
                  <c:v>25.8</c:v>
                </c:pt>
                <c:pt idx="1">
                  <c:v>35.6</c:v>
                </c:pt>
                <c:pt idx="3">
                  <c:v>32.299999999999997</c:v>
                </c:pt>
              </c:numCache>
            </c:numRef>
          </c:val>
          <c:extLst>
            <c:ext xmlns:c15="http://schemas.microsoft.com/office/drawing/2012/chart" uri="{02D57815-91ED-43cb-92C2-25804820EDAC}">
              <c15:datalabelsRange>
                <c15:f>_RURALIDAD_!$H$2:$H$5</c15:f>
                <c15:dlblRangeCache>
                  <c:ptCount val="4"/>
                  <c:pt idx="0">
                    <c:v>25.8</c:v>
                  </c:pt>
                  <c:pt idx="1">
                    <c:v>35.6</c:v>
                  </c:pt>
                  <c:pt idx="3">
                    <c:v>32.3</c:v>
                  </c:pt>
                </c15:dlblRangeCache>
              </c15:datalabelsRange>
            </c:ext>
            <c:ext xmlns:c16="http://schemas.microsoft.com/office/drawing/2014/chart" uri="{C3380CC4-5D6E-409C-BE32-E72D297353CC}">
              <c16:uniqueId val="{00000009-469F-4C82-A520-B09829A9D684}"/>
            </c:ext>
          </c:extLst>
        </c:ser>
        <c:ser>
          <c:idx val="2"/>
          <c:order val="2"/>
          <c:tx>
            <c:v>NIII</c:v>
          </c:tx>
          <c:spPr>
            <a:solidFill>
              <a:srgbClr val="9A528E"/>
            </a:solidFill>
          </c:spPr>
          <c:invertIfNegative val="0"/>
          <c:dLbls>
            <c:dLbl>
              <c:idx val="0"/>
              <c:tx>
                <c:rich>
                  <a:bodyPr/>
                  <a:lstStyle/>
                  <a:p>
                    <a:fld id="{F3118F95-A016-4FC4-8A8A-EB7EF9F18D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69F-4C82-A520-B09829A9D684}"/>
                </c:ext>
              </c:extLst>
            </c:dLbl>
            <c:dLbl>
              <c:idx val="1"/>
              <c:tx>
                <c:rich>
                  <a:bodyPr/>
                  <a:lstStyle/>
                  <a:p>
                    <a:fld id="{DF5B7315-0850-4DEC-B51A-352B13CECF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9F-4C82-A520-B09829A9D6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69F-4C82-A520-B09829A9D684}"/>
                </c:ext>
              </c:extLst>
            </c:dLbl>
            <c:dLbl>
              <c:idx val="3"/>
              <c:tx>
                <c:rich>
                  <a:bodyPr/>
                  <a:lstStyle/>
                  <a:p>
                    <a:fld id="{37C4435F-FD9E-449E-9092-2B26D2E51A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69F-4C82-A520-B09829A9D6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Durango</c:v>
                </c:pt>
              </c:strCache>
            </c:strRef>
          </c:cat>
          <c:val>
            <c:numRef>
              <c:f>_RURALIDAD_!$E$2:$E$5</c:f>
              <c:numCache>
                <c:formatCode>General</c:formatCode>
                <c:ptCount val="4"/>
                <c:pt idx="0">
                  <c:v>7.3</c:v>
                </c:pt>
                <c:pt idx="1">
                  <c:v>14.9</c:v>
                </c:pt>
                <c:pt idx="3">
                  <c:v>12.5</c:v>
                </c:pt>
              </c:numCache>
            </c:numRef>
          </c:val>
          <c:extLst>
            <c:ext xmlns:c15="http://schemas.microsoft.com/office/drawing/2012/chart" uri="{02D57815-91ED-43cb-92C2-25804820EDAC}">
              <c15:datalabelsRange>
                <c15:f>_RURALIDAD_!$I$2:$I$5</c15:f>
                <c15:dlblRangeCache>
                  <c:ptCount val="4"/>
                  <c:pt idx="0">
                    <c:v>7.3˟</c:v>
                  </c:pt>
                  <c:pt idx="1">
                    <c:v>14.9</c:v>
                  </c:pt>
                  <c:pt idx="3">
                    <c:v>12.5</c:v>
                  </c:pt>
                </c15:dlblRangeCache>
              </c15:datalabelsRange>
            </c:ext>
            <c:ext xmlns:c16="http://schemas.microsoft.com/office/drawing/2014/chart" uri="{C3380CC4-5D6E-409C-BE32-E72D297353CC}">
              <c16:uniqueId val="{0000000E-469F-4C82-A520-B09829A9D684}"/>
            </c:ext>
          </c:extLst>
        </c:ser>
        <c:ser>
          <c:idx val="3"/>
          <c:order val="3"/>
          <c:tx>
            <c:v>NIV</c:v>
          </c:tx>
          <c:spPr>
            <a:solidFill>
              <a:srgbClr val="862A77"/>
            </a:solidFill>
          </c:spPr>
          <c:invertIfNegative val="0"/>
          <c:dLbls>
            <c:dLbl>
              <c:idx val="0"/>
              <c:layout>
                <c:manualLayout>
                  <c:x val="2.2727272727272728E-2"/>
                  <c:y val="0"/>
                </c:manualLayout>
              </c:layout>
              <c:tx>
                <c:rich>
                  <a:bodyPr/>
                  <a:lstStyle/>
                  <a:p>
                    <a:fld id="{108B3791-307F-4F23-BA3F-F6AFF276DF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69F-4C82-A520-B09829A9D684}"/>
                </c:ext>
              </c:extLst>
            </c:dLbl>
            <c:dLbl>
              <c:idx val="1"/>
              <c:layout>
                <c:manualLayout>
                  <c:x val="2.727272727272716E-2"/>
                  <c:y val="0"/>
                </c:manualLayout>
              </c:layout>
              <c:tx>
                <c:rich>
                  <a:bodyPr/>
                  <a:lstStyle/>
                  <a:p>
                    <a:fld id="{9EB5EE82-C630-429F-BCC6-E6499FAF40D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69F-4C82-A520-B09829A9D68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9F-4C82-A520-B09829A9D684}"/>
                </c:ext>
              </c:extLst>
            </c:dLbl>
            <c:dLbl>
              <c:idx val="3"/>
              <c:layout>
                <c:manualLayout>
                  <c:x val="2.7272727272727271E-2"/>
                  <c:y val="0"/>
                </c:manualLayout>
              </c:layout>
              <c:tx>
                <c:rich>
                  <a:bodyPr/>
                  <a:lstStyle/>
                  <a:p>
                    <a:fld id="{9CF5BF2D-05B7-4B80-A155-B3FA0C8975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69F-4C82-A520-B09829A9D684}"/>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Durango</c:v>
                </c:pt>
              </c:strCache>
            </c:strRef>
          </c:cat>
          <c:val>
            <c:numRef>
              <c:f>_RURALIDAD_!$F$2:$F$5</c:f>
              <c:numCache>
                <c:formatCode>General</c:formatCode>
                <c:ptCount val="4"/>
                <c:pt idx="0">
                  <c:v>1.2</c:v>
                </c:pt>
                <c:pt idx="1">
                  <c:v>2.4</c:v>
                </c:pt>
                <c:pt idx="3">
                  <c:v>2</c:v>
                </c:pt>
              </c:numCache>
            </c:numRef>
          </c:val>
          <c:extLst>
            <c:ext xmlns:c15="http://schemas.microsoft.com/office/drawing/2012/chart" uri="{02D57815-91ED-43cb-92C2-25804820EDAC}">
              <c15:datalabelsRange>
                <c15:f>_RURALIDAD_!$J$2:$J$5</c15:f>
                <c15:dlblRangeCache>
                  <c:ptCount val="4"/>
                  <c:pt idx="0">
                    <c:v>1.2˟</c:v>
                  </c:pt>
                  <c:pt idx="1">
                    <c:v>2.4˟</c:v>
                  </c:pt>
                  <c:pt idx="3">
                    <c:v>2.0˟</c:v>
                  </c:pt>
                </c15:dlblRangeCache>
              </c15:datalabelsRange>
            </c:ext>
            <c:ext xmlns:c16="http://schemas.microsoft.com/office/drawing/2014/chart" uri="{C3380CC4-5D6E-409C-BE32-E72D297353CC}">
              <c16:uniqueId val="{00000013-469F-4C82-A520-B09829A9D684}"/>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4FD009A-4377-41F5-88AB-40FAAA14C6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06D-4878-845F-FE67FA6B83EA}"/>
                </c:ext>
              </c:extLst>
            </c:dLbl>
            <c:dLbl>
              <c:idx val="1"/>
              <c:tx>
                <c:rich>
                  <a:bodyPr/>
                  <a:lstStyle/>
                  <a:p>
                    <a:fld id="{A549950D-3134-4834-A6EE-2046EC2CDF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06D-4878-845F-FE67FA6B83E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6D-4878-845F-FE67FA6B83EA}"/>
                </c:ext>
              </c:extLst>
            </c:dLbl>
            <c:dLbl>
              <c:idx val="3"/>
              <c:tx>
                <c:rich>
                  <a:bodyPr/>
                  <a:lstStyle/>
                  <a:p>
                    <a:fld id="{D67BAE0F-3AD3-4065-BCDD-9A6CABFB815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06D-4878-845F-FE67FA6B83E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Durango</c:v>
                </c:pt>
              </c:strCache>
            </c:strRef>
          </c:cat>
          <c:val>
            <c:numRef>
              <c:f>_RURALIDAD_!$C$28:$C$31</c:f>
              <c:numCache>
                <c:formatCode>General</c:formatCode>
                <c:ptCount val="4"/>
                <c:pt idx="0">
                  <c:v>-69.599999999999994</c:v>
                </c:pt>
                <c:pt idx="1">
                  <c:v>-59</c:v>
                </c:pt>
                <c:pt idx="3">
                  <c:v>-62.5</c:v>
                </c:pt>
              </c:numCache>
            </c:numRef>
          </c:val>
          <c:extLst>
            <c:ext xmlns:c15="http://schemas.microsoft.com/office/drawing/2012/chart" uri="{02D57815-91ED-43cb-92C2-25804820EDAC}">
              <c15:datalabelsRange>
                <c15:f>_RURALIDAD_!$G$28:$G$31</c15:f>
                <c15:dlblRangeCache>
                  <c:ptCount val="4"/>
                  <c:pt idx="0">
                    <c:v>69.6</c:v>
                  </c:pt>
                  <c:pt idx="1">
                    <c:v>59.0</c:v>
                  </c:pt>
                  <c:pt idx="3">
                    <c:v>62.5</c:v>
                  </c:pt>
                </c15:dlblRangeCache>
              </c15:datalabelsRange>
            </c:ext>
            <c:ext xmlns:c16="http://schemas.microsoft.com/office/drawing/2014/chart" uri="{C3380CC4-5D6E-409C-BE32-E72D297353CC}">
              <c16:uniqueId val="{00000004-706D-4878-845F-FE67FA6B83EA}"/>
            </c:ext>
          </c:extLst>
        </c:ser>
        <c:ser>
          <c:idx val="1"/>
          <c:order val="1"/>
          <c:tx>
            <c:v>NII</c:v>
          </c:tx>
          <c:spPr>
            <a:solidFill>
              <a:srgbClr val="B07CAA"/>
            </a:solidFill>
          </c:spPr>
          <c:invertIfNegative val="0"/>
          <c:dLbls>
            <c:dLbl>
              <c:idx val="0"/>
              <c:tx>
                <c:rich>
                  <a:bodyPr/>
                  <a:lstStyle/>
                  <a:p>
                    <a:fld id="{0184AFBB-10F3-4401-A9A8-4044AE85E7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06D-4878-845F-FE67FA6B83EA}"/>
                </c:ext>
              </c:extLst>
            </c:dLbl>
            <c:dLbl>
              <c:idx val="1"/>
              <c:tx>
                <c:rich>
                  <a:bodyPr/>
                  <a:lstStyle/>
                  <a:p>
                    <a:fld id="{00F3E859-1F18-4F47-B139-B42433008E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06D-4878-845F-FE67FA6B83E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6D-4878-845F-FE67FA6B83EA}"/>
                </c:ext>
              </c:extLst>
            </c:dLbl>
            <c:dLbl>
              <c:idx val="3"/>
              <c:tx>
                <c:rich>
                  <a:bodyPr/>
                  <a:lstStyle/>
                  <a:p>
                    <a:fld id="{C3F41F81-3369-4650-B0A5-C600AFB3A1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06D-4878-845F-FE67FA6B83E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Durango</c:v>
                </c:pt>
              </c:strCache>
            </c:strRef>
          </c:cat>
          <c:val>
            <c:numRef>
              <c:f>_RURALIDAD_!$D$28:$D$31</c:f>
              <c:numCache>
                <c:formatCode>General</c:formatCode>
                <c:ptCount val="4"/>
                <c:pt idx="0">
                  <c:v>14.4</c:v>
                </c:pt>
                <c:pt idx="1">
                  <c:v>19.899999999999999</c:v>
                </c:pt>
                <c:pt idx="3">
                  <c:v>18.100000000000001</c:v>
                </c:pt>
              </c:numCache>
            </c:numRef>
          </c:val>
          <c:extLst>
            <c:ext xmlns:c15="http://schemas.microsoft.com/office/drawing/2012/chart" uri="{02D57815-91ED-43cb-92C2-25804820EDAC}">
              <c15:datalabelsRange>
                <c15:f>_RURALIDAD_!$H$28:$H$31</c15:f>
                <c15:dlblRangeCache>
                  <c:ptCount val="4"/>
                  <c:pt idx="0">
                    <c:v>14.4</c:v>
                  </c:pt>
                  <c:pt idx="1">
                    <c:v>19.9</c:v>
                  </c:pt>
                  <c:pt idx="3">
                    <c:v>18.1</c:v>
                  </c:pt>
                </c15:dlblRangeCache>
              </c15:datalabelsRange>
            </c:ext>
            <c:ext xmlns:c16="http://schemas.microsoft.com/office/drawing/2014/chart" uri="{C3380CC4-5D6E-409C-BE32-E72D297353CC}">
              <c16:uniqueId val="{00000009-706D-4878-845F-FE67FA6B83EA}"/>
            </c:ext>
          </c:extLst>
        </c:ser>
        <c:ser>
          <c:idx val="2"/>
          <c:order val="2"/>
          <c:tx>
            <c:v>NIII</c:v>
          </c:tx>
          <c:spPr>
            <a:solidFill>
              <a:srgbClr val="9A528E"/>
            </a:solidFill>
          </c:spPr>
          <c:invertIfNegative val="0"/>
          <c:dLbls>
            <c:dLbl>
              <c:idx val="0"/>
              <c:tx>
                <c:rich>
                  <a:bodyPr/>
                  <a:lstStyle/>
                  <a:p>
                    <a:fld id="{F55E29EE-AEDD-4497-948F-510F72E689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06D-4878-845F-FE67FA6B83EA}"/>
                </c:ext>
              </c:extLst>
            </c:dLbl>
            <c:dLbl>
              <c:idx val="1"/>
              <c:tx>
                <c:rich>
                  <a:bodyPr/>
                  <a:lstStyle/>
                  <a:p>
                    <a:fld id="{60AB735C-FFA4-4421-9DA7-3ED06CD50C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06D-4878-845F-FE67FA6B83E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6D-4878-845F-FE67FA6B83EA}"/>
                </c:ext>
              </c:extLst>
            </c:dLbl>
            <c:dLbl>
              <c:idx val="3"/>
              <c:tx>
                <c:rich>
                  <a:bodyPr/>
                  <a:lstStyle/>
                  <a:p>
                    <a:fld id="{1CF994B6-9603-4612-84F6-B63B716FA3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06D-4878-845F-FE67FA6B83E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Durango</c:v>
                </c:pt>
              </c:strCache>
            </c:strRef>
          </c:cat>
          <c:val>
            <c:numRef>
              <c:f>_RURALIDAD_!$E$28:$E$31</c:f>
              <c:numCache>
                <c:formatCode>General</c:formatCode>
                <c:ptCount val="4"/>
                <c:pt idx="0">
                  <c:v>10.8</c:v>
                </c:pt>
                <c:pt idx="1">
                  <c:v>14</c:v>
                </c:pt>
                <c:pt idx="3">
                  <c:v>12.9</c:v>
                </c:pt>
              </c:numCache>
            </c:numRef>
          </c:val>
          <c:extLst>
            <c:ext xmlns:c15="http://schemas.microsoft.com/office/drawing/2012/chart" uri="{02D57815-91ED-43cb-92C2-25804820EDAC}">
              <c15:datalabelsRange>
                <c15:f>_RURALIDAD_!$I$28:$I$31</c15:f>
                <c15:dlblRangeCache>
                  <c:ptCount val="4"/>
                  <c:pt idx="0">
                    <c:v>10.8</c:v>
                  </c:pt>
                  <c:pt idx="1">
                    <c:v>14.0</c:v>
                  </c:pt>
                  <c:pt idx="3">
                    <c:v>12.9</c:v>
                  </c:pt>
                </c15:dlblRangeCache>
              </c15:datalabelsRange>
            </c:ext>
            <c:ext xmlns:c16="http://schemas.microsoft.com/office/drawing/2014/chart" uri="{C3380CC4-5D6E-409C-BE32-E72D297353CC}">
              <c16:uniqueId val="{0000000E-706D-4878-845F-FE67FA6B83EA}"/>
            </c:ext>
          </c:extLst>
        </c:ser>
        <c:ser>
          <c:idx val="3"/>
          <c:order val="3"/>
          <c:tx>
            <c:v>NIV</c:v>
          </c:tx>
          <c:spPr>
            <a:solidFill>
              <a:srgbClr val="862A77"/>
            </a:solidFill>
          </c:spPr>
          <c:invertIfNegative val="0"/>
          <c:dLbls>
            <c:dLbl>
              <c:idx val="0"/>
              <c:layout>
                <c:manualLayout>
                  <c:x val="3.6363636363636362E-2"/>
                  <c:y val="0"/>
                </c:manualLayout>
              </c:layout>
              <c:tx>
                <c:rich>
                  <a:bodyPr/>
                  <a:lstStyle/>
                  <a:p>
                    <a:pPr>
                      <a:defRPr sz="1400" b="1" baseline="0">
                        <a:solidFill>
                          <a:srgbClr val="862A77"/>
                        </a:solidFill>
                        <a:latin typeface="Calibri"/>
                      </a:defRPr>
                    </a:pPr>
                    <a:fld id="{C434B84B-FC30-4E99-915E-227BD5E130C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06D-4878-845F-FE67FA6B83EA}"/>
                </c:ext>
              </c:extLst>
            </c:dLbl>
            <c:dLbl>
              <c:idx val="1"/>
              <c:tx>
                <c:rich>
                  <a:bodyPr/>
                  <a:lstStyle/>
                  <a:p>
                    <a:fld id="{06BB7F27-53AD-48F7-B758-71117B9F66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06D-4878-845F-FE67FA6B83E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6D-4878-845F-FE67FA6B83EA}"/>
                </c:ext>
              </c:extLst>
            </c:dLbl>
            <c:dLbl>
              <c:idx val="3"/>
              <c:tx>
                <c:rich>
                  <a:bodyPr/>
                  <a:lstStyle/>
                  <a:p>
                    <a:fld id="{0E4C9025-C5CF-43C1-B63F-CE7E7E534C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06D-4878-845F-FE67FA6B83E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Durango</c:v>
                </c:pt>
              </c:strCache>
            </c:strRef>
          </c:cat>
          <c:val>
            <c:numRef>
              <c:f>_RURALIDAD_!$F$28:$F$31</c:f>
              <c:numCache>
                <c:formatCode>General</c:formatCode>
                <c:ptCount val="4"/>
                <c:pt idx="0">
                  <c:v>5.2</c:v>
                </c:pt>
                <c:pt idx="1">
                  <c:v>7.2</c:v>
                </c:pt>
                <c:pt idx="3">
                  <c:v>6.6</c:v>
                </c:pt>
              </c:numCache>
            </c:numRef>
          </c:val>
          <c:extLst>
            <c:ext xmlns:c15="http://schemas.microsoft.com/office/drawing/2012/chart" uri="{02D57815-91ED-43cb-92C2-25804820EDAC}">
              <c15:datalabelsRange>
                <c15:f>_RURALIDAD_!$J$28:$J$31</c15:f>
                <c15:dlblRangeCache>
                  <c:ptCount val="4"/>
                  <c:pt idx="0">
                    <c:v>5.2˟</c:v>
                  </c:pt>
                  <c:pt idx="1">
                    <c:v>7.2</c:v>
                  </c:pt>
                  <c:pt idx="3">
                    <c:v>6.6</c:v>
                  </c:pt>
                </c15:dlblRangeCache>
              </c15:datalabelsRange>
            </c:ext>
            <c:ext xmlns:c16="http://schemas.microsoft.com/office/drawing/2014/chart" uri="{C3380CC4-5D6E-409C-BE32-E72D297353CC}">
              <c16:uniqueId val="{00000013-706D-4878-845F-FE67FA6B83EA}"/>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BC3-45FE-8D20-FF513E749E54}"/>
              </c:ext>
            </c:extLst>
          </c:dPt>
          <c:dPt>
            <c:idx val="3"/>
            <c:marker>
              <c:spPr>
                <a:solidFill>
                  <a:srgbClr val="002060"/>
                </a:solidFill>
                <a:ln>
                  <a:noFill/>
                </a:ln>
              </c:spPr>
            </c:marker>
            <c:bubble3D val="0"/>
            <c:extLst>
              <c:ext xmlns:c16="http://schemas.microsoft.com/office/drawing/2014/chart" uri="{C3380CC4-5D6E-409C-BE32-E72D297353CC}">
                <c16:uniqueId val="{00000001-BBC3-45FE-8D20-FF513E749E54}"/>
              </c:ext>
            </c:extLst>
          </c:dPt>
          <c:dPt>
            <c:idx val="5"/>
            <c:marker>
              <c:spPr>
                <a:solidFill>
                  <a:srgbClr val="002060"/>
                </a:solidFill>
                <a:ln>
                  <a:noFill/>
                </a:ln>
              </c:spPr>
            </c:marker>
            <c:bubble3D val="0"/>
            <c:extLst>
              <c:ext xmlns:c16="http://schemas.microsoft.com/office/drawing/2014/chart" uri="{C3380CC4-5D6E-409C-BE32-E72D297353CC}">
                <c16:uniqueId val="{00000002-BBC3-45FE-8D20-FF513E749E54}"/>
              </c:ext>
            </c:extLst>
          </c:dPt>
          <c:cat>
            <c:multiLvlStrRef>
              <c:f>_RURALIDAD_INT_!$B$2:$C$7</c:f>
              <c:multiLvlStrCache>
                <c:ptCount val="6"/>
                <c:lvl>
                  <c:pt idx="0">
                    <c:v>2015</c:v>
                  </c:pt>
                  <c:pt idx="1">
                    <c:v>2018</c:v>
                  </c:pt>
                  <c:pt idx="2">
                    <c:v>2015</c:v>
                  </c:pt>
                  <c:pt idx="3">
                    <c:v>2018</c:v>
                  </c:pt>
                  <c:pt idx="4">
                    <c:v>2015</c:v>
                  </c:pt>
                  <c:pt idx="5">
                    <c:v>2018</c:v>
                  </c:pt>
                </c:lvl>
                <c:lvl>
                  <c:pt idx="0">
                    <c:v>Durango</c:v>
                  </c:pt>
                  <c:pt idx="2">
                    <c:v>Urbana</c:v>
                  </c:pt>
                  <c:pt idx="4">
                    <c:v>Rural</c:v>
                  </c:pt>
                </c:lvl>
              </c:multiLvlStrCache>
            </c:multiLvlStrRef>
          </c:cat>
          <c:val>
            <c:numRef>
              <c:f>_RURALIDAD_INT_!$D$2:$D$7</c:f>
              <c:numCache>
                <c:formatCode>General</c:formatCode>
                <c:ptCount val="6"/>
                <c:pt idx="0">
                  <c:v>475.26900000000001</c:v>
                </c:pt>
                <c:pt idx="1">
                  <c:v>479.05</c:v>
                </c:pt>
                <c:pt idx="2">
                  <c:v>480.29399999999998</c:v>
                </c:pt>
                <c:pt idx="3">
                  <c:v>490.86599999999999</c:v>
                </c:pt>
                <c:pt idx="4">
                  <c:v>451.66699999999997</c:v>
                </c:pt>
                <c:pt idx="5">
                  <c:v>443.87599999999998</c:v>
                </c:pt>
              </c:numCache>
            </c:numRef>
          </c:val>
          <c:smooth val="0"/>
          <c:extLst>
            <c:ext xmlns:c16="http://schemas.microsoft.com/office/drawing/2014/chart" uri="{C3380CC4-5D6E-409C-BE32-E72D297353CC}">
              <c16:uniqueId val="{00000003-BBC3-45FE-8D20-FF513E749E5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BC3-45FE-8D20-FF513E749E54}"/>
              </c:ext>
            </c:extLst>
          </c:dPt>
          <c:dPt>
            <c:idx val="3"/>
            <c:marker>
              <c:spPr>
                <a:solidFill>
                  <a:srgbClr val="002060"/>
                </a:solidFill>
                <a:ln>
                  <a:noFill/>
                </a:ln>
              </c:spPr>
            </c:marker>
            <c:bubble3D val="0"/>
            <c:extLst>
              <c:ext xmlns:c16="http://schemas.microsoft.com/office/drawing/2014/chart" uri="{C3380CC4-5D6E-409C-BE32-E72D297353CC}">
                <c16:uniqueId val="{00000005-BBC3-45FE-8D20-FF513E749E54}"/>
              </c:ext>
            </c:extLst>
          </c:dPt>
          <c:dPt>
            <c:idx val="5"/>
            <c:marker>
              <c:spPr>
                <a:solidFill>
                  <a:srgbClr val="002060"/>
                </a:solidFill>
                <a:ln>
                  <a:noFill/>
                </a:ln>
              </c:spPr>
            </c:marker>
            <c:bubble3D val="0"/>
            <c:extLst>
              <c:ext xmlns:c16="http://schemas.microsoft.com/office/drawing/2014/chart" uri="{C3380CC4-5D6E-409C-BE32-E72D297353CC}">
                <c16:uniqueId val="{00000006-BBC3-45FE-8D20-FF513E749E54}"/>
              </c:ext>
            </c:extLst>
          </c:dPt>
          <c:cat>
            <c:multiLvlStrRef>
              <c:f>_RURALIDAD_INT_!$B$2:$C$7</c:f>
              <c:multiLvlStrCache>
                <c:ptCount val="6"/>
                <c:lvl>
                  <c:pt idx="0">
                    <c:v>2015</c:v>
                  </c:pt>
                  <c:pt idx="1">
                    <c:v>2018</c:v>
                  </c:pt>
                  <c:pt idx="2">
                    <c:v>2015</c:v>
                  </c:pt>
                  <c:pt idx="3">
                    <c:v>2018</c:v>
                  </c:pt>
                  <c:pt idx="4">
                    <c:v>2015</c:v>
                  </c:pt>
                  <c:pt idx="5">
                    <c:v>2018</c:v>
                  </c:pt>
                </c:lvl>
                <c:lvl>
                  <c:pt idx="0">
                    <c:v>Durango</c:v>
                  </c:pt>
                  <c:pt idx="2">
                    <c:v>Urbana</c:v>
                  </c:pt>
                  <c:pt idx="4">
                    <c:v>Rural</c:v>
                  </c:pt>
                </c:lvl>
              </c:multiLvlStrCache>
            </c:multiLvlStrRef>
          </c:cat>
          <c:val>
            <c:numRef>
              <c:f>_RURALIDAD_INT_!$E$2:$E$7</c:f>
              <c:numCache>
                <c:formatCode>General</c:formatCode>
                <c:ptCount val="6"/>
                <c:pt idx="0">
                  <c:v>502.73099999999999</c:v>
                </c:pt>
                <c:pt idx="1">
                  <c:v>498.95</c:v>
                </c:pt>
                <c:pt idx="2">
                  <c:v>517.70600000000002</c:v>
                </c:pt>
                <c:pt idx="3">
                  <c:v>517.13400000000001</c:v>
                </c:pt>
                <c:pt idx="4">
                  <c:v>478.33300000000003</c:v>
                </c:pt>
                <c:pt idx="5">
                  <c:v>474.12400000000002</c:v>
                </c:pt>
              </c:numCache>
            </c:numRef>
          </c:val>
          <c:smooth val="0"/>
          <c:extLst>
            <c:ext xmlns:c16="http://schemas.microsoft.com/office/drawing/2014/chart" uri="{C3380CC4-5D6E-409C-BE32-E72D297353CC}">
              <c16:uniqueId val="{00000007-BBC3-45FE-8D20-FF513E749E54}"/>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BC3-45FE-8D20-FF513E749E54}"/>
              </c:ext>
            </c:extLst>
          </c:dPt>
          <c:dPt>
            <c:idx val="3"/>
            <c:marker>
              <c:spPr>
                <a:solidFill>
                  <a:srgbClr val="002060"/>
                </a:solidFill>
                <a:ln>
                  <a:noFill/>
                </a:ln>
              </c:spPr>
            </c:marker>
            <c:bubble3D val="0"/>
            <c:extLst>
              <c:ext xmlns:c16="http://schemas.microsoft.com/office/drawing/2014/chart" uri="{C3380CC4-5D6E-409C-BE32-E72D297353CC}">
                <c16:uniqueId val="{00000009-BBC3-45FE-8D20-FF513E749E54}"/>
              </c:ext>
            </c:extLst>
          </c:dPt>
          <c:dPt>
            <c:idx val="5"/>
            <c:marker>
              <c:spPr>
                <a:solidFill>
                  <a:srgbClr val="002060"/>
                </a:solidFill>
                <a:ln>
                  <a:noFill/>
                </a:ln>
              </c:spPr>
            </c:marker>
            <c:bubble3D val="0"/>
            <c:extLst>
              <c:ext xmlns:c16="http://schemas.microsoft.com/office/drawing/2014/chart" uri="{C3380CC4-5D6E-409C-BE32-E72D297353CC}">
                <c16:uniqueId val="{0000000A-BBC3-45FE-8D20-FF513E749E5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BC3-45FE-8D20-FF513E749E5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BC3-45FE-8D20-FF513E749E5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BC3-45FE-8D20-FF513E749E5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Durango</c:v>
                  </c:pt>
                  <c:pt idx="2">
                    <c:v>Urbana</c:v>
                  </c:pt>
                  <c:pt idx="4">
                    <c:v>Rural</c:v>
                  </c:pt>
                </c:lvl>
              </c:multiLvlStrCache>
            </c:multiLvlStrRef>
          </c:cat>
          <c:val>
            <c:numRef>
              <c:f>_RURALIDAD_INT_!$F$2:$F$7</c:f>
              <c:numCache>
                <c:formatCode>General</c:formatCode>
                <c:ptCount val="6"/>
                <c:pt idx="0">
                  <c:v>489</c:v>
                </c:pt>
                <c:pt idx="1">
                  <c:v>489</c:v>
                </c:pt>
                <c:pt idx="2">
                  <c:v>499</c:v>
                </c:pt>
                <c:pt idx="3">
                  <c:v>504</c:v>
                </c:pt>
                <c:pt idx="4">
                  <c:v>465</c:v>
                </c:pt>
                <c:pt idx="5">
                  <c:v>459</c:v>
                </c:pt>
              </c:numCache>
            </c:numRef>
          </c:val>
          <c:smooth val="0"/>
          <c:extLst>
            <c:ext xmlns:c16="http://schemas.microsoft.com/office/drawing/2014/chart" uri="{C3380CC4-5D6E-409C-BE32-E72D297353CC}">
              <c16:uniqueId val="{0000000B-BBC3-45FE-8D20-FF513E749E54}"/>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94C-4688-B807-D144C68029DF}"/>
              </c:ext>
            </c:extLst>
          </c:dPt>
          <c:dPt>
            <c:idx val="3"/>
            <c:marker>
              <c:spPr>
                <a:solidFill>
                  <a:srgbClr val="002060"/>
                </a:solidFill>
                <a:ln>
                  <a:noFill/>
                </a:ln>
              </c:spPr>
            </c:marker>
            <c:bubble3D val="0"/>
            <c:extLst>
              <c:ext xmlns:c16="http://schemas.microsoft.com/office/drawing/2014/chart" uri="{C3380CC4-5D6E-409C-BE32-E72D297353CC}">
                <c16:uniqueId val="{00000001-A94C-4688-B807-D144C68029DF}"/>
              </c:ext>
            </c:extLst>
          </c:dPt>
          <c:dPt>
            <c:idx val="5"/>
            <c:marker>
              <c:spPr>
                <a:solidFill>
                  <a:srgbClr val="002060"/>
                </a:solidFill>
                <a:ln>
                  <a:noFill/>
                </a:ln>
              </c:spPr>
            </c:marker>
            <c:bubble3D val="0"/>
            <c:extLst>
              <c:ext xmlns:c16="http://schemas.microsoft.com/office/drawing/2014/chart" uri="{C3380CC4-5D6E-409C-BE32-E72D297353CC}">
                <c16:uniqueId val="{00000002-A94C-4688-B807-D144C68029DF}"/>
              </c:ext>
            </c:extLst>
          </c:dPt>
          <c:cat>
            <c:multiLvlStrRef>
              <c:f>_RURALIDAD_INT_!$B$27:$C$32</c:f>
              <c:multiLvlStrCache>
                <c:ptCount val="6"/>
                <c:lvl>
                  <c:pt idx="0">
                    <c:v>2015</c:v>
                  </c:pt>
                  <c:pt idx="1">
                    <c:v>2018</c:v>
                  </c:pt>
                  <c:pt idx="2">
                    <c:v>2015</c:v>
                  </c:pt>
                  <c:pt idx="3">
                    <c:v>2018</c:v>
                  </c:pt>
                  <c:pt idx="4">
                    <c:v>2015</c:v>
                  </c:pt>
                  <c:pt idx="5">
                    <c:v>2018</c:v>
                  </c:pt>
                </c:lvl>
                <c:lvl>
                  <c:pt idx="0">
                    <c:v>Durango</c:v>
                  </c:pt>
                  <c:pt idx="2">
                    <c:v>Urbana</c:v>
                  </c:pt>
                  <c:pt idx="4">
                    <c:v>Rural</c:v>
                  </c:pt>
                </c:lvl>
              </c:multiLvlStrCache>
            </c:multiLvlStrRef>
          </c:cat>
          <c:val>
            <c:numRef>
              <c:f>_RURALIDAD_INT_!$D$27:$D$32</c:f>
              <c:numCache>
                <c:formatCode>General</c:formatCode>
                <c:ptCount val="6"/>
                <c:pt idx="0">
                  <c:v>485.08</c:v>
                </c:pt>
                <c:pt idx="1">
                  <c:v>483.25900000000001</c:v>
                </c:pt>
                <c:pt idx="2">
                  <c:v>483.30900000000003</c:v>
                </c:pt>
                <c:pt idx="3">
                  <c:v>488.67700000000002</c:v>
                </c:pt>
                <c:pt idx="4">
                  <c:v>476.08</c:v>
                </c:pt>
                <c:pt idx="5">
                  <c:v>459.88600000000002</c:v>
                </c:pt>
              </c:numCache>
            </c:numRef>
          </c:val>
          <c:smooth val="0"/>
          <c:extLst>
            <c:ext xmlns:c16="http://schemas.microsoft.com/office/drawing/2014/chart" uri="{C3380CC4-5D6E-409C-BE32-E72D297353CC}">
              <c16:uniqueId val="{00000003-A94C-4688-B807-D144C68029D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94C-4688-B807-D144C68029DF}"/>
              </c:ext>
            </c:extLst>
          </c:dPt>
          <c:dPt>
            <c:idx val="3"/>
            <c:marker>
              <c:spPr>
                <a:solidFill>
                  <a:srgbClr val="002060"/>
                </a:solidFill>
                <a:ln>
                  <a:noFill/>
                </a:ln>
              </c:spPr>
            </c:marker>
            <c:bubble3D val="0"/>
            <c:extLst>
              <c:ext xmlns:c16="http://schemas.microsoft.com/office/drawing/2014/chart" uri="{C3380CC4-5D6E-409C-BE32-E72D297353CC}">
                <c16:uniqueId val="{00000005-A94C-4688-B807-D144C68029DF}"/>
              </c:ext>
            </c:extLst>
          </c:dPt>
          <c:dPt>
            <c:idx val="5"/>
            <c:marker>
              <c:spPr>
                <a:solidFill>
                  <a:srgbClr val="002060"/>
                </a:solidFill>
                <a:ln>
                  <a:noFill/>
                </a:ln>
              </c:spPr>
            </c:marker>
            <c:bubble3D val="0"/>
            <c:extLst>
              <c:ext xmlns:c16="http://schemas.microsoft.com/office/drawing/2014/chart" uri="{C3380CC4-5D6E-409C-BE32-E72D297353CC}">
                <c16:uniqueId val="{00000006-A94C-4688-B807-D144C68029DF}"/>
              </c:ext>
            </c:extLst>
          </c:dPt>
          <c:cat>
            <c:multiLvlStrRef>
              <c:f>_RURALIDAD_INT_!$B$27:$C$32</c:f>
              <c:multiLvlStrCache>
                <c:ptCount val="6"/>
                <c:lvl>
                  <c:pt idx="0">
                    <c:v>2015</c:v>
                  </c:pt>
                  <c:pt idx="1">
                    <c:v>2018</c:v>
                  </c:pt>
                  <c:pt idx="2">
                    <c:v>2015</c:v>
                  </c:pt>
                  <c:pt idx="3">
                    <c:v>2018</c:v>
                  </c:pt>
                  <c:pt idx="4">
                    <c:v>2015</c:v>
                  </c:pt>
                  <c:pt idx="5">
                    <c:v>2018</c:v>
                  </c:pt>
                </c:lvl>
                <c:lvl>
                  <c:pt idx="0">
                    <c:v>Durango</c:v>
                  </c:pt>
                  <c:pt idx="2">
                    <c:v>Urbana</c:v>
                  </c:pt>
                  <c:pt idx="4">
                    <c:v>Rural</c:v>
                  </c:pt>
                </c:lvl>
              </c:multiLvlStrCache>
            </c:multiLvlStrRef>
          </c:cat>
          <c:val>
            <c:numRef>
              <c:f>_RURALIDAD_INT_!$E$27:$E$32</c:f>
              <c:numCache>
                <c:formatCode>General</c:formatCode>
                <c:ptCount val="6"/>
                <c:pt idx="0">
                  <c:v>516.91999999999996</c:v>
                </c:pt>
                <c:pt idx="1">
                  <c:v>506.74099999999999</c:v>
                </c:pt>
                <c:pt idx="2">
                  <c:v>526.69100000000003</c:v>
                </c:pt>
                <c:pt idx="3">
                  <c:v>519.32299999999998</c:v>
                </c:pt>
                <c:pt idx="4">
                  <c:v>507.92</c:v>
                </c:pt>
                <c:pt idx="5">
                  <c:v>494.11399999999998</c:v>
                </c:pt>
              </c:numCache>
            </c:numRef>
          </c:val>
          <c:smooth val="0"/>
          <c:extLst>
            <c:ext xmlns:c16="http://schemas.microsoft.com/office/drawing/2014/chart" uri="{C3380CC4-5D6E-409C-BE32-E72D297353CC}">
              <c16:uniqueId val="{00000007-A94C-4688-B807-D144C68029DF}"/>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94C-4688-B807-D144C68029DF}"/>
              </c:ext>
            </c:extLst>
          </c:dPt>
          <c:dPt>
            <c:idx val="3"/>
            <c:marker>
              <c:spPr>
                <a:solidFill>
                  <a:srgbClr val="002060"/>
                </a:solidFill>
                <a:ln>
                  <a:noFill/>
                </a:ln>
              </c:spPr>
            </c:marker>
            <c:bubble3D val="0"/>
            <c:extLst>
              <c:ext xmlns:c16="http://schemas.microsoft.com/office/drawing/2014/chart" uri="{C3380CC4-5D6E-409C-BE32-E72D297353CC}">
                <c16:uniqueId val="{00000009-A94C-4688-B807-D144C68029DF}"/>
              </c:ext>
            </c:extLst>
          </c:dPt>
          <c:dPt>
            <c:idx val="5"/>
            <c:marker>
              <c:spPr>
                <a:solidFill>
                  <a:srgbClr val="002060"/>
                </a:solidFill>
                <a:ln>
                  <a:noFill/>
                </a:ln>
              </c:spPr>
            </c:marker>
            <c:bubble3D val="0"/>
            <c:extLst>
              <c:ext xmlns:c16="http://schemas.microsoft.com/office/drawing/2014/chart" uri="{C3380CC4-5D6E-409C-BE32-E72D297353CC}">
                <c16:uniqueId val="{0000000A-A94C-4688-B807-D144C68029D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94C-4688-B807-D144C68029D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94C-4688-B807-D144C68029DF}"/>
                </c:ext>
              </c:extLst>
            </c:dLbl>
            <c:dLbl>
              <c:idx val="4"/>
              <c:layout>
                <c:manualLayout>
                  <c:x val="0"/>
                  <c:y val="2.2784810126582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4C-4688-B807-D144C68029D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94C-4688-B807-D144C68029D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Durango</c:v>
                  </c:pt>
                  <c:pt idx="2">
                    <c:v>Urbana</c:v>
                  </c:pt>
                  <c:pt idx="4">
                    <c:v>Rural</c:v>
                  </c:pt>
                </c:lvl>
              </c:multiLvlStrCache>
            </c:multiLvlStrRef>
          </c:cat>
          <c:val>
            <c:numRef>
              <c:f>_RURALIDAD_INT_!$F$27:$F$32</c:f>
              <c:numCache>
                <c:formatCode>General</c:formatCode>
                <c:ptCount val="6"/>
                <c:pt idx="0">
                  <c:v>501</c:v>
                </c:pt>
                <c:pt idx="1">
                  <c:v>495</c:v>
                </c:pt>
                <c:pt idx="2">
                  <c:v>505</c:v>
                </c:pt>
                <c:pt idx="3">
                  <c:v>504</c:v>
                </c:pt>
                <c:pt idx="4">
                  <c:v>492</c:v>
                </c:pt>
                <c:pt idx="5">
                  <c:v>477</c:v>
                </c:pt>
              </c:numCache>
            </c:numRef>
          </c:val>
          <c:smooth val="0"/>
          <c:extLst>
            <c:ext xmlns:c16="http://schemas.microsoft.com/office/drawing/2014/chart" uri="{C3380CC4-5D6E-409C-BE32-E72D297353CC}">
              <c16:uniqueId val="{0000000C-A94C-4688-B807-D144C68029DF}"/>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0034AED-3828-44DB-9A72-159F019424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D5-451C-B584-7BB769F17031}"/>
                </c:ext>
              </c:extLst>
            </c:dLbl>
            <c:dLbl>
              <c:idx val="1"/>
              <c:tx>
                <c:rich>
                  <a:bodyPr/>
                  <a:lstStyle/>
                  <a:p>
                    <a:fld id="{31212F8A-D82D-4A50-8327-9F1ABB0A26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BD5-451C-B584-7BB769F17031}"/>
                </c:ext>
              </c:extLst>
            </c:dLbl>
            <c:dLbl>
              <c:idx val="2"/>
              <c:tx>
                <c:rich>
                  <a:bodyPr/>
                  <a:lstStyle/>
                  <a:p>
                    <a:fld id="{708711BD-B4B0-4619-AA90-1EFE75BBCC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BD5-451C-B584-7BB769F17031}"/>
                </c:ext>
              </c:extLst>
            </c:dLbl>
            <c:dLbl>
              <c:idx val="3"/>
              <c:tx>
                <c:rich>
                  <a:bodyPr/>
                  <a:lstStyle/>
                  <a:p>
                    <a:fld id="{E7C5EB8A-2703-43FD-AE5D-CEA6641623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D5-451C-B584-7BB769F17031}"/>
                </c:ext>
              </c:extLst>
            </c:dLbl>
            <c:dLbl>
              <c:idx val="4"/>
              <c:tx>
                <c:rich>
                  <a:bodyPr/>
                  <a:lstStyle/>
                  <a:p>
                    <a:fld id="{B316E4C8-BA59-4B0C-A1E2-56E3223002A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D5-451C-B584-7BB769F17031}"/>
                </c:ext>
              </c:extLst>
            </c:dLbl>
            <c:dLbl>
              <c:idx val="6"/>
              <c:tx>
                <c:rich>
                  <a:bodyPr/>
                  <a:lstStyle/>
                  <a:p>
                    <a:fld id="{5471B951-BDB4-4321-BC96-9371BF721B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_REGION_NORESTE_!$E$2:$E$8</c:f>
              <c:numCache>
                <c:formatCode>General</c:formatCode>
                <c:ptCount val="7"/>
                <c:pt idx="0">
                  <c:v>-53.2</c:v>
                </c:pt>
                <c:pt idx="1">
                  <c:v>-52.9</c:v>
                </c:pt>
                <c:pt idx="2">
                  <c:v>-51.2</c:v>
                </c:pt>
                <c:pt idx="3">
                  <c:v>-43</c:v>
                </c:pt>
                <c:pt idx="4">
                  <c:v>-43</c:v>
                </c:pt>
                <c:pt idx="6">
                  <c:v>-49.1</c:v>
                </c:pt>
              </c:numCache>
            </c:numRef>
          </c:val>
          <c:extLst>
            <c:ext xmlns:c15="http://schemas.microsoft.com/office/drawing/2012/chart" uri="{02D57815-91ED-43cb-92C2-25804820EDAC}">
              <c15:datalabelsRange>
                <c15:f>_REGION_NORESTE_!$I$2:$I$8</c15:f>
                <c15:dlblRangeCache>
                  <c:ptCount val="7"/>
                  <c:pt idx="0">
                    <c:v>53.2</c:v>
                  </c:pt>
                  <c:pt idx="1">
                    <c:v>52.9</c:v>
                  </c:pt>
                  <c:pt idx="2">
                    <c:v>51.2</c:v>
                  </c:pt>
                  <c:pt idx="3">
                    <c:v>43.0</c:v>
                  </c:pt>
                  <c:pt idx="4">
                    <c:v>43.0</c:v>
                  </c:pt>
                  <c:pt idx="6">
                    <c:v>49.1</c:v>
                  </c:pt>
                </c15:dlblRangeCache>
              </c15:datalabelsRange>
            </c:ext>
            <c:ext xmlns:c16="http://schemas.microsoft.com/office/drawing/2014/chart" uri="{C3380CC4-5D6E-409C-BE32-E72D297353CC}">
              <c16:uniqueId val="{00000007-2BD5-451C-B584-7BB769F17031}"/>
            </c:ext>
          </c:extLst>
        </c:ser>
        <c:ser>
          <c:idx val="1"/>
          <c:order val="1"/>
          <c:tx>
            <c:v>NII</c:v>
          </c:tx>
          <c:spPr>
            <a:solidFill>
              <a:srgbClr val="B07CAA"/>
            </a:solidFill>
          </c:spPr>
          <c:invertIfNegative val="0"/>
          <c:dLbls>
            <c:dLbl>
              <c:idx val="0"/>
              <c:tx>
                <c:rich>
                  <a:bodyPr/>
                  <a:lstStyle/>
                  <a:p>
                    <a:fld id="{5EBD6F2C-ED6D-4D56-83EF-A7E62A4F58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D5-451C-B584-7BB769F17031}"/>
                </c:ext>
              </c:extLst>
            </c:dLbl>
            <c:dLbl>
              <c:idx val="1"/>
              <c:tx>
                <c:rich>
                  <a:bodyPr/>
                  <a:lstStyle/>
                  <a:p>
                    <a:fld id="{119372CC-CCB1-4139-B6D4-051E897BD0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BD5-451C-B584-7BB769F17031}"/>
                </c:ext>
              </c:extLst>
            </c:dLbl>
            <c:dLbl>
              <c:idx val="2"/>
              <c:tx>
                <c:rich>
                  <a:bodyPr/>
                  <a:lstStyle/>
                  <a:p>
                    <a:fld id="{DCE07D21-2795-4F38-98B3-BEF1ADC2E8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BD5-451C-B584-7BB769F17031}"/>
                </c:ext>
              </c:extLst>
            </c:dLbl>
            <c:dLbl>
              <c:idx val="3"/>
              <c:tx>
                <c:rich>
                  <a:bodyPr/>
                  <a:lstStyle/>
                  <a:p>
                    <a:fld id="{E16FCA89-E6B9-4917-8F9F-D214A47521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BD5-451C-B584-7BB769F17031}"/>
                </c:ext>
              </c:extLst>
            </c:dLbl>
            <c:dLbl>
              <c:idx val="4"/>
              <c:tx>
                <c:rich>
                  <a:bodyPr/>
                  <a:lstStyle/>
                  <a:p>
                    <a:fld id="{2C32B574-2BB9-4484-B256-DB98FF5D99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D5-451C-B584-7BB769F17031}"/>
                </c:ext>
              </c:extLst>
            </c:dLbl>
            <c:dLbl>
              <c:idx val="6"/>
              <c:tx>
                <c:rich>
                  <a:bodyPr/>
                  <a:lstStyle/>
                  <a:p>
                    <a:fld id="{A5AE6C19-20C0-4817-8107-AEE3E77D38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_REGION_NORESTE_!$F$2:$F$8</c:f>
              <c:numCache>
                <c:formatCode>General</c:formatCode>
                <c:ptCount val="7"/>
                <c:pt idx="0">
                  <c:v>32.299999999999997</c:v>
                </c:pt>
                <c:pt idx="1">
                  <c:v>31.7</c:v>
                </c:pt>
                <c:pt idx="2">
                  <c:v>31.2</c:v>
                </c:pt>
                <c:pt idx="3">
                  <c:v>35.6</c:v>
                </c:pt>
                <c:pt idx="4">
                  <c:v>35.1</c:v>
                </c:pt>
                <c:pt idx="6">
                  <c:v>32.9</c:v>
                </c:pt>
              </c:numCache>
            </c:numRef>
          </c:val>
          <c:extLst>
            <c:ext xmlns:c15="http://schemas.microsoft.com/office/drawing/2012/chart" uri="{02D57815-91ED-43cb-92C2-25804820EDAC}">
              <c15:datalabelsRange>
                <c15:f>_REGION_NORESTE_!$J$2:$J$8</c15:f>
                <c15:dlblRangeCache>
                  <c:ptCount val="7"/>
                  <c:pt idx="0">
                    <c:v>32.3</c:v>
                  </c:pt>
                  <c:pt idx="1">
                    <c:v>31.7</c:v>
                  </c:pt>
                  <c:pt idx="2">
                    <c:v>31.2</c:v>
                  </c:pt>
                  <c:pt idx="3">
                    <c:v>35.6</c:v>
                  </c:pt>
                  <c:pt idx="4">
                    <c:v>35.1</c:v>
                  </c:pt>
                  <c:pt idx="6">
                    <c:v>32.9</c:v>
                  </c:pt>
                </c15:dlblRangeCache>
              </c15:datalabelsRange>
            </c:ext>
            <c:ext xmlns:c16="http://schemas.microsoft.com/office/drawing/2014/chart" uri="{C3380CC4-5D6E-409C-BE32-E72D297353CC}">
              <c16:uniqueId val="{0000000F-2BD5-451C-B584-7BB769F17031}"/>
            </c:ext>
          </c:extLst>
        </c:ser>
        <c:ser>
          <c:idx val="2"/>
          <c:order val="2"/>
          <c:tx>
            <c:v>NIII</c:v>
          </c:tx>
          <c:spPr>
            <a:solidFill>
              <a:srgbClr val="9A528E"/>
            </a:solidFill>
          </c:spPr>
          <c:invertIfNegative val="0"/>
          <c:dLbls>
            <c:dLbl>
              <c:idx val="0"/>
              <c:tx>
                <c:rich>
                  <a:bodyPr/>
                  <a:lstStyle/>
                  <a:p>
                    <a:fld id="{3237DA9F-2605-4CEB-8CB7-82821EAD17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D5-451C-B584-7BB769F17031}"/>
                </c:ext>
              </c:extLst>
            </c:dLbl>
            <c:dLbl>
              <c:idx val="1"/>
              <c:tx>
                <c:rich>
                  <a:bodyPr/>
                  <a:lstStyle/>
                  <a:p>
                    <a:fld id="{02EC8CB6-2924-4434-894D-01FF01B795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BD5-451C-B584-7BB769F17031}"/>
                </c:ext>
              </c:extLst>
            </c:dLbl>
            <c:dLbl>
              <c:idx val="2"/>
              <c:tx>
                <c:rich>
                  <a:bodyPr/>
                  <a:lstStyle/>
                  <a:p>
                    <a:fld id="{66E58A47-6B4C-4A91-AD74-561554FA6A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BD5-451C-B584-7BB769F17031}"/>
                </c:ext>
              </c:extLst>
            </c:dLbl>
            <c:dLbl>
              <c:idx val="3"/>
              <c:tx>
                <c:rich>
                  <a:bodyPr/>
                  <a:lstStyle/>
                  <a:p>
                    <a:fld id="{A18DD9F8-2763-4D7B-AA1A-A395F1D5D1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BD5-451C-B584-7BB769F17031}"/>
                </c:ext>
              </c:extLst>
            </c:dLbl>
            <c:dLbl>
              <c:idx val="4"/>
              <c:tx>
                <c:rich>
                  <a:bodyPr/>
                  <a:lstStyle/>
                  <a:p>
                    <a:fld id="{95679BF2-0A72-4F3F-A194-2DC6041486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D5-451C-B584-7BB769F17031}"/>
                </c:ext>
              </c:extLst>
            </c:dLbl>
            <c:dLbl>
              <c:idx val="6"/>
              <c:tx>
                <c:rich>
                  <a:bodyPr/>
                  <a:lstStyle/>
                  <a:p>
                    <a:fld id="{123280F1-D11C-48F5-8AEC-0C3C18613C7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_REGION_NORESTE_!$G$2:$G$8</c:f>
              <c:numCache>
                <c:formatCode>General</c:formatCode>
                <c:ptCount val="7"/>
                <c:pt idx="0">
                  <c:v>12.5</c:v>
                </c:pt>
                <c:pt idx="1">
                  <c:v>12.7</c:v>
                </c:pt>
                <c:pt idx="2">
                  <c:v>14.7</c:v>
                </c:pt>
                <c:pt idx="3">
                  <c:v>17.5</c:v>
                </c:pt>
                <c:pt idx="4">
                  <c:v>18</c:v>
                </c:pt>
                <c:pt idx="6">
                  <c:v>15.1</c:v>
                </c:pt>
              </c:numCache>
            </c:numRef>
          </c:val>
          <c:extLst>
            <c:ext xmlns:c15="http://schemas.microsoft.com/office/drawing/2012/chart" uri="{02D57815-91ED-43cb-92C2-25804820EDAC}">
              <c15:datalabelsRange>
                <c15:f>_REGION_NORESTE_!$K$2:$K$8</c15:f>
                <c15:dlblRangeCache>
                  <c:ptCount val="7"/>
                  <c:pt idx="0">
                    <c:v>12.5</c:v>
                  </c:pt>
                  <c:pt idx="1">
                    <c:v>12.7</c:v>
                  </c:pt>
                  <c:pt idx="2">
                    <c:v>14.7</c:v>
                  </c:pt>
                  <c:pt idx="3">
                    <c:v>17.5</c:v>
                  </c:pt>
                  <c:pt idx="4">
                    <c:v>18.0</c:v>
                  </c:pt>
                  <c:pt idx="6">
                    <c:v>15.1</c:v>
                  </c:pt>
                </c15:dlblRangeCache>
              </c15:datalabelsRange>
            </c:ext>
            <c:ext xmlns:c16="http://schemas.microsoft.com/office/drawing/2014/chart" uri="{C3380CC4-5D6E-409C-BE32-E72D297353CC}">
              <c16:uniqueId val="{00000017-2BD5-451C-B584-7BB769F17031}"/>
            </c:ext>
          </c:extLst>
        </c:ser>
        <c:ser>
          <c:idx val="3"/>
          <c:order val="3"/>
          <c:tx>
            <c:v>NIV</c:v>
          </c:tx>
          <c:spPr>
            <a:solidFill>
              <a:srgbClr val="862A77"/>
            </a:solidFill>
          </c:spPr>
          <c:invertIfNegative val="0"/>
          <c:dLbls>
            <c:dLbl>
              <c:idx val="0"/>
              <c:layout>
                <c:manualLayout>
                  <c:x val="4.4467787114845829E-2"/>
                  <c:y val="0"/>
                </c:manualLayout>
              </c:layout>
              <c:tx>
                <c:rich>
                  <a:bodyPr/>
                  <a:lstStyle/>
                  <a:p>
                    <a:fld id="{74185E7D-97C6-411A-9942-2A986B8789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BD5-451C-B584-7BB769F17031}"/>
                </c:ext>
              </c:extLst>
            </c:dLbl>
            <c:dLbl>
              <c:idx val="1"/>
              <c:layout>
                <c:manualLayout>
                  <c:x val="3.5574229691876749E-2"/>
                  <c:y val="0"/>
                </c:manualLayout>
              </c:layout>
              <c:tx>
                <c:rich>
                  <a:bodyPr/>
                  <a:lstStyle/>
                  <a:p>
                    <a:fld id="{CE32AB2F-33B3-45DC-83DA-485F910715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2BD5-451C-B584-7BB769F17031}"/>
                </c:ext>
              </c:extLst>
            </c:dLbl>
            <c:dLbl>
              <c:idx val="2"/>
              <c:layout>
                <c:manualLayout>
                  <c:x val="3.5574229691876645E-2"/>
                  <c:y val="0"/>
                </c:manualLayout>
              </c:layout>
              <c:tx>
                <c:rich>
                  <a:bodyPr/>
                  <a:lstStyle/>
                  <a:p>
                    <a:fld id="{133C21FC-4D42-4E96-97FC-67A116C06E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2BD5-451C-B584-7BB769F17031}"/>
                </c:ext>
              </c:extLst>
            </c:dLbl>
            <c:dLbl>
              <c:idx val="3"/>
              <c:layout>
                <c:manualLayout>
                  <c:x val="3.5574229691876645E-2"/>
                  <c:y val="0"/>
                </c:manualLayout>
              </c:layout>
              <c:tx>
                <c:rich>
                  <a:bodyPr/>
                  <a:lstStyle/>
                  <a:p>
                    <a:fld id="{D0B2A9F1-D513-43C6-A343-AAB37A1AAF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2BD5-451C-B584-7BB769F17031}"/>
                </c:ext>
              </c:extLst>
            </c:dLbl>
            <c:dLbl>
              <c:idx val="4"/>
              <c:layout>
                <c:manualLayout>
                  <c:x val="3.2609710550887024E-2"/>
                  <c:y val="-5.9118079335229948E-17"/>
                </c:manualLayout>
              </c:layout>
              <c:tx>
                <c:rich>
                  <a:bodyPr/>
                  <a:lstStyle/>
                  <a:p>
                    <a:fld id="{187A8A58-80E7-42F1-97D9-FA2C8BC44F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D5-451C-B584-7BB769F17031}"/>
                </c:ext>
              </c:extLst>
            </c:dLbl>
            <c:dLbl>
              <c:idx val="6"/>
              <c:layout>
                <c:manualLayout>
                  <c:x val="2.6680672268907562E-2"/>
                  <c:y val="-2.9559039667614974E-17"/>
                </c:manualLayout>
              </c:layout>
              <c:tx>
                <c:rich>
                  <a:bodyPr/>
                  <a:lstStyle/>
                  <a:p>
                    <a:fld id="{4956244F-AF59-462D-8AF6-7071D5882B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2BD5-451C-B584-7BB769F17031}"/>
                </c:ext>
              </c:extLst>
            </c:dLbl>
            <c:dLbl>
              <c:idx val="7"/>
              <c:layout>
                <c:manualLayout>
                  <c:x val="2.9645191409897183E-2"/>
                  <c:y val="0"/>
                </c:manualLayout>
              </c:layout>
              <c:tx>
                <c:rich>
                  <a:bodyPr/>
                  <a:lstStyle/>
                  <a:p>
                    <a:fld id="{EFB685A0-B16A-4810-8D9C-0065A46614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2BD5-451C-B584-7BB769F17031}"/>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_REGION_NORESTE_!$H$2:$H$8</c:f>
              <c:numCache>
                <c:formatCode>General</c:formatCode>
                <c:ptCount val="7"/>
                <c:pt idx="0">
                  <c:v>2</c:v>
                </c:pt>
                <c:pt idx="1">
                  <c:v>2.7</c:v>
                </c:pt>
                <c:pt idx="2">
                  <c:v>3</c:v>
                </c:pt>
                <c:pt idx="3">
                  <c:v>3.9</c:v>
                </c:pt>
                <c:pt idx="4">
                  <c:v>3.9</c:v>
                </c:pt>
                <c:pt idx="6">
                  <c:v>2.8</c:v>
                </c:pt>
              </c:numCache>
            </c:numRef>
          </c:val>
          <c:extLst>
            <c:ext xmlns:c15="http://schemas.microsoft.com/office/drawing/2012/chart" uri="{02D57815-91ED-43cb-92C2-25804820EDAC}">
              <c15:datalabelsRange>
                <c15:f>_REGION_NORESTE_!$L$2:$L$8</c15:f>
                <c15:dlblRangeCache>
                  <c:ptCount val="7"/>
                  <c:pt idx="0">
                    <c:v>2.0˟</c:v>
                  </c:pt>
                  <c:pt idx="1">
                    <c:v>2.7</c:v>
                  </c:pt>
                  <c:pt idx="2">
                    <c:v>3.0</c:v>
                  </c:pt>
                  <c:pt idx="3">
                    <c:v>3.9</c:v>
                  </c:pt>
                  <c:pt idx="4">
                    <c:v>3.9</c:v>
                  </c:pt>
                  <c:pt idx="6">
                    <c:v>2.8</c:v>
                  </c:pt>
                </c15:dlblRangeCache>
              </c15:datalabelsRange>
            </c:ext>
            <c:ext xmlns:c16="http://schemas.microsoft.com/office/drawing/2014/chart" uri="{C3380CC4-5D6E-409C-BE32-E72D297353CC}">
              <c16:uniqueId val="{00000020-2BD5-451C-B584-7BB769F1703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_REGION_NORESTE_!$E$24</c:f>
              <c:strCache>
                <c:ptCount val="1"/>
                <c:pt idx="0">
                  <c:v>NI</c:v>
                </c:pt>
              </c:strCache>
            </c:strRef>
          </c:tx>
          <c:spPr>
            <a:solidFill>
              <a:srgbClr val="C8A8C8"/>
            </a:solidFill>
          </c:spPr>
          <c:invertIfNegative val="0"/>
          <c:dLbls>
            <c:dLbl>
              <c:idx val="0"/>
              <c:tx>
                <c:rich>
                  <a:bodyPr/>
                  <a:lstStyle/>
                  <a:p>
                    <a:fld id="{8D138490-6626-467B-A578-F10EDBBA44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31A-45EA-A14D-5C8D70A96F95}"/>
                </c:ext>
              </c:extLst>
            </c:dLbl>
            <c:dLbl>
              <c:idx val="1"/>
              <c:tx>
                <c:rich>
                  <a:bodyPr/>
                  <a:lstStyle/>
                  <a:p>
                    <a:fld id="{32CDAC2C-C8DF-46B1-9594-A6D3FCF287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31A-45EA-A14D-5C8D70A96F95}"/>
                </c:ext>
              </c:extLst>
            </c:dLbl>
            <c:dLbl>
              <c:idx val="2"/>
              <c:tx>
                <c:rich>
                  <a:bodyPr/>
                  <a:lstStyle/>
                  <a:p>
                    <a:fld id="{DCB7E39B-C41F-47E9-8E02-96B8938441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31A-45EA-A14D-5C8D70A96F95}"/>
                </c:ext>
              </c:extLst>
            </c:dLbl>
            <c:dLbl>
              <c:idx val="3"/>
              <c:tx>
                <c:rich>
                  <a:bodyPr/>
                  <a:lstStyle/>
                  <a:p>
                    <a:fld id="{F47A2586-08DE-4E9E-9DF0-573DDA0CAB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31A-45EA-A14D-5C8D70A96F95}"/>
                </c:ext>
              </c:extLst>
            </c:dLbl>
            <c:dLbl>
              <c:idx val="4"/>
              <c:tx>
                <c:rich>
                  <a:bodyPr/>
                  <a:lstStyle/>
                  <a:p>
                    <a:fld id="{1EFB4E2C-65FD-46F7-A5C2-37D9E23F95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1A-45EA-A14D-5C8D70A96F95}"/>
                </c:ext>
              </c:extLst>
            </c:dLbl>
            <c:dLbl>
              <c:idx val="6"/>
              <c:tx>
                <c:rich>
                  <a:bodyPr/>
                  <a:lstStyle/>
                  <a:p>
                    <a:fld id="{75236A4E-FF8A-49EB-814A-641EDC8461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_REGION_NORESTE_!$E$25:$E$31</c:f>
              <c:numCache>
                <c:formatCode>General</c:formatCode>
                <c:ptCount val="7"/>
                <c:pt idx="0">
                  <c:v>-62.5</c:v>
                </c:pt>
                <c:pt idx="1">
                  <c:v>-60.3</c:v>
                </c:pt>
                <c:pt idx="2">
                  <c:v>-59.7</c:v>
                </c:pt>
                <c:pt idx="3">
                  <c:v>-56</c:v>
                </c:pt>
                <c:pt idx="4">
                  <c:v>-51.1</c:v>
                </c:pt>
                <c:pt idx="6">
                  <c:v>-59.1</c:v>
                </c:pt>
              </c:numCache>
            </c:numRef>
          </c:val>
          <c:extLst>
            <c:ext xmlns:c15="http://schemas.microsoft.com/office/drawing/2012/chart" uri="{02D57815-91ED-43cb-92C2-25804820EDAC}">
              <c15:datalabelsRange>
                <c15:f>_REGION_NORESTE_!$I$25:$I$31</c15:f>
                <c15:dlblRangeCache>
                  <c:ptCount val="7"/>
                  <c:pt idx="0">
                    <c:v>62.5</c:v>
                  </c:pt>
                  <c:pt idx="1">
                    <c:v>60.3</c:v>
                  </c:pt>
                  <c:pt idx="2">
                    <c:v>59.7</c:v>
                  </c:pt>
                  <c:pt idx="3">
                    <c:v>56.0</c:v>
                  </c:pt>
                  <c:pt idx="4">
                    <c:v>51.1</c:v>
                  </c:pt>
                  <c:pt idx="6">
                    <c:v>59.1</c:v>
                  </c:pt>
                </c15:dlblRangeCache>
              </c15:datalabelsRange>
            </c:ext>
            <c:ext xmlns:c16="http://schemas.microsoft.com/office/drawing/2014/chart" uri="{C3380CC4-5D6E-409C-BE32-E72D297353CC}">
              <c16:uniqueId val="{00000007-131A-45EA-A14D-5C8D70A96F95}"/>
            </c:ext>
          </c:extLst>
        </c:ser>
        <c:ser>
          <c:idx val="1"/>
          <c:order val="1"/>
          <c:tx>
            <c:strRef>
              <c:f>_REGION_NORESTE_!$F$24</c:f>
              <c:strCache>
                <c:ptCount val="1"/>
                <c:pt idx="0">
                  <c:v>NII</c:v>
                </c:pt>
              </c:strCache>
            </c:strRef>
          </c:tx>
          <c:spPr>
            <a:solidFill>
              <a:srgbClr val="B07CAA"/>
            </a:solidFill>
          </c:spPr>
          <c:invertIfNegative val="0"/>
          <c:dLbls>
            <c:dLbl>
              <c:idx val="0"/>
              <c:tx>
                <c:rich>
                  <a:bodyPr/>
                  <a:lstStyle/>
                  <a:p>
                    <a:fld id="{98E715FE-A6C6-4E24-A3A8-FFA3C6CFD1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31A-45EA-A14D-5C8D70A96F95}"/>
                </c:ext>
              </c:extLst>
            </c:dLbl>
            <c:dLbl>
              <c:idx val="1"/>
              <c:tx>
                <c:rich>
                  <a:bodyPr/>
                  <a:lstStyle/>
                  <a:p>
                    <a:fld id="{8DE72067-05D1-4663-BECA-CF63FFD5A7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31A-45EA-A14D-5C8D70A96F95}"/>
                </c:ext>
              </c:extLst>
            </c:dLbl>
            <c:dLbl>
              <c:idx val="2"/>
              <c:tx>
                <c:rich>
                  <a:bodyPr/>
                  <a:lstStyle/>
                  <a:p>
                    <a:fld id="{33CA0F85-15D9-4A55-8E09-96CF1E350A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31A-45EA-A14D-5C8D70A96F95}"/>
                </c:ext>
              </c:extLst>
            </c:dLbl>
            <c:dLbl>
              <c:idx val="3"/>
              <c:tx>
                <c:rich>
                  <a:bodyPr/>
                  <a:lstStyle/>
                  <a:p>
                    <a:fld id="{5C9C49BA-FF77-4E1F-B1E6-669952DC2D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31A-45EA-A14D-5C8D70A96F95}"/>
                </c:ext>
              </c:extLst>
            </c:dLbl>
            <c:dLbl>
              <c:idx val="4"/>
              <c:tx>
                <c:rich>
                  <a:bodyPr/>
                  <a:lstStyle/>
                  <a:p>
                    <a:fld id="{1D86E189-5D25-4F51-AD83-A85D89A548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1A-45EA-A14D-5C8D70A96F95}"/>
                </c:ext>
              </c:extLst>
            </c:dLbl>
            <c:dLbl>
              <c:idx val="6"/>
              <c:tx>
                <c:rich>
                  <a:bodyPr/>
                  <a:lstStyle/>
                  <a:p>
                    <a:fld id="{7ECB486A-5C26-4CB4-B789-E1CE13565F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_REGION_NORESTE_!$F$25:$F$31</c:f>
              <c:numCache>
                <c:formatCode>General</c:formatCode>
                <c:ptCount val="7"/>
                <c:pt idx="0">
                  <c:v>18.100000000000001</c:v>
                </c:pt>
                <c:pt idx="1">
                  <c:v>18.100000000000001</c:v>
                </c:pt>
                <c:pt idx="2">
                  <c:v>17.2</c:v>
                </c:pt>
                <c:pt idx="3">
                  <c:v>18.8</c:v>
                </c:pt>
                <c:pt idx="4">
                  <c:v>19.7</c:v>
                </c:pt>
                <c:pt idx="6">
                  <c:v>17.899999999999999</c:v>
                </c:pt>
              </c:numCache>
            </c:numRef>
          </c:val>
          <c:extLst>
            <c:ext xmlns:c15="http://schemas.microsoft.com/office/drawing/2012/chart" uri="{02D57815-91ED-43cb-92C2-25804820EDAC}">
              <c15:datalabelsRange>
                <c15:f>_REGION_NORESTE_!$J$25:$J$31</c15:f>
                <c15:dlblRangeCache>
                  <c:ptCount val="7"/>
                  <c:pt idx="0">
                    <c:v>18.1</c:v>
                  </c:pt>
                  <c:pt idx="1">
                    <c:v>18.1</c:v>
                  </c:pt>
                  <c:pt idx="2">
                    <c:v>17.2</c:v>
                  </c:pt>
                  <c:pt idx="3">
                    <c:v>18.8</c:v>
                  </c:pt>
                  <c:pt idx="4">
                    <c:v>19.7</c:v>
                  </c:pt>
                  <c:pt idx="6">
                    <c:v>17.9</c:v>
                  </c:pt>
                </c15:dlblRangeCache>
              </c15:datalabelsRange>
            </c:ext>
            <c:ext xmlns:c16="http://schemas.microsoft.com/office/drawing/2014/chart" uri="{C3380CC4-5D6E-409C-BE32-E72D297353CC}">
              <c16:uniqueId val="{0000000F-131A-45EA-A14D-5C8D70A96F95}"/>
            </c:ext>
          </c:extLst>
        </c:ser>
        <c:ser>
          <c:idx val="2"/>
          <c:order val="2"/>
          <c:tx>
            <c:strRef>
              <c:f>_REGION_NORESTE_!$G$24</c:f>
              <c:strCache>
                <c:ptCount val="1"/>
                <c:pt idx="0">
                  <c:v>NIII</c:v>
                </c:pt>
              </c:strCache>
            </c:strRef>
          </c:tx>
          <c:spPr>
            <a:solidFill>
              <a:srgbClr val="9A528E"/>
            </a:solidFill>
          </c:spPr>
          <c:invertIfNegative val="0"/>
          <c:dLbls>
            <c:dLbl>
              <c:idx val="0"/>
              <c:tx>
                <c:rich>
                  <a:bodyPr/>
                  <a:lstStyle/>
                  <a:p>
                    <a:fld id="{2296CAD9-BC8C-4741-B9E8-E3E23BFE7A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31A-45EA-A14D-5C8D70A96F95}"/>
                </c:ext>
              </c:extLst>
            </c:dLbl>
            <c:dLbl>
              <c:idx val="1"/>
              <c:tx>
                <c:rich>
                  <a:bodyPr/>
                  <a:lstStyle/>
                  <a:p>
                    <a:fld id="{0BBF5B46-602A-42CA-9634-D7A7BA2884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31A-45EA-A14D-5C8D70A96F95}"/>
                </c:ext>
              </c:extLst>
            </c:dLbl>
            <c:dLbl>
              <c:idx val="2"/>
              <c:tx>
                <c:rich>
                  <a:bodyPr/>
                  <a:lstStyle/>
                  <a:p>
                    <a:fld id="{8372D013-D86A-4DEA-B761-E55AA11643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31A-45EA-A14D-5C8D70A96F95}"/>
                </c:ext>
              </c:extLst>
            </c:dLbl>
            <c:dLbl>
              <c:idx val="3"/>
              <c:tx>
                <c:rich>
                  <a:bodyPr/>
                  <a:lstStyle/>
                  <a:p>
                    <a:fld id="{DC449385-B4E6-41B6-BDB7-6B90BD88EC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31A-45EA-A14D-5C8D70A96F95}"/>
                </c:ext>
              </c:extLst>
            </c:dLbl>
            <c:dLbl>
              <c:idx val="4"/>
              <c:tx>
                <c:rich>
                  <a:bodyPr/>
                  <a:lstStyle/>
                  <a:p>
                    <a:fld id="{B770F738-83B1-4EA3-94F8-7991BC2FBD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31A-45EA-A14D-5C8D70A96F95}"/>
                </c:ext>
              </c:extLst>
            </c:dLbl>
            <c:dLbl>
              <c:idx val="6"/>
              <c:tx>
                <c:rich>
                  <a:bodyPr/>
                  <a:lstStyle/>
                  <a:p>
                    <a:fld id="{115460CF-6F61-4391-9C3B-9583775FC6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_REGION_NORESTE_!$G$25:$G$31</c:f>
              <c:numCache>
                <c:formatCode>General</c:formatCode>
                <c:ptCount val="7"/>
                <c:pt idx="0">
                  <c:v>12.9</c:v>
                </c:pt>
                <c:pt idx="1">
                  <c:v>13.9</c:v>
                </c:pt>
                <c:pt idx="2">
                  <c:v>14.2</c:v>
                </c:pt>
                <c:pt idx="3">
                  <c:v>14.9</c:v>
                </c:pt>
                <c:pt idx="4">
                  <c:v>17</c:v>
                </c:pt>
                <c:pt idx="6">
                  <c:v>14.8</c:v>
                </c:pt>
              </c:numCache>
            </c:numRef>
          </c:val>
          <c:extLst>
            <c:ext xmlns:c15="http://schemas.microsoft.com/office/drawing/2012/chart" uri="{02D57815-91ED-43cb-92C2-25804820EDAC}">
              <c15:datalabelsRange>
                <c15:f>_REGION_NORESTE_!$K$25:$K$31</c15:f>
                <c15:dlblRangeCache>
                  <c:ptCount val="7"/>
                  <c:pt idx="0">
                    <c:v>12.9</c:v>
                  </c:pt>
                  <c:pt idx="1">
                    <c:v>13.9</c:v>
                  </c:pt>
                  <c:pt idx="2">
                    <c:v>14.2</c:v>
                  </c:pt>
                  <c:pt idx="3">
                    <c:v>14.9</c:v>
                  </c:pt>
                  <c:pt idx="4">
                    <c:v>17.0</c:v>
                  </c:pt>
                  <c:pt idx="6">
                    <c:v>14.8</c:v>
                  </c:pt>
                </c15:dlblRangeCache>
              </c15:datalabelsRange>
            </c:ext>
            <c:ext xmlns:c16="http://schemas.microsoft.com/office/drawing/2014/chart" uri="{C3380CC4-5D6E-409C-BE32-E72D297353CC}">
              <c16:uniqueId val="{00000017-131A-45EA-A14D-5C8D70A96F95}"/>
            </c:ext>
          </c:extLst>
        </c:ser>
        <c:ser>
          <c:idx val="3"/>
          <c:order val="3"/>
          <c:tx>
            <c:strRef>
              <c:f>_REGION_NORESTE_!$H$24</c:f>
              <c:strCache>
                <c:ptCount val="1"/>
                <c:pt idx="0">
                  <c:v>NIV</c:v>
                </c:pt>
              </c:strCache>
            </c:strRef>
          </c:tx>
          <c:spPr>
            <a:solidFill>
              <a:srgbClr val="862A77"/>
            </a:solidFill>
          </c:spPr>
          <c:invertIfNegative val="0"/>
          <c:dLbls>
            <c:dLbl>
              <c:idx val="0"/>
              <c:tx>
                <c:rich>
                  <a:bodyPr/>
                  <a:lstStyle/>
                  <a:p>
                    <a:fld id="{26C7CA79-6A16-44C9-AD37-7BC22D7829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31A-45EA-A14D-5C8D70A96F95}"/>
                </c:ext>
              </c:extLst>
            </c:dLbl>
            <c:dLbl>
              <c:idx val="1"/>
              <c:tx>
                <c:rich>
                  <a:bodyPr/>
                  <a:lstStyle/>
                  <a:p>
                    <a:fld id="{F777D94A-B70B-469A-8B33-C3704DD0D4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31A-45EA-A14D-5C8D70A96F95}"/>
                </c:ext>
              </c:extLst>
            </c:dLbl>
            <c:dLbl>
              <c:idx val="2"/>
              <c:tx>
                <c:rich>
                  <a:bodyPr/>
                  <a:lstStyle/>
                  <a:p>
                    <a:fld id="{F7C1F5AE-03A5-41EA-B32D-1BFDC95B39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31A-45EA-A14D-5C8D70A96F95}"/>
                </c:ext>
              </c:extLst>
            </c:dLbl>
            <c:dLbl>
              <c:idx val="3"/>
              <c:tx>
                <c:rich>
                  <a:bodyPr/>
                  <a:lstStyle/>
                  <a:p>
                    <a:fld id="{B16801B6-CE4B-4AA5-BC66-20F5EE0F69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31A-45EA-A14D-5C8D70A96F95}"/>
                </c:ext>
              </c:extLst>
            </c:dLbl>
            <c:dLbl>
              <c:idx val="4"/>
              <c:tx>
                <c:rich>
                  <a:bodyPr/>
                  <a:lstStyle/>
                  <a:p>
                    <a:fld id="{319BA2EA-6E43-4231-B2F6-0C6EEC7FB45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31A-45EA-A14D-5C8D70A96F95}"/>
                </c:ext>
              </c:extLst>
            </c:dLbl>
            <c:dLbl>
              <c:idx val="6"/>
              <c:tx>
                <c:rich>
                  <a:bodyPr/>
                  <a:lstStyle/>
                  <a:p>
                    <a:fld id="{FF378B10-0894-4494-90B9-11C662275E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_REGION_NORESTE_!$H$25:$H$31</c:f>
              <c:numCache>
                <c:formatCode>General</c:formatCode>
                <c:ptCount val="7"/>
                <c:pt idx="0">
                  <c:v>6.6</c:v>
                </c:pt>
                <c:pt idx="1">
                  <c:v>7.7</c:v>
                </c:pt>
                <c:pt idx="2">
                  <c:v>8.9</c:v>
                </c:pt>
                <c:pt idx="3">
                  <c:v>10.199999999999999</c:v>
                </c:pt>
                <c:pt idx="4">
                  <c:v>12.2</c:v>
                </c:pt>
                <c:pt idx="6">
                  <c:v>8.1999999999999993</c:v>
                </c:pt>
              </c:numCache>
            </c:numRef>
          </c:val>
          <c:extLst>
            <c:ext xmlns:c15="http://schemas.microsoft.com/office/drawing/2012/chart" uri="{02D57815-91ED-43cb-92C2-25804820EDAC}">
              <c15:datalabelsRange>
                <c15:f>_REGION_NORESTE_!$L$25:$L$31</c15:f>
                <c15:dlblRangeCache>
                  <c:ptCount val="7"/>
                  <c:pt idx="0">
                    <c:v>6.6</c:v>
                  </c:pt>
                  <c:pt idx="1">
                    <c:v>7.7</c:v>
                  </c:pt>
                  <c:pt idx="2">
                    <c:v>8.9</c:v>
                  </c:pt>
                  <c:pt idx="3">
                    <c:v>10.2</c:v>
                  </c:pt>
                  <c:pt idx="4">
                    <c:v>12.2</c:v>
                  </c:pt>
                  <c:pt idx="6">
                    <c:v>8.2</c:v>
                  </c:pt>
                </c15:dlblRangeCache>
              </c15:datalabelsRange>
            </c:ext>
            <c:ext xmlns:c16="http://schemas.microsoft.com/office/drawing/2014/chart" uri="{C3380CC4-5D6E-409C-BE32-E72D297353CC}">
              <c16:uniqueId val="{0000001F-131A-45EA-A14D-5C8D70A96F95}"/>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429</c:v>
                </c:pt>
                <c:pt idx="1">
                  <c:v>473</c:v>
                </c:pt>
                <c:pt idx="2">
                  <c:v>513</c:v>
                </c:pt>
                <c:pt idx="3">
                  <c:v>538</c:v>
                </c:pt>
              </c:numCache>
            </c:numRef>
          </c:val>
          <c:smooth val="0"/>
          <c:extLst>
            <c:ext xmlns:c16="http://schemas.microsoft.com/office/drawing/2014/chart" uri="{C3380CC4-5D6E-409C-BE32-E72D297353CC}">
              <c16:uniqueId val="{00000000-6D70-4D9E-987D-E723252ED05A}"/>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444</c:v>
                </c:pt>
                <c:pt idx="1">
                  <c:v>481</c:v>
                </c:pt>
                <c:pt idx="2">
                  <c:v>515</c:v>
                </c:pt>
                <c:pt idx="3">
                  <c:v>537</c:v>
                </c:pt>
              </c:numCache>
            </c:numRef>
          </c:val>
          <c:smooth val="0"/>
          <c:extLst>
            <c:ext xmlns:c16="http://schemas.microsoft.com/office/drawing/2014/chart" uri="{C3380CC4-5D6E-409C-BE32-E72D297353CC}">
              <c16:uniqueId val="{00000000-2F22-495A-B471-C2DCA6D62E2E}"/>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424</c:v>
                </c:pt>
                <c:pt idx="1">
                  <c:v>443</c:v>
                </c:pt>
                <c:pt idx="2">
                  <c:v>483</c:v>
                </c:pt>
                <c:pt idx="3">
                  <c:v>526</c:v>
                </c:pt>
              </c:numCache>
            </c:numRef>
          </c:val>
          <c:smooth val="0"/>
          <c:extLst>
            <c:ext xmlns:c16="http://schemas.microsoft.com/office/drawing/2014/chart" uri="{C3380CC4-5D6E-409C-BE32-E72D297353CC}">
              <c16:uniqueId val="{00000000-5B2C-4A52-8E21-F591DC57C46E}"/>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441</c:v>
                </c:pt>
                <c:pt idx="1">
                  <c:v>453</c:v>
                </c:pt>
                <c:pt idx="2">
                  <c:v>489</c:v>
                </c:pt>
                <c:pt idx="3">
                  <c:v>527</c:v>
                </c:pt>
              </c:numCache>
            </c:numRef>
          </c:val>
          <c:smooth val="0"/>
          <c:extLst>
            <c:ext xmlns:c16="http://schemas.microsoft.com/office/drawing/2014/chart" uri="{C3380CC4-5D6E-409C-BE32-E72D297353CC}">
              <c16:uniqueId val="{00000000-2F8B-49FA-B6DA-DC533A64B219}"/>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437</c:v>
                </c:pt>
                <c:pt idx="1">
                  <c:v>478</c:v>
                </c:pt>
                <c:pt idx="2">
                  <c:v>506</c:v>
                </c:pt>
                <c:pt idx="3">
                  <c:v>527</c:v>
                </c:pt>
              </c:numCache>
            </c:numRef>
          </c:val>
          <c:smooth val="0"/>
          <c:extLst>
            <c:ext xmlns:c16="http://schemas.microsoft.com/office/drawing/2014/chart" uri="{C3380CC4-5D6E-409C-BE32-E72D297353CC}">
              <c16:uniqueId val="{00000000-A996-45C8-978E-60C1C89276EB}"/>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446</c:v>
                </c:pt>
                <c:pt idx="1">
                  <c:v>485</c:v>
                </c:pt>
                <c:pt idx="2">
                  <c:v>508</c:v>
                </c:pt>
                <c:pt idx="3">
                  <c:v>533</c:v>
                </c:pt>
              </c:numCache>
            </c:numRef>
          </c:val>
          <c:smooth val="0"/>
          <c:extLst>
            <c:ext xmlns:c16="http://schemas.microsoft.com/office/drawing/2014/chart" uri="{C3380CC4-5D6E-409C-BE32-E72D297353CC}">
              <c16:uniqueId val="{00000000-C426-4DEC-86E9-5E27FD51C9E2}"/>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7F85AC9-896C-4056-8430-4AA527CD16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463-4D09-A1E4-FADFFCA8759E}"/>
                </c:ext>
              </c:extLst>
            </c:dLbl>
            <c:dLbl>
              <c:idx val="1"/>
              <c:tx>
                <c:rich>
                  <a:bodyPr/>
                  <a:lstStyle/>
                  <a:p>
                    <a:fld id="{B9DC06FB-9F46-49E2-A3C8-02D48158CF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463-4D09-A1E4-FADFFCA8759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63-4D09-A1E4-FADFFCA8759E}"/>
                </c:ext>
              </c:extLst>
            </c:dLbl>
            <c:dLbl>
              <c:idx val="3"/>
              <c:tx>
                <c:rich>
                  <a:bodyPr/>
                  <a:lstStyle/>
                  <a:p>
                    <a:fld id="{FCD25496-0C83-4263-B4E3-3A32B273BB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463-4D09-A1E4-FADFFCA8759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Durango</c:v>
                </c:pt>
              </c:strCache>
            </c:strRef>
          </c:cat>
          <c:val>
            <c:numRef>
              <c:f>_SEXO_!$C$2:$C$5</c:f>
              <c:numCache>
                <c:formatCode>General</c:formatCode>
                <c:ptCount val="4"/>
                <c:pt idx="0">
                  <c:v>-62.5</c:v>
                </c:pt>
                <c:pt idx="1">
                  <c:v>-45.1</c:v>
                </c:pt>
                <c:pt idx="3">
                  <c:v>-53.2</c:v>
                </c:pt>
              </c:numCache>
            </c:numRef>
          </c:val>
          <c:extLst>
            <c:ext xmlns:c15="http://schemas.microsoft.com/office/drawing/2012/chart" uri="{02D57815-91ED-43cb-92C2-25804820EDAC}">
              <c15:datalabelsRange>
                <c15:f>_SEXO_!$G$2:$G$5</c15:f>
                <c15:dlblRangeCache>
                  <c:ptCount val="4"/>
                  <c:pt idx="0">
                    <c:v>62.5</c:v>
                  </c:pt>
                  <c:pt idx="1">
                    <c:v>45.1</c:v>
                  </c:pt>
                  <c:pt idx="3">
                    <c:v>53.2</c:v>
                  </c:pt>
                </c15:dlblRangeCache>
              </c15:datalabelsRange>
            </c:ext>
            <c:ext xmlns:c16="http://schemas.microsoft.com/office/drawing/2014/chart" uri="{C3380CC4-5D6E-409C-BE32-E72D297353CC}">
              <c16:uniqueId val="{00000004-2463-4D09-A1E4-FADFFCA8759E}"/>
            </c:ext>
          </c:extLst>
        </c:ser>
        <c:ser>
          <c:idx val="1"/>
          <c:order val="1"/>
          <c:tx>
            <c:v>NII</c:v>
          </c:tx>
          <c:spPr>
            <a:solidFill>
              <a:srgbClr val="B07CAA"/>
            </a:solidFill>
          </c:spPr>
          <c:invertIfNegative val="0"/>
          <c:dLbls>
            <c:dLbl>
              <c:idx val="0"/>
              <c:tx>
                <c:rich>
                  <a:bodyPr/>
                  <a:lstStyle/>
                  <a:p>
                    <a:fld id="{92CD9B4D-370D-43C9-92A2-2804749015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463-4D09-A1E4-FADFFCA8759E}"/>
                </c:ext>
              </c:extLst>
            </c:dLbl>
            <c:dLbl>
              <c:idx val="1"/>
              <c:tx>
                <c:rich>
                  <a:bodyPr/>
                  <a:lstStyle/>
                  <a:p>
                    <a:fld id="{522DE671-4EE4-4C44-9559-CF6A2876AF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463-4D09-A1E4-FADFFCA8759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63-4D09-A1E4-FADFFCA8759E}"/>
                </c:ext>
              </c:extLst>
            </c:dLbl>
            <c:dLbl>
              <c:idx val="3"/>
              <c:tx>
                <c:rich>
                  <a:bodyPr/>
                  <a:lstStyle/>
                  <a:p>
                    <a:fld id="{A11BDB96-799D-41B6-9067-33BB994F91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463-4D09-A1E4-FADFFCA8759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Durango</c:v>
                </c:pt>
              </c:strCache>
            </c:strRef>
          </c:cat>
          <c:val>
            <c:numRef>
              <c:f>_SEXO_!$D$2:$D$5</c:f>
              <c:numCache>
                <c:formatCode>General</c:formatCode>
                <c:ptCount val="4"/>
                <c:pt idx="0">
                  <c:v>27.1</c:v>
                </c:pt>
                <c:pt idx="1">
                  <c:v>36.799999999999997</c:v>
                </c:pt>
                <c:pt idx="3">
                  <c:v>32.299999999999997</c:v>
                </c:pt>
              </c:numCache>
            </c:numRef>
          </c:val>
          <c:extLst>
            <c:ext xmlns:c15="http://schemas.microsoft.com/office/drawing/2012/chart" uri="{02D57815-91ED-43cb-92C2-25804820EDAC}">
              <c15:datalabelsRange>
                <c15:f>_SEXO_!$H$2:$H$5</c15:f>
                <c15:dlblRangeCache>
                  <c:ptCount val="4"/>
                  <c:pt idx="0">
                    <c:v>27.1</c:v>
                  </c:pt>
                  <c:pt idx="1">
                    <c:v>36.8</c:v>
                  </c:pt>
                  <c:pt idx="3">
                    <c:v>32.3</c:v>
                  </c:pt>
                </c15:dlblRangeCache>
              </c15:datalabelsRange>
            </c:ext>
            <c:ext xmlns:c16="http://schemas.microsoft.com/office/drawing/2014/chart" uri="{C3380CC4-5D6E-409C-BE32-E72D297353CC}">
              <c16:uniqueId val="{00000009-2463-4D09-A1E4-FADFFCA8759E}"/>
            </c:ext>
          </c:extLst>
        </c:ser>
        <c:ser>
          <c:idx val="2"/>
          <c:order val="2"/>
          <c:tx>
            <c:v>NIII</c:v>
          </c:tx>
          <c:spPr>
            <a:solidFill>
              <a:srgbClr val="9A528E"/>
            </a:solidFill>
          </c:spPr>
          <c:invertIfNegative val="0"/>
          <c:dLbls>
            <c:dLbl>
              <c:idx val="0"/>
              <c:tx>
                <c:rich>
                  <a:bodyPr/>
                  <a:lstStyle/>
                  <a:p>
                    <a:fld id="{CC3DB951-A478-4356-BBB3-5A475D0C9A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463-4D09-A1E4-FADFFCA8759E}"/>
                </c:ext>
              </c:extLst>
            </c:dLbl>
            <c:dLbl>
              <c:idx val="1"/>
              <c:tx>
                <c:rich>
                  <a:bodyPr/>
                  <a:lstStyle/>
                  <a:p>
                    <a:fld id="{76FFE4FC-E2C6-4390-99D8-C16BCF857C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463-4D09-A1E4-FADFFCA8759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63-4D09-A1E4-FADFFCA8759E}"/>
                </c:ext>
              </c:extLst>
            </c:dLbl>
            <c:dLbl>
              <c:idx val="3"/>
              <c:tx>
                <c:rich>
                  <a:bodyPr/>
                  <a:lstStyle/>
                  <a:p>
                    <a:fld id="{61330130-334B-42B6-BBF0-A1AAB331D9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463-4D09-A1E4-FADFFCA8759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Durango</c:v>
                </c:pt>
              </c:strCache>
            </c:strRef>
          </c:cat>
          <c:val>
            <c:numRef>
              <c:f>_SEXO_!$E$2:$E$5</c:f>
              <c:numCache>
                <c:formatCode>General</c:formatCode>
                <c:ptCount val="4"/>
                <c:pt idx="0">
                  <c:v>9.1</c:v>
                </c:pt>
                <c:pt idx="1">
                  <c:v>15.4</c:v>
                </c:pt>
                <c:pt idx="3">
                  <c:v>12.5</c:v>
                </c:pt>
              </c:numCache>
            </c:numRef>
          </c:val>
          <c:extLst>
            <c:ext xmlns:c15="http://schemas.microsoft.com/office/drawing/2012/chart" uri="{02D57815-91ED-43cb-92C2-25804820EDAC}">
              <c15:datalabelsRange>
                <c15:f>_SEXO_!$I$2:$I$5</c15:f>
                <c15:dlblRangeCache>
                  <c:ptCount val="4"/>
                  <c:pt idx="0">
                    <c:v>9.1</c:v>
                  </c:pt>
                  <c:pt idx="1">
                    <c:v>15.4</c:v>
                  </c:pt>
                  <c:pt idx="3">
                    <c:v>12.5</c:v>
                  </c:pt>
                </c15:dlblRangeCache>
              </c15:datalabelsRange>
            </c:ext>
            <c:ext xmlns:c16="http://schemas.microsoft.com/office/drawing/2014/chart" uri="{C3380CC4-5D6E-409C-BE32-E72D297353CC}">
              <c16:uniqueId val="{0000000E-2463-4D09-A1E4-FADFFCA8759E}"/>
            </c:ext>
          </c:extLst>
        </c:ser>
        <c:ser>
          <c:idx val="3"/>
          <c:order val="3"/>
          <c:tx>
            <c:v>NIV</c:v>
          </c:tx>
          <c:spPr>
            <a:solidFill>
              <a:srgbClr val="862A77"/>
            </a:solidFill>
          </c:spPr>
          <c:invertIfNegative val="0"/>
          <c:dLbls>
            <c:dLbl>
              <c:idx val="0"/>
              <c:layout>
                <c:manualLayout>
                  <c:x val="2.2727272727272617E-2"/>
                  <c:y val="0"/>
                </c:manualLayout>
              </c:layout>
              <c:tx>
                <c:rich>
                  <a:bodyPr/>
                  <a:lstStyle/>
                  <a:p>
                    <a:fld id="{68FCD146-1207-4789-89F4-289552FF588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463-4D09-A1E4-FADFFCA8759E}"/>
                </c:ext>
              </c:extLst>
            </c:dLbl>
            <c:dLbl>
              <c:idx val="1"/>
              <c:layout>
                <c:manualLayout>
                  <c:x val="2.7272727272727271E-2"/>
                  <c:y val="0"/>
                </c:manualLayout>
              </c:layout>
              <c:tx>
                <c:rich>
                  <a:bodyPr/>
                  <a:lstStyle/>
                  <a:p>
                    <a:fld id="{60F0061A-1309-4C44-8633-E36D1ABC6B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463-4D09-A1E4-FADFFCA8759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463-4D09-A1E4-FADFFCA8759E}"/>
                </c:ext>
              </c:extLst>
            </c:dLbl>
            <c:dLbl>
              <c:idx val="3"/>
              <c:layout>
                <c:manualLayout>
                  <c:x val="2.4242424242424242E-2"/>
                  <c:y val="0"/>
                </c:manualLayout>
              </c:layout>
              <c:tx>
                <c:rich>
                  <a:bodyPr/>
                  <a:lstStyle/>
                  <a:p>
                    <a:fld id="{DD6F31B5-D826-4C8A-B0B1-59C6AECB9F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463-4D09-A1E4-FADFFCA8759E}"/>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Durango</c:v>
                </c:pt>
              </c:strCache>
            </c:strRef>
          </c:cat>
          <c:val>
            <c:numRef>
              <c:f>_SEXO_!$F$2:$F$5</c:f>
              <c:numCache>
                <c:formatCode>General</c:formatCode>
                <c:ptCount val="4"/>
                <c:pt idx="0">
                  <c:v>1.2</c:v>
                </c:pt>
                <c:pt idx="1">
                  <c:v>2.7</c:v>
                </c:pt>
                <c:pt idx="3">
                  <c:v>2</c:v>
                </c:pt>
              </c:numCache>
            </c:numRef>
          </c:val>
          <c:extLst>
            <c:ext xmlns:c15="http://schemas.microsoft.com/office/drawing/2012/chart" uri="{02D57815-91ED-43cb-92C2-25804820EDAC}">
              <c15:datalabelsRange>
                <c15:f>_SEXO_!$J$2:$J$5</c15:f>
                <c15:dlblRangeCache>
                  <c:ptCount val="4"/>
                  <c:pt idx="0">
                    <c:v>1.2˟</c:v>
                  </c:pt>
                  <c:pt idx="1">
                    <c:v>2.7˟</c:v>
                  </c:pt>
                  <c:pt idx="3">
                    <c:v>2.0˟</c:v>
                  </c:pt>
                </c15:dlblRangeCache>
              </c15:datalabelsRange>
            </c:ext>
            <c:ext xmlns:c16="http://schemas.microsoft.com/office/drawing/2014/chart" uri="{C3380CC4-5D6E-409C-BE32-E72D297353CC}">
              <c16:uniqueId val="{00000013-2463-4D09-A1E4-FADFFCA8759E}"/>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51A1A0C-685A-4791-9ED0-6DE5F5F08C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A9F-493D-B5F4-40569C1C7D8C}"/>
                </c:ext>
              </c:extLst>
            </c:dLbl>
            <c:dLbl>
              <c:idx val="1"/>
              <c:tx>
                <c:rich>
                  <a:bodyPr/>
                  <a:lstStyle/>
                  <a:p>
                    <a:fld id="{4327E51E-F022-4DE9-8016-1B14C8010A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A9F-493D-B5F4-40569C1C7D8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9F-493D-B5F4-40569C1C7D8C}"/>
                </c:ext>
              </c:extLst>
            </c:dLbl>
            <c:dLbl>
              <c:idx val="3"/>
              <c:tx>
                <c:rich>
                  <a:bodyPr/>
                  <a:lstStyle/>
                  <a:p>
                    <a:fld id="{7A030848-6008-44C3-A01B-48F799D96C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A9F-493D-B5F4-40569C1C7D8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Durango</c:v>
                </c:pt>
              </c:strCache>
            </c:strRef>
          </c:cat>
          <c:val>
            <c:numRef>
              <c:f>_SEXO_!$C$28:$C$31</c:f>
              <c:numCache>
                <c:formatCode>General</c:formatCode>
                <c:ptCount val="4"/>
                <c:pt idx="0">
                  <c:v>-65.900000000000006</c:v>
                </c:pt>
                <c:pt idx="1">
                  <c:v>-59.5</c:v>
                </c:pt>
                <c:pt idx="3">
                  <c:v>-62.5</c:v>
                </c:pt>
              </c:numCache>
            </c:numRef>
          </c:val>
          <c:extLst>
            <c:ext xmlns:c15="http://schemas.microsoft.com/office/drawing/2012/chart" uri="{02D57815-91ED-43cb-92C2-25804820EDAC}">
              <c15:datalabelsRange>
                <c15:f>_SEXO_!$G$28:$G$31</c15:f>
                <c15:dlblRangeCache>
                  <c:ptCount val="4"/>
                  <c:pt idx="0">
                    <c:v>65.9</c:v>
                  </c:pt>
                  <c:pt idx="1">
                    <c:v>59.5</c:v>
                  </c:pt>
                  <c:pt idx="3">
                    <c:v>62.5</c:v>
                  </c:pt>
                </c15:dlblRangeCache>
              </c15:datalabelsRange>
            </c:ext>
            <c:ext xmlns:c16="http://schemas.microsoft.com/office/drawing/2014/chart" uri="{C3380CC4-5D6E-409C-BE32-E72D297353CC}">
              <c16:uniqueId val="{00000004-3A9F-493D-B5F4-40569C1C7D8C}"/>
            </c:ext>
          </c:extLst>
        </c:ser>
        <c:ser>
          <c:idx val="1"/>
          <c:order val="1"/>
          <c:tx>
            <c:v>NII</c:v>
          </c:tx>
          <c:spPr>
            <a:solidFill>
              <a:srgbClr val="B07CAA"/>
            </a:solidFill>
          </c:spPr>
          <c:invertIfNegative val="0"/>
          <c:dLbls>
            <c:dLbl>
              <c:idx val="0"/>
              <c:tx>
                <c:rich>
                  <a:bodyPr/>
                  <a:lstStyle/>
                  <a:p>
                    <a:fld id="{17EC78C0-1E05-407B-A498-F3EF60E696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A9F-493D-B5F4-40569C1C7D8C}"/>
                </c:ext>
              </c:extLst>
            </c:dLbl>
            <c:dLbl>
              <c:idx val="1"/>
              <c:tx>
                <c:rich>
                  <a:bodyPr/>
                  <a:lstStyle/>
                  <a:p>
                    <a:fld id="{E55D3BCB-1C33-4158-8B71-318A7F6CA9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A9F-493D-B5F4-40569C1C7D8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9F-493D-B5F4-40569C1C7D8C}"/>
                </c:ext>
              </c:extLst>
            </c:dLbl>
            <c:dLbl>
              <c:idx val="3"/>
              <c:tx>
                <c:rich>
                  <a:bodyPr/>
                  <a:lstStyle/>
                  <a:p>
                    <a:fld id="{70B455E9-5FD4-411C-AF80-D9BABB30655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A9F-493D-B5F4-40569C1C7D8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Durango</c:v>
                </c:pt>
              </c:strCache>
            </c:strRef>
          </c:cat>
          <c:val>
            <c:numRef>
              <c:f>_SEXO_!$D$28:$D$31</c:f>
              <c:numCache>
                <c:formatCode>General</c:formatCode>
                <c:ptCount val="4"/>
                <c:pt idx="0">
                  <c:v>16.5</c:v>
                </c:pt>
                <c:pt idx="1">
                  <c:v>19.399999999999999</c:v>
                </c:pt>
                <c:pt idx="3">
                  <c:v>18.100000000000001</c:v>
                </c:pt>
              </c:numCache>
            </c:numRef>
          </c:val>
          <c:extLst>
            <c:ext xmlns:c15="http://schemas.microsoft.com/office/drawing/2012/chart" uri="{02D57815-91ED-43cb-92C2-25804820EDAC}">
              <c15:datalabelsRange>
                <c15:f>_SEXO_!$H$28:$H$31</c15:f>
                <c15:dlblRangeCache>
                  <c:ptCount val="4"/>
                  <c:pt idx="0">
                    <c:v>16.5</c:v>
                  </c:pt>
                  <c:pt idx="1">
                    <c:v>19.4</c:v>
                  </c:pt>
                  <c:pt idx="3">
                    <c:v>18.1</c:v>
                  </c:pt>
                </c15:dlblRangeCache>
              </c15:datalabelsRange>
            </c:ext>
            <c:ext xmlns:c16="http://schemas.microsoft.com/office/drawing/2014/chart" uri="{C3380CC4-5D6E-409C-BE32-E72D297353CC}">
              <c16:uniqueId val="{00000009-3A9F-493D-B5F4-40569C1C7D8C}"/>
            </c:ext>
          </c:extLst>
        </c:ser>
        <c:ser>
          <c:idx val="2"/>
          <c:order val="2"/>
          <c:tx>
            <c:v>NIII</c:v>
          </c:tx>
          <c:spPr>
            <a:solidFill>
              <a:srgbClr val="9A528E"/>
            </a:solidFill>
          </c:spPr>
          <c:invertIfNegative val="0"/>
          <c:dLbls>
            <c:dLbl>
              <c:idx val="0"/>
              <c:tx>
                <c:rich>
                  <a:bodyPr/>
                  <a:lstStyle/>
                  <a:p>
                    <a:fld id="{3B308B21-1220-48ED-9C2E-4C8EA3849A9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A9F-493D-B5F4-40569C1C7D8C}"/>
                </c:ext>
              </c:extLst>
            </c:dLbl>
            <c:dLbl>
              <c:idx val="1"/>
              <c:tx>
                <c:rich>
                  <a:bodyPr/>
                  <a:lstStyle/>
                  <a:p>
                    <a:fld id="{9B5E67BF-1BA9-4D2E-927F-347D33CEFE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A9F-493D-B5F4-40569C1C7D8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9F-493D-B5F4-40569C1C7D8C}"/>
                </c:ext>
              </c:extLst>
            </c:dLbl>
            <c:dLbl>
              <c:idx val="3"/>
              <c:tx>
                <c:rich>
                  <a:bodyPr/>
                  <a:lstStyle/>
                  <a:p>
                    <a:fld id="{BE1945E2-B015-4343-9931-146ADDA9F34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A9F-493D-B5F4-40569C1C7D8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Durango</c:v>
                </c:pt>
              </c:strCache>
            </c:strRef>
          </c:cat>
          <c:val>
            <c:numRef>
              <c:f>_SEXO_!$E$28:$E$31</c:f>
              <c:numCache>
                <c:formatCode>General</c:formatCode>
                <c:ptCount val="4"/>
                <c:pt idx="0">
                  <c:v>11.6</c:v>
                </c:pt>
                <c:pt idx="1">
                  <c:v>14</c:v>
                </c:pt>
                <c:pt idx="3">
                  <c:v>12.9</c:v>
                </c:pt>
              </c:numCache>
            </c:numRef>
          </c:val>
          <c:extLst>
            <c:ext xmlns:c15="http://schemas.microsoft.com/office/drawing/2012/chart" uri="{02D57815-91ED-43cb-92C2-25804820EDAC}">
              <c15:datalabelsRange>
                <c15:f>_SEXO_!$I$28:$I$31</c15:f>
                <c15:dlblRangeCache>
                  <c:ptCount val="4"/>
                  <c:pt idx="0">
                    <c:v>11.6</c:v>
                  </c:pt>
                  <c:pt idx="1">
                    <c:v>14.0</c:v>
                  </c:pt>
                  <c:pt idx="3">
                    <c:v>12.9</c:v>
                  </c:pt>
                </c15:dlblRangeCache>
              </c15:datalabelsRange>
            </c:ext>
            <c:ext xmlns:c16="http://schemas.microsoft.com/office/drawing/2014/chart" uri="{C3380CC4-5D6E-409C-BE32-E72D297353CC}">
              <c16:uniqueId val="{0000000E-3A9F-493D-B5F4-40569C1C7D8C}"/>
            </c:ext>
          </c:extLst>
        </c:ser>
        <c:ser>
          <c:idx val="3"/>
          <c:order val="3"/>
          <c:tx>
            <c:v>NIV</c:v>
          </c:tx>
          <c:spPr>
            <a:solidFill>
              <a:srgbClr val="862A77"/>
            </a:solidFill>
          </c:spPr>
          <c:invertIfNegative val="0"/>
          <c:dLbls>
            <c:dLbl>
              <c:idx val="0"/>
              <c:tx>
                <c:rich>
                  <a:bodyPr/>
                  <a:lstStyle/>
                  <a:p>
                    <a:fld id="{A57CE4E8-D7E9-4F51-821B-4C90E4ECE5F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A9F-493D-B5F4-40569C1C7D8C}"/>
                </c:ext>
              </c:extLst>
            </c:dLbl>
            <c:dLbl>
              <c:idx val="1"/>
              <c:tx>
                <c:rich>
                  <a:bodyPr/>
                  <a:lstStyle/>
                  <a:p>
                    <a:fld id="{C8B4AF22-DADA-40EB-8E25-B2D13629F5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A9F-493D-B5F4-40569C1C7D8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A9F-493D-B5F4-40569C1C7D8C}"/>
                </c:ext>
              </c:extLst>
            </c:dLbl>
            <c:dLbl>
              <c:idx val="3"/>
              <c:tx>
                <c:rich>
                  <a:bodyPr/>
                  <a:lstStyle/>
                  <a:p>
                    <a:fld id="{806E6956-C235-4ADC-B232-DE751F6343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A9F-493D-B5F4-40569C1C7D8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Durango</c:v>
                </c:pt>
              </c:strCache>
            </c:strRef>
          </c:cat>
          <c:val>
            <c:numRef>
              <c:f>_SEXO_!$F$28:$F$31</c:f>
              <c:numCache>
                <c:formatCode>General</c:formatCode>
                <c:ptCount val="4"/>
                <c:pt idx="0">
                  <c:v>6</c:v>
                </c:pt>
                <c:pt idx="1">
                  <c:v>7.1</c:v>
                </c:pt>
                <c:pt idx="3">
                  <c:v>6.6</c:v>
                </c:pt>
              </c:numCache>
            </c:numRef>
          </c:val>
          <c:extLst>
            <c:ext xmlns:c15="http://schemas.microsoft.com/office/drawing/2012/chart" uri="{02D57815-91ED-43cb-92C2-25804820EDAC}">
              <c15:datalabelsRange>
                <c15:f>_SEXO_!$J$28:$J$31</c15:f>
                <c15:dlblRangeCache>
                  <c:ptCount val="4"/>
                  <c:pt idx="0">
                    <c:v>6.0</c:v>
                  </c:pt>
                  <c:pt idx="1">
                    <c:v>7.1</c:v>
                  </c:pt>
                  <c:pt idx="3">
                    <c:v>6.6</c:v>
                  </c:pt>
                </c15:dlblRangeCache>
              </c15:datalabelsRange>
            </c:ext>
            <c:ext xmlns:c16="http://schemas.microsoft.com/office/drawing/2014/chart" uri="{C3380CC4-5D6E-409C-BE32-E72D297353CC}">
              <c16:uniqueId val="{00000013-3A9F-493D-B5F4-40569C1C7D8C}"/>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139-4352-AD48-74C0560C7A10}"/>
              </c:ext>
            </c:extLst>
          </c:dPt>
          <c:dPt>
            <c:idx val="3"/>
            <c:marker>
              <c:spPr>
                <a:solidFill>
                  <a:srgbClr val="002060"/>
                </a:solidFill>
                <a:ln>
                  <a:noFill/>
                </a:ln>
              </c:spPr>
            </c:marker>
            <c:bubble3D val="0"/>
            <c:extLst>
              <c:ext xmlns:c16="http://schemas.microsoft.com/office/drawing/2014/chart" uri="{C3380CC4-5D6E-409C-BE32-E72D297353CC}">
                <c16:uniqueId val="{00000001-3139-4352-AD48-74C0560C7A10}"/>
              </c:ext>
            </c:extLst>
          </c:dPt>
          <c:dPt>
            <c:idx val="5"/>
            <c:marker>
              <c:spPr>
                <a:solidFill>
                  <a:srgbClr val="002060"/>
                </a:solidFill>
                <a:ln>
                  <a:noFill/>
                </a:ln>
              </c:spPr>
            </c:marker>
            <c:bubble3D val="0"/>
            <c:extLst>
              <c:ext xmlns:c16="http://schemas.microsoft.com/office/drawing/2014/chart" uri="{C3380CC4-5D6E-409C-BE32-E72D297353CC}">
                <c16:uniqueId val="{00000002-3139-4352-AD48-74C0560C7A10}"/>
              </c:ext>
            </c:extLst>
          </c:dPt>
          <c:cat>
            <c:multiLvlStrRef>
              <c:f>_SEXO_INT_!$B$2:$C$7</c:f>
              <c:multiLvlStrCache>
                <c:ptCount val="6"/>
                <c:lvl>
                  <c:pt idx="0">
                    <c:v>2015</c:v>
                  </c:pt>
                  <c:pt idx="1">
                    <c:v>2018</c:v>
                  </c:pt>
                  <c:pt idx="2">
                    <c:v>2015</c:v>
                  </c:pt>
                  <c:pt idx="3">
                    <c:v>2018</c:v>
                  </c:pt>
                  <c:pt idx="4">
                    <c:v>2015</c:v>
                  </c:pt>
                  <c:pt idx="5">
                    <c:v>2018</c:v>
                  </c:pt>
                </c:lvl>
                <c:lvl>
                  <c:pt idx="0">
                    <c:v>Durango</c:v>
                  </c:pt>
                  <c:pt idx="2">
                    <c:v>Hombre</c:v>
                  </c:pt>
                  <c:pt idx="4">
                    <c:v>Mujer</c:v>
                  </c:pt>
                </c:lvl>
              </c:multiLvlStrCache>
            </c:multiLvlStrRef>
          </c:cat>
          <c:val>
            <c:numRef>
              <c:f>_SEXO_INT_!$D$2:$D$7</c:f>
              <c:numCache>
                <c:formatCode>General</c:formatCode>
                <c:ptCount val="6"/>
                <c:pt idx="0">
                  <c:v>475.26900000000001</c:v>
                </c:pt>
                <c:pt idx="1">
                  <c:v>479.05</c:v>
                </c:pt>
                <c:pt idx="2">
                  <c:v>458.26900000000001</c:v>
                </c:pt>
                <c:pt idx="3">
                  <c:v>458.25400000000002</c:v>
                </c:pt>
                <c:pt idx="4">
                  <c:v>490.274</c:v>
                </c:pt>
                <c:pt idx="5">
                  <c:v>494.66199999999998</c:v>
                </c:pt>
              </c:numCache>
            </c:numRef>
          </c:val>
          <c:smooth val="0"/>
          <c:extLst>
            <c:ext xmlns:c16="http://schemas.microsoft.com/office/drawing/2014/chart" uri="{C3380CC4-5D6E-409C-BE32-E72D297353CC}">
              <c16:uniqueId val="{00000003-3139-4352-AD48-74C0560C7A1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139-4352-AD48-74C0560C7A10}"/>
              </c:ext>
            </c:extLst>
          </c:dPt>
          <c:dPt>
            <c:idx val="3"/>
            <c:marker>
              <c:spPr>
                <a:solidFill>
                  <a:srgbClr val="002060"/>
                </a:solidFill>
                <a:ln>
                  <a:noFill/>
                </a:ln>
              </c:spPr>
            </c:marker>
            <c:bubble3D val="0"/>
            <c:extLst>
              <c:ext xmlns:c16="http://schemas.microsoft.com/office/drawing/2014/chart" uri="{C3380CC4-5D6E-409C-BE32-E72D297353CC}">
                <c16:uniqueId val="{00000005-3139-4352-AD48-74C0560C7A10}"/>
              </c:ext>
            </c:extLst>
          </c:dPt>
          <c:dPt>
            <c:idx val="5"/>
            <c:marker>
              <c:spPr>
                <a:solidFill>
                  <a:srgbClr val="002060"/>
                </a:solidFill>
                <a:ln>
                  <a:noFill/>
                </a:ln>
              </c:spPr>
            </c:marker>
            <c:bubble3D val="0"/>
            <c:extLst>
              <c:ext xmlns:c16="http://schemas.microsoft.com/office/drawing/2014/chart" uri="{C3380CC4-5D6E-409C-BE32-E72D297353CC}">
                <c16:uniqueId val="{00000006-3139-4352-AD48-74C0560C7A10}"/>
              </c:ext>
            </c:extLst>
          </c:dPt>
          <c:cat>
            <c:multiLvlStrRef>
              <c:f>_SEXO_INT_!$B$2:$C$7</c:f>
              <c:multiLvlStrCache>
                <c:ptCount val="6"/>
                <c:lvl>
                  <c:pt idx="0">
                    <c:v>2015</c:v>
                  </c:pt>
                  <c:pt idx="1">
                    <c:v>2018</c:v>
                  </c:pt>
                  <c:pt idx="2">
                    <c:v>2015</c:v>
                  </c:pt>
                  <c:pt idx="3">
                    <c:v>2018</c:v>
                  </c:pt>
                  <c:pt idx="4">
                    <c:v>2015</c:v>
                  </c:pt>
                  <c:pt idx="5">
                    <c:v>2018</c:v>
                  </c:pt>
                </c:lvl>
                <c:lvl>
                  <c:pt idx="0">
                    <c:v>Durango</c:v>
                  </c:pt>
                  <c:pt idx="2">
                    <c:v>Hombre</c:v>
                  </c:pt>
                  <c:pt idx="4">
                    <c:v>Mujer</c:v>
                  </c:pt>
                </c:lvl>
              </c:multiLvlStrCache>
            </c:multiLvlStrRef>
          </c:cat>
          <c:val>
            <c:numRef>
              <c:f>_SEXO_INT_!$E$2:$E$7</c:f>
              <c:numCache>
                <c:formatCode>General</c:formatCode>
                <c:ptCount val="6"/>
                <c:pt idx="0">
                  <c:v>502.73099999999999</c:v>
                </c:pt>
                <c:pt idx="1">
                  <c:v>498.95</c:v>
                </c:pt>
                <c:pt idx="2">
                  <c:v>485.73099999999999</c:v>
                </c:pt>
                <c:pt idx="3">
                  <c:v>479.74599999999998</c:v>
                </c:pt>
                <c:pt idx="4">
                  <c:v>519.726</c:v>
                </c:pt>
                <c:pt idx="5">
                  <c:v>519.33799999999997</c:v>
                </c:pt>
              </c:numCache>
            </c:numRef>
          </c:val>
          <c:smooth val="0"/>
          <c:extLst>
            <c:ext xmlns:c16="http://schemas.microsoft.com/office/drawing/2014/chart" uri="{C3380CC4-5D6E-409C-BE32-E72D297353CC}">
              <c16:uniqueId val="{00000007-3139-4352-AD48-74C0560C7A10}"/>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139-4352-AD48-74C0560C7A10}"/>
              </c:ext>
            </c:extLst>
          </c:dPt>
          <c:dPt>
            <c:idx val="3"/>
            <c:marker>
              <c:spPr>
                <a:solidFill>
                  <a:srgbClr val="002060"/>
                </a:solidFill>
                <a:ln>
                  <a:noFill/>
                </a:ln>
              </c:spPr>
            </c:marker>
            <c:bubble3D val="0"/>
            <c:extLst>
              <c:ext xmlns:c16="http://schemas.microsoft.com/office/drawing/2014/chart" uri="{C3380CC4-5D6E-409C-BE32-E72D297353CC}">
                <c16:uniqueId val="{00000009-3139-4352-AD48-74C0560C7A10}"/>
              </c:ext>
            </c:extLst>
          </c:dPt>
          <c:dPt>
            <c:idx val="5"/>
            <c:marker>
              <c:spPr>
                <a:solidFill>
                  <a:srgbClr val="002060"/>
                </a:solidFill>
                <a:ln>
                  <a:noFill/>
                </a:ln>
              </c:spPr>
            </c:marker>
            <c:bubble3D val="0"/>
            <c:extLst>
              <c:ext xmlns:c16="http://schemas.microsoft.com/office/drawing/2014/chart" uri="{C3380CC4-5D6E-409C-BE32-E72D297353CC}">
                <c16:uniqueId val="{0000000A-3139-4352-AD48-74C0560C7A1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139-4352-AD48-74C0560C7A1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139-4352-AD48-74C0560C7A1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139-4352-AD48-74C0560C7A1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Durango</c:v>
                  </c:pt>
                  <c:pt idx="2">
                    <c:v>Hombre</c:v>
                  </c:pt>
                  <c:pt idx="4">
                    <c:v>Mujer</c:v>
                  </c:pt>
                </c:lvl>
              </c:multiLvlStrCache>
            </c:multiLvlStrRef>
          </c:cat>
          <c:val>
            <c:numRef>
              <c:f>_SEXO_INT_!$F$2:$F$7</c:f>
              <c:numCache>
                <c:formatCode>General</c:formatCode>
                <c:ptCount val="6"/>
                <c:pt idx="0">
                  <c:v>489</c:v>
                </c:pt>
                <c:pt idx="1">
                  <c:v>489</c:v>
                </c:pt>
                <c:pt idx="2">
                  <c:v>472</c:v>
                </c:pt>
                <c:pt idx="3">
                  <c:v>469</c:v>
                </c:pt>
                <c:pt idx="4">
                  <c:v>505</c:v>
                </c:pt>
                <c:pt idx="5">
                  <c:v>507</c:v>
                </c:pt>
              </c:numCache>
            </c:numRef>
          </c:val>
          <c:smooth val="0"/>
          <c:extLst>
            <c:ext xmlns:c16="http://schemas.microsoft.com/office/drawing/2014/chart" uri="{C3380CC4-5D6E-409C-BE32-E72D297353CC}">
              <c16:uniqueId val="{0000000B-3139-4352-AD48-74C0560C7A10}"/>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B43-462C-8FDD-6F05F7453D58}"/>
              </c:ext>
            </c:extLst>
          </c:dPt>
          <c:dPt>
            <c:idx val="3"/>
            <c:marker>
              <c:spPr>
                <a:solidFill>
                  <a:srgbClr val="002060"/>
                </a:solidFill>
                <a:ln>
                  <a:noFill/>
                </a:ln>
              </c:spPr>
            </c:marker>
            <c:bubble3D val="0"/>
            <c:extLst>
              <c:ext xmlns:c16="http://schemas.microsoft.com/office/drawing/2014/chart" uri="{C3380CC4-5D6E-409C-BE32-E72D297353CC}">
                <c16:uniqueId val="{00000001-7B43-462C-8FDD-6F05F7453D58}"/>
              </c:ext>
            </c:extLst>
          </c:dPt>
          <c:dPt>
            <c:idx val="5"/>
            <c:marker>
              <c:spPr>
                <a:solidFill>
                  <a:srgbClr val="002060"/>
                </a:solidFill>
                <a:ln>
                  <a:noFill/>
                </a:ln>
              </c:spPr>
            </c:marker>
            <c:bubble3D val="0"/>
            <c:extLst>
              <c:ext xmlns:c16="http://schemas.microsoft.com/office/drawing/2014/chart" uri="{C3380CC4-5D6E-409C-BE32-E72D297353CC}">
                <c16:uniqueId val="{00000002-7B43-462C-8FDD-6F05F7453D58}"/>
              </c:ext>
            </c:extLst>
          </c:dPt>
          <c:cat>
            <c:multiLvlStrRef>
              <c:f>_SEXO_INT_!$B$27:$C$32</c:f>
              <c:multiLvlStrCache>
                <c:ptCount val="6"/>
                <c:lvl>
                  <c:pt idx="0">
                    <c:v>2015</c:v>
                  </c:pt>
                  <c:pt idx="1">
                    <c:v>2018</c:v>
                  </c:pt>
                  <c:pt idx="2">
                    <c:v>2015</c:v>
                  </c:pt>
                  <c:pt idx="3">
                    <c:v>2018</c:v>
                  </c:pt>
                  <c:pt idx="4">
                    <c:v>2015</c:v>
                  </c:pt>
                  <c:pt idx="5">
                    <c:v>2018</c:v>
                  </c:pt>
                </c:lvl>
                <c:lvl>
                  <c:pt idx="0">
                    <c:v>Durango</c:v>
                  </c:pt>
                  <c:pt idx="2">
                    <c:v>Hombre</c:v>
                  </c:pt>
                  <c:pt idx="4">
                    <c:v>Mujer</c:v>
                  </c:pt>
                </c:lvl>
              </c:multiLvlStrCache>
            </c:multiLvlStrRef>
          </c:cat>
          <c:val>
            <c:numRef>
              <c:f>_SEXO_INT_!$D$27:$D$32</c:f>
              <c:numCache>
                <c:formatCode>General</c:formatCode>
                <c:ptCount val="6"/>
                <c:pt idx="0">
                  <c:v>485.08</c:v>
                </c:pt>
                <c:pt idx="1">
                  <c:v>483.25900000000001</c:v>
                </c:pt>
                <c:pt idx="2">
                  <c:v>480.87599999999998</c:v>
                </c:pt>
                <c:pt idx="3">
                  <c:v>475.65699999999998</c:v>
                </c:pt>
                <c:pt idx="4">
                  <c:v>488.488</c:v>
                </c:pt>
                <c:pt idx="5">
                  <c:v>488.26900000000001</c:v>
                </c:pt>
              </c:numCache>
            </c:numRef>
          </c:val>
          <c:smooth val="0"/>
          <c:extLst>
            <c:ext xmlns:c16="http://schemas.microsoft.com/office/drawing/2014/chart" uri="{C3380CC4-5D6E-409C-BE32-E72D297353CC}">
              <c16:uniqueId val="{00000003-7B43-462C-8FDD-6F05F7453D5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B43-462C-8FDD-6F05F7453D58}"/>
              </c:ext>
            </c:extLst>
          </c:dPt>
          <c:dPt>
            <c:idx val="3"/>
            <c:marker>
              <c:spPr>
                <a:solidFill>
                  <a:srgbClr val="002060"/>
                </a:solidFill>
                <a:ln>
                  <a:noFill/>
                </a:ln>
              </c:spPr>
            </c:marker>
            <c:bubble3D val="0"/>
            <c:extLst>
              <c:ext xmlns:c16="http://schemas.microsoft.com/office/drawing/2014/chart" uri="{C3380CC4-5D6E-409C-BE32-E72D297353CC}">
                <c16:uniqueId val="{00000005-7B43-462C-8FDD-6F05F7453D58}"/>
              </c:ext>
            </c:extLst>
          </c:dPt>
          <c:dPt>
            <c:idx val="5"/>
            <c:marker>
              <c:spPr>
                <a:solidFill>
                  <a:srgbClr val="002060"/>
                </a:solidFill>
                <a:ln>
                  <a:noFill/>
                </a:ln>
              </c:spPr>
            </c:marker>
            <c:bubble3D val="0"/>
            <c:extLst>
              <c:ext xmlns:c16="http://schemas.microsoft.com/office/drawing/2014/chart" uri="{C3380CC4-5D6E-409C-BE32-E72D297353CC}">
                <c16:uniqueId val="{00000006-7B43-462C-8FDD-6F05F7453D58}"/>
              </c:ext>
            </c:extLst>
          </c:dPt>
          <c:cat>
            <c:multiLvlStrRef>
              <c:f>_SEXO_INT_!$B$27:$C$32</c:f>
              <c:multiLvlStrCache>
                <c:ptCount val="6"/>
                <c:lvl>
                  <c:pt idx="0">
                    <c:v>2015</c:v>
                  </c:pt>
                  <c:pt idx="1">
                    <c:v>2018</c:v>
                  </c:pt>
                  <c:pt idx="2">
                    <c:v>2015</c:v>
                  </c:pt>
                  <c:pt idx="3">
                    <c:v>2018</c:v>
                  </c:pt>
                  <c:pt idx="4">
                    <c:v>2015</c:v>
                  </c:pt>
                  <c:pt idx="5">
                    <c:v>2018</c:v>
                  </c:pt>
                </c:lvl>
                <c:lvl>
                  <c:pt idx="0">
                    <c:v>Durango</c:v>
                  </c:pt>
                  <c:pt idx="2">
                    <c:v>Hombre</c:v>
                  </c:pt>
                  <c:pt idx="4">
                    <c:v>Mujer</c:v>
                  </c:pt>
                </c:lvl>
              </c:multiLvlStrCache>
            </c:multiLvlStrRef>
          </c:cat>
          <c:val>
            <c:numRef>
              <c:f>_SEXO_INT_!$E$27:$E$32</c:f>
              <c:numCache>
                <c:formatCode>General</c:formatCode>
                <c:ptCount val="6"/>
                <c:pt idx="0">
                  <c:v>516.91999999999996</c:v>
                </c:pt>
                <c:pt idx="1">
                  <c:v>506.74099999999999</c:v>
                </c:pt>
                <c:pt idx="2">
                  <c:v>511.12400000000002</c:v>
                </c:pt>
                <c:pt idx="3">
                  <c:v>498.34300000000002</c:v>
                </c:pt>
                <c:pt idx="4">
                  <c:v>523.51199999999994</c:v>
                </c:pt>
                <c:pt idx="5">
                  <c:v>515.73099999999999</c:v>
                </c:pt>
              </c:numCache>
            </c:numRef>
          </c:val>
          <c:smooth val="0"/>
          <c:extLst>
            <c:ext xmlns:c16="http://schemas.microsoft.com/office/drawing/2014/chart" uri="{C3380CC4-5D6E-409C-BE32-E72D297353CC}">
              <c16:uniqueId val="{00000007-7B43-462C-8FDD-6F05F7453D58}"/>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B43-462C-8FDD-6F05F7453D58}"/>
              </c:ext>
            </c:extLst>
          </c:dPt>
          <c:dPt>
            <c:idx val="3"/>
            <c:marker>
              <c:spPr>
                <a:solidFill>
                  <a:srgbClr val="002060"/>
                </a:solidFill>
                <a:ln>
                  <a:noFill/>
                </a:ln>
              </c:spPr>
            </c:marker>
            <c:bubble3D val="0"/>
            <c:extLst>
              <c:ext xmlns:c16="http://schemas.microsoft.com/office/drawing/2014/chart" uri="{C3380CC4-5D6E-409C-BE32-E72D297353CC}">
                <c16:uniqueId val="{00000009-7B43-462C-8FDD-6F05F7453D58}"/>
              </c:ext>
            </c:extLst>
          </c:dPt>
          <c:dPt>
            <c:idx val="5"/>
            <c:marker>
              <c:spPr>
                <a:solidFill>
                  <a:srgbClr val="002060"/>
                </a:solidFill>
                <a:ln>
                  <a:noFill/>
                </a:ln>
              </c:spPr>
            </c:marker>
            <c:bubble3D val="0"/>
            <c:extLst>
              <c:ext xmlns:c16="http://schemas.microsoft.com/office/drawing/2014/chart" uri="{C3380CC4-5D6E-409C-BE32-E72D297353CC}">
                <c16:uniqueId val="{0000000A-7B43-462C-8FDD-6F05F7453D5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B43-462C-8FDD-6F05F7453D5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B43-462C-8FDD-6F05F7453D5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B43-462C-8FDD-6F05F7453D5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Durango</c:v>
                  </c:pt>
                  <c:pt idx="2">
                    <c:v>Hombre</c:v>
                  </c:pt>
                  <c:pt idx="4">
                    <c:v>Mujer</c:v>
                  </c:pt>
                </c:lvl>
              </c:multiLvlStrCache>
            </c:multiLvlStrRef>
          </c:cat>
          <c:val>
            <c:numRef>
              <c:f>_SEXO_INT_!$F$27:$F$32</c:f>
              <c:numCache>
                <c:formatCode>General</c:formatCode>
                <c:ptCount val="6"/>
                <c:pt idx="0">
                  <c:v>501</c:v>
                </c:pt>
                <c:pt idx="1">
                  <c:v>495</c:v>
                </c:pt>
                <c:pt idx="2">
                  <c:v>496</c:v>
                </c:pt>
                <c:pt idx="3">
                  <c:v>487</c:v>
                </c:pt>
                <c:pt idx="4">
                  <c:v>506</c:v>
                </c:pt>
                <c:pt idx="5">
                  <c:v>502</c:v>
                </c:pt>
              </c:numCache>
            </c:numRef>
          </c:val>
          <c:smooth val="0"/>
          <c:extLst>
            <c:ext xmlns:c16="http://schemas.microsoft.com/office/drawing/2014/chart" uri="{C3380CC4-5D6E-409C-BE32-E72D297353CC}">
              <c16:uniqueId val="{0000000B-7B43-462C-8FDD-6F05F7453D58}"/>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097082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482053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4170295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77212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684842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476108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616215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878663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708270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98402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Durango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9"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1"/>
          <p:cNvGraphicFramePr>
            <a:graphicFrameLocks/>
          </p:cNvGraphicFramePr>
          <p:nvPr>
            <p:extLst>
              <p:ext uri="{D42A27DB-BD31-4B8C-83A1-F6EECF244321}">
                <p14:modId xmlns:p14="http://schemas.microsoft.com/office/powerpoint/2010/main" val="3379614045"/>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1318794803"/>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674477346"/>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2585527200"/>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639300811"/>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4215827113"/>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29069498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9581831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202845612"/>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028825" y="1123949"/>
              <a:ext cx="1055635" cy="1609723"/>
              <a:chOff x="202882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0452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02882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45657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24.7</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2797683243"/>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85949" y="1133473"/>
              <a:ext cx="820127" cy="1609722"/>
              <a:chOff x="1885949"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61645"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85951"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202128" y="1133475"/>
                <a:ext cx="122387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16.9</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29305" cy="5016500"/>
            <a:chOff x="0" y="0"/>
            <a:chExt cx="8829305" cy="5016500"/>
          </a:xfrm>
        </p:grpSpPr>
        <p:graphicFrame>
          <p:nvGraphicFramePr>
            <p:cNvPr id="7" name="Chart 1"/>
            <p:cNvGraphicFramePr/>
            <p:nvPr>
              <p:extLst>
                <p:ext uri="{D42A27DB-BD31-4B8C-83A1-F6EECF244321}">
                  <p14:modId xmlns:p14="http://schemas.microsoft.com/office/powerpoint/2010/main" val="418421982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33559" y="2714625"/>
              <a:ext cx="4372703" cy="762000"/>
              <a:chOff x="2333624" y="2714625"/>
              <a:chExt cx="7780288" cy="1907451"/>
            </a:xfrm>
          </p:grpSpPr>
          <p:sp>
            <p:nvSpPr>
              <p:cNvPr id="14" name="Cerrar llave 13"/>
              <p:cNvSpPr/>
              <p:nvPr/>
            </p:nvSpPr>
            <p:spPr>
              <a:xfrm>
                <a:off x="9546667" y="27146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54496" y="46220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4" y="27146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74397" y="3365642"/>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63</a:t>
                </a:r>
              </a:p>
            </p:txBody>
          </p:sp>
        </p:grpSp>
        <p:grpSp>
          <p:nvGrpSpPr>
            <p:cNvPr id="9" name="llave_lyc2"/>
            <p:cNvGrpSpPr/>
            <p:nvPr/>
          </p:nvGrpSpPr>
          <p:grpSpPr>
            <a:xfrm>
              <a:off x="4238607" y="2695575"/>
              <a:ext cx="4590698" cy="752475"/>
              <a:chOff x="4238626" y="2695575"/>
              <a:chExt cx="4882792" cy="1906508"/>
            </a:xfrm>
          </p:grpSpPr>
          <p:sp>
            <p:nvSpPr>
              <p:cNvPr id="10" name="Cerrar llave 9"/>
              <p:cNvSpPr/>
              <p:nvPr/>
            </p:nvSpPr>
            <p:spPr>
              <a:xfrm>
                <a:off x="8746653" y="26955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6020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4351" y="26955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69117" y="3370268"/>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62</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6" cy="5016500"/>
            <a:chOff x="0" y="0"/>
            <a:chExt cx="8830446" cy="5016500"/>
          </a:xfrm>
        </p:grpSpPr>
        <p:graphicFrame>
          <p:nvGraphicFramePr>
            <p:cNvPr id="7" name="Chart 2"/>
            <p:cNvGraphicFramePr/>
            <p:nvPr>
              <p:extLst>
                <p:ext uri="{D42A27DB-BD31-4B8C-83A1-F6EECF244321}">
                  <p14:modId xmlns:p14="http://schemas.microsoft.com/office/powerpoint/2010/main" val="273279231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52714" y="2695575"/>
              <a:ext cx="4370375" cy="492120"/>
              <a:chOff x="2352676" y="2695575"/>
              <a:chExt cx="7793372" cy="1907451"/>
            </a:xfrm>
          </p:grpSpPr>
          <p:sp>
            <p:nvSpPr>
              <p:cNvPr id="14" name="Cerrar llave 13"/>
              <p:cNvSpPr/>
              <p:nvPr/>
            </p:nvSpPr>
            <p:spPr>
              <a:xfrm>
                <a:off x="9593133" y="26955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00962" y="46030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6" y="269557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06533" y="3167290"/>
                <a:ext cx="639515" cy="47919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41</a:t>
                </a:r>
              </a:p>
            </p:txBody>
          </p:sp>
        </p:grpSp>
        <p:grpSp>
          <p:nvGrpSpPr>
            <p:cNvPr id="9" name="llave_mat2"/>
            <p:cNvGrpSpPr/>
            <p:nvPr/>
          </p:nvGrpSpPr>
          <p:grpSpPr>
            <a:xfrm>
              <a:off x="4238637" y="2695575"/>
              <a:ext cx="4591809" cy="600075"/>
              <a:chOff x="4238626" y="2695575"/>
              <a:chExt cx="4891700" cy="1906511"/>
            </a:xfrm>
          </p:grpSpPr>
          <p:sp>
            <p:nvSpPr>
              <p:cNvPr id="10" name="Cerrar llave 9"/>
              <p:cNvSpPr/>
              <p:nvPr/>
            </p:nvSpPr>
            <p:spPr>
              <a:xfrm>
                <a:off x="8743438" y="26955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60208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6955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279" y="3261614"/>
                <a:ext cx="376047" cy="39241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48</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3440556963"/>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628775" y="1533523"/>
              <a:ext cx="982622" cy="1152523"/>
              <a:chOff x="1628775"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504471"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628775"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26992"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18.6</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0243675"/>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428751" y="1524000"/>
              <a:ext cx="550370" cy="1152524"/>
              <a:chOff x="1428751"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304447"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428755"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428754" y="1524000"/>
                <a:ext cx="1832623"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10.6</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37" cy="5016500"/>
            <a:chOff x="0" y="0"/>
            <a:chExt cx="8695437" cy="5016500"/>
          </a:xfrm>
        </p:grpSpPr>
        <p:graphicFrame>
          <p:nvGraphicFramePr>
            <p:cNvPr id="7" name="Chart 1"/>
            <p:cNvGraphicFramePr/>
            <p:nvPr>
              <p:extLst>
                <p:ext uri="{D42A27DB-BD31-4B8C-83A1-F6EECF244321}">
                  <p14:modId xmlns:p14="http://schemas.microsoft.com/office/powerpoint/2010/main" val="197180955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5" y="2924175"/>
              <a:ext cx="3093622" cy="419100"/>
              <a:chOff x="3143251" y="2924175"/>
              <a:chExt cx="5214052" cy="1907451"/>
            </a:xfrm>
          </p:grpSpPr>
          <p:sp>
            <p:nvSpPr>
              <p:cNvPr id="14" name="Cerrar llave 13"/>
              <p:cNvSpPr/>
              <p:nvPr/>
            </p:nvSpPr>
            <p:spPr>
              <a:xfrm>
                <a:off x="7795557" y="29241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83162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92417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7788" y="3370448"/>
                <a:ext cx="639515" cy="58881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34</a:t>
                </a:r>
              </a:p>
            </p:txBody>
          </p:sp>
        </p:grpSp>
        <p:grpSp>
          <p:nvGrpSpPr>
            <p:cNvPr id="9" name="llave_lyc2"/>
            <p:cNvGrpSpPr/>
            <p:nvPr/>
          </p:nvGrpSpPr>
          <p:grpSpPr>
            <a:xfrm>
              <a:off x="5362559" y="2876551"/>
              <a:ext cx="3332878" cy="552450"/>
              <a:chOff x="5362576" y="2876551"/>
              <a:chExt cx="3354505" cy="1908255"/>
            </a:xfrm>
          </p:grpSpPr>
          <p:sp>
            <p:nvSpPr>
              <p:cNvPr id="10" name="Cerrar llave 9"/>
              <p:cNvSpPr/>
              <p:nvPr/>
            </p:nvSpPr>
            <p:spPr>
              <a:xfrm>
                <a:off x="8344720" y="2876551"/>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783059"/>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876551"/>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780" y="3420610"/>
                <a:ext cx="352301" cy="55497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45</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29537" cy="5016500"/>
            <a:chOff x="0" y="0"/>
            <a:chExt cx="8629537" cy="5016500"/>
          </a:xfrm>
        </p:grpSpPr>
        <p:graphicFrame>
          <p:nvGraphicFramePr>
            <p:cNvPr id="7" name="Chart 2"/>
            <p:cNvGraphicFramePr/>
            <p:nvPr>
              <p:extLst>
                <p:ext uri="{D42A27DB-BD31-4B8C-83A1-F6EECF244321}">
                  <p14:modId xmlns:p14="http://schemas.microsoft.com/office/powerpoint/2010/main" val="332954121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43245" y="2811648"/>
              <a:ext cx="3115680" cy="198252"/>
              <a:chOff x="3143250" y="2811648"/>
              <a:chExt cx="5254285" cy="2335377"/>
            </a:xfrm>
          </p:grpSpPr>
          <p:sp>
            <p:nvSpPr>
              <p:cNvPr id="14" name="Cerrar llave 13"/>
              <p:cNvSpPr/>
              <p:nvPr/>
            </p:nvSpPr>
            <p:spPr>
              <a:xfrm>
                <a:off x="7841842" y="3239574"/>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0" y="5147025"/>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57944" y="3239574"/>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8021" y="2811648"/>
                <a:ext cx="639514" cy="77223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13</a:t>
                </a:r>
              </a:p>
            </p:txBody>
          </p:sp>
        </p:grpSp>
        <p:grpSp>
          <p:nvGrpSpPr>
            <p:cNvPr id="9" name="llave_mat2"/>
            <p:cNvGrpSpPr/>
            <p:nvPr/>
          </p:nvGrpSpPr>
          <p:grpSpPr>
            <a:xfrm>
              <a:off x="5362605" y="2876550"/>
              <a:ext cx="3266932" cy="323850"/>
              <a:chOff x="5362576" y="2876550"/>
              <a:chExt cx="3287542" cy="1908019"/>
            </a:xfrm>
          </p:grpSpPr>
          <p:sp>
            <p:nvSpPr>
              <p:cNvPr id="10" name="Cerrar llave 9"/>
              <p:cNvSpPr/>
              <p:nvPr/>
            </p:nvSpPr>
            <p:spPr>
              <a:xfrm>
                <a:off x="8294839" y="28765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78305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87655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297818" y="3153518"/>
                <a:ext cx="352300" cy="8522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27</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2" name="Gráfico 11"/>
          <p:cNvGraphicFramePr>
            <a:graphicFrameLocks/>
          </p:cNvGraphicFramePr>
          <p:nvPr>
            <p:extLst>
              <p:ext uri="{D42A27DB-BD31-4B8C-83A1-F6EECF244321}">
                <p14:modId xmlns:p14="http://schemas.microsoft.com/office/powerpoint/2010/main" val="1189017333"/>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val="1575803663"/>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Durango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3359225543"/>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442192112"/>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2099343213"/>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226065926"/>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1832231127"/>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281888474"/>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606768353"/>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1520121962"/>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77005554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0619246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49543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2649674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1648223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556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661717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668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3670035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5248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3597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2669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29476</TotalTime>
  <Words>8796</Words>
  <Application>Microsoft Office PowerPoint</Application>
  <PresentationFormat>Carta (216 x 279 mm)</PresentationFormat>
  <Paragraphs>1268</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Durango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1262</cp:revision>
  <cp:lastPrinted>2018-11-23T18:12:50Z</cp:lastPrinted>
  <dcterms:created xsi:type="dcterms:W3CDTF">2017-08-15T14:36:10Z</dcterms:created>
  <dcterms:modified xsi:type="dcterms:W3CDTF">2018-11-30T20:42:28Z</dcterms:modified>
</cp:coreProperties>
</file>