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Estado%20de%20M&#233;xic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E0929C5B-ED9B-4AE1-9C95-EFEA0DB6A6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24745DF3-E0BE-4272-A94D-11F6F2236D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E3DA6FB6-CC63-4E26-A53E-AE61ED822E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94757C50-76AF-4E75-A04E-625D148AC1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1200E711-61C4-4D75-9789-A920A96C0C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3623D944-064D-4EFF-98BF-5C8207FB37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2AFB762B-BA08-4A9D-9F07-FD8F0EBBD1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8FCEB0E0-AEEA-4E2D-897F-B6D8BF0291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24E23848-8E23-413C-80E7-F6F8C032E1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32697B83-805E-447B-9B80-02F010D8BB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7C703339-B93D-4801-B5F3-D39E6C533C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5FF53D97-0977-4CAF-91A4-354B826E34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12EB4C1D-E590-46D9-B3E2-CFD05BE186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473A4DE7-953E-46B2-9B66-48C4049385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A9375D08-C7E3-44CF-9616-17E97F7E3B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8A538810-DDA9-4E24-A3C0-95D7007137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8F31C270-0D6D-4452-ACAB-21C0607F46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5ADBED44-9EBC-4BA5-A884-D507D478A6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2B05E8BE-D9E1-4382-A5B0-E5374E6DC0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275A2808-77AA-4123-8EBE-F435D9E0B2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25D1B97C-FFFA-4F41-97BB-AD335A36B5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AE54B242-B6F8-4D17-8F5C-6769C42FA7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6633DCA0-94EB-462E-8DC2-F14577B4FC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397E6EB2-C9E2-498B-85C4-66060DC6C5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E4ECC3C8-F10C-4D6A-9FE0-D830EA7A33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32039AA6-2DD2-4285-A292-562A7C6AB3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00697B8B-9DB7-4B94-89FC-9861E93AF2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5E696A57-BFD6-4F07-BA15-26F23342AA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26367246-223A-427D-9286-205D5560C6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F6B71C44-24F1-4389-8A8F-DD58D94A4D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80F665E8-C716-44E0-A0B7-ABEE07AB7C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98E3D56B-67B8-432A-8E04-CFAACF2001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81E6CD26-5A9C-4E75-A412-7B3DAF6086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EA6382A6-D785-4588-B61A-564E4C6D33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BCB443E8-24FC-4C68-AD30-EB488B6631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37170FEE-1747-47CE-9643-D8CD3BE08A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21A11BB1-7F98-4FCA-9F30-9B3BA3F9E0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067D392F-4252-44FA-9489-5FD2735173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8446A052-C683-4F99-A497-FF5AE4A8F6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73F65548-481E-4178-88F6-4ED42CA375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57EBB874-9AC9-43C9-977D-EA260180DE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B8D508D8-12D4-46F2-A098-CE5BA59F93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D1F6C87E-39D7-437B-844E-70D55DC5EA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E6C5C28F-DF6C-4949-9652-9E3A497E39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37D9C95A-ECF5-4A8F-ACE9-D99DEA5F72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A279E885-85B3-4914-9935-9889BB580E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3459BE1C-B4EF-4AA8-B6C0-E3318934E1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6B03E68-88FD-4CCE-B95A-5C89988E03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CFF-4FFE-89EE-42A11370CD62}"/>
                </c:ext>
              </c:extLst>
            </c:dLbl>
            <c:dLbl>
              <c:idx val="1"/>
              <c:tx>
                <c:rich>
                  <a:bodyPr/>
                  <a:lstStyle/>
                  <a:p>
                    <a:fld id="{20653E5E-173B-45E7-ABB7-80AC11AE83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CFF-4FFE-89EE-42A11370CD6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Estado de México</c:v>
                </c:pt>
                <c:pt idx="1">
                  <c:v>Nacional</c:v>
                </c:pt>
              </c:strCache>
            </c:strRef>
          </c:cat>
          <c:val>
            <c:numRef>
              <c:f>'_NACIONAL-ESTADO_'!$C$2:$C$3</c:f>
              <c:numCache>
                <c:formatCode>General</c:formatCode>
                <c:ptCount val="2"/>
                <c:pt idx="0">
                  <c:v>-41</c:v>
                </c:pt>
                <c:pt idx="1">
                  <c:v>-49.1</c:v>
                </c:pt>
              </c:numCache>
            </c:numRef>
          </c:val>
          <c:extLst>
            <c:ext xmlns:c15="http://schemas.microsoft.com/office/drawing/2012/chart" uri="{02D57815-91ED-43cb-92C2-25804820EDAC}">
              <c15:datalabelsRange>
                <c15:f>'_NACIONAL-ESTADO_'!$G$2:$G$3</c15:f>
                <c15:dlblRangeCache>
                  <c:ptCount val="2"/>
                  <c:pt idx="0">
                    <c:v>41.0</c:v>
                  </c:pt>
                  <c:pt idx="1">
                    <c:v>49.1</c:v>
                  </c:pt>
                </c15:dlblRangeCache>
              </c15:datalabelsRange>
            </c:ext>
            <c:ext xmlns:c16="http://schemas.microsoft.com/office/drawing/2014/chart" uri="{C3380CC4-5D6E-409C-BE32-E72D297353CC}">
              <c16:uniqueId val="{00000002-7CFF-4FFE-89EE-42A11370CD62}"/>
            </c:ext>
          </c:extLst>
        </c:ser>
        <c:ser>
          <c:idx val="1"/>
          <c:order val="1"/>
          <c:tx>
            <c:v>NII</c:v>
          </c:tx>
          <c:spPr>
            <a:solidFill>
              <a:srgbClr val="B07CAA"/>
            </a:solidFill>
          </c:spPr>
          <c:invertIfNegative val="0"/>
          <c:dLbls>
            <c:dLbl>
              <c:idx val="0"/>
              <c:tx>
                <c:rich>
                  <a:bodyPr/>
                  <a:lstStyle/>
                  <a:p>
                    <a:fld id="{0DCED4A1-487D-4EFB-B021-F4F532FBB7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CFF-4FFE-89EE-42A11370CD62}"/>
                </c:ext>
              </c:extLst>
            </c:dLbl>
            <c:dLbl>
              <c:idx val="1"/>
              <c:tx>
                <c:rich>
                  <a:bodyPr/>
                  <a:lstStyle/>
                  <a:p>
                    <a:fld id="{4CBDBA0B-AC9F-44C6-89DA-EFB2608661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CFF-4FFE-89EE-42A11370CD6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Estado de México</c:v>
                </c:pt>
                <c:pt idx="1">
                  <c:v>Nacional</c:v>
                </c:pt>
              </c:strCache>
            </c:strRef>
          </c:cat>
          <c:val>
            <c:numRef>
              <c:f>'_NACIONAL-ESTADO_'!$D$2:$D$3</c:f>
              <c:numCache>
                <c:formatCode>General</c:formatCode>
                <c:ptCount val="2"/>
                <c:pt idx="0">
                  <c:v>38.6</c:v>
                </c:pt>
                <c:pt idx="1">
                  <c:v>32.9</c:v>
                </c:pt>
              </c:numCache>
            </c:numRef>
          </c:val>
          <c:extLst>
            <c:ext xmlns:c15="http://schemas.microsoft.com/office/drawing/2012/chart" uri="{02D57815-91ED-43cb-92C2-25804820EDAC}">
              <c15:datalabelsRange>
                <c15:f>'_NACIONAL-ESTADO_'!$H$2:$H$3</c15:f>
                <c15:dlblRangeCache>
                  <c:ptCount val="2"/>
                  <c:pt idx="0">
                    <c:v>38.6</c:v>
                  </c:pt>
                  <c:pt idx="1">
                    <c:v>32.9</c:v>
                  </c:pt>
                </c15:dlblRangeCache>
              </c15:datalabelsRange>
            </c:ext>
            <c:ext xmlns:c16="http://schemas.microsoft.com/office/drawing/2014/chart" uri="{C3380CC4-5D6E-409C-BE32-E72D297353CC}">
              <c16:uniqueId val="{00000005-7CFF-4FFE-89EE-42A11370CD62}"/>
            </c:ext>
          </c:extLst>
        </c:ser>
        <c:ser>
          <c:idx val="2"/>
          <c:order val="2"/>
          <c:tx>
            <c:v>NIII</c:v>
          </c:tx>
          <c:spPr>
            <a:solidFill>
              <a:srgbClr val="9A528E"/>
            </a:solidFill>
          </c:spPr>
          <c:invertIfNegative val="0"/>
          <c:dLbls>
            <c:dLbl>
              <c:idx val="0"/>
              <c:tx>
                <c:rich>
                  <a:bodyPr/>
                  <a:lstStyle/>
                  <a:p>
                    <a:fld id="{48E6B228-FDFD-48D4-A4D2-7A820D0A8E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CFF-4FFE-89EE-42A11370CD62}"/>
                </c:ext>
              </c:extLst>
            </c:dLbl>
            <c:dLbl>
              <c:idx val="1"/>
              <c:tx>
                <c:rich>
                  <a:bodyPr/>
                  <a:lstStyle/>
                  <a:p>
                    <a:fld id="{4C766873-EC50-438C-BCBD-FE9A6E71AE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CFF-4FFE-89EE-42A11370CD6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Estado de México</c:v>
                </c:pt>
                <c:pt idx="1">
                  <c:v>Nacional</c:v>
                </c:pt>
              </c:strCache>
            </c:strRef>
          </c:cat>
          <c:val>
            <c:numRef>
              <c:f>'_NACIONAL-ESTADO_'!$E$2:$E$3</c:f>
              <c:numCache>
                <c:formatCode>General</c:formatCode>
                <c:ptCount val="2"/>
                <c:pt idx="0">
                  <c:v>17.600000000000001</c:v>
                </c:pt>
                <c:pt idx="1">
                  <c:v>15.1</c:v>
                </c:pt>
              </c:numCache>
            </c:numRef>
          </c:val>
          <c:extLst>
            <c:ext xmlns:c15="http://schemas.microsoft.com/office/drawing/2012/chart" uri="{02D57815-91ED-43cb-92C2-25804820EDAC}">
              <c15:datalabelsRange>
                <c15:f>'_NACIONAL-ESTADO_'!$I$2:$I$3</c15:f>
                <c15:dlblRangeCache>
                  <c:ptCount val="2"/>
                  <c:pt idx="0">
                    <c:v>17.6</c:v>
                  </c:pt>
                  <c:pt idx="1">
                    <c:v>15.1</c:v>
                  </c:pt>
                </c15:dlblRangeCache>
              </c15:datalabelsRange>
            </c:ext>
            <c:ext xmlns:c16="http://schemas.microsoft.com/office/drawing/2014/chart" uri="{C3380CC4-5D6E-409C-BE32-E72D297353CC}">
              <c16:uniqueId val="{00000008-7CFF-4FFE-89EE-42A11370CD62}"/>
            </c:ext>
          </c:extLst>
        </c:ser>
        <c:ser>
          <c:idx val="3"/>
          <c:order val="3"/>
          <c:tx>
            <c:v>NIV</c:v>
          </c:tx>
          <c:spPr>
            <a:solidFill>
              <a:srgbClr val="862A77"/>
            </a:solidFill>
          </c:spPr>
          <c:invertIfNegative val="0"/>
          <c:dLbls>
            <c:dLbl>
              <c:idx val="0"/>
              <c:layout>
                <c:manualLayout>
                  <c:x val="2.4242424242424131E-2"/>
                  <c:y val="0"/>
                </c:manualLayout>
              </c:layout>
              <c:tx>
                <c:rich>
                  <a:bodyPr/>
                  <a:lstStyle/>
                  <a:p>
                    <a:fld id="{C16E9D25-CEED-4C6F-BAAC-F107C56B47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CFF-4FFE-89EE-42A11370CD62}"/>
                </c:ext>
              </c:extLst>
            </c:dLbl>
            <c:dLbl>
              <c:idx val="1"/>
              <c:layout>
                <c:manualLayout>
                  <c:x val="2.4242424242424242E-2"/>
                  <c:y val="0"/>
                </c:manualLayout>
              </c:layout>
              <c:tx>
                <c:rich>
                  <a:bodyPr/>
                  <a:lstStyle/>
                  <a:p>
                    <a:fld id="{D91093DD-937C-4164-B906-60F123905B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CFF-4FFE-89EE-42A11370CD62}"/>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Estado de México</c:v>
                </c:pt>
                <c:pt idx="1">
                  <c:v>Nacional</c:v>
                </c:pt>
              </c:strCache>
            </c:strRef>
          </c:cat>
          <c:val>
            <c:numRef>
              <c:f>'_NACIONAL-ESTADO_'!$F$2:$F$3</c:f>
              <c:numCache>
                <c:formatCode>General</c:formatCode>
                <c:ptCount val="2"/>
                <c:pt idx="0">
                  <c:v>2.7</c:v>
                </c:pt>
                <c:pt idx="1">
                  <c:v>2.8</c:v>
                </c:pt>
              </c:numCache>
            </c:numRef>
          </c:val>
          <c:extLst>
            <c:ext xmlns:c15="http://schemas.microsoft.com/office/drawing/2012/chart" uri="{02D57815-91ED-43cb-92C2-25804820EDAC}">
              <c15:datalabelsRange>
                <c15:f>'_NACIONAL-ESTADO_'!$J$2:$J$3</c15:f>
                <c15:dlblRangeCache>
                  <c:ptCount val="2"/>
                  <c:pt idx="0">
                    <c:v>2.7</c:v>
                  </c:pt>
                  <c:pt idx="1">
                    <c:v>2.8</c:v>
                  </c:pt>
                </c15:dlblRangeCache>
              </c15:datalabelsRange>
            </c:ext>
            <c:ext xmlns:c16="http://schemas.microsoft.com/office/drawing/2014/chart" uri="{C3380CC4-5D6E-409C-BE32-E72D297353CC}">
              <c16:uniqueId val="{0000000B-7CFF-4FFE-89EE-42A11370CD62}"/>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D24A9F1-B5BE-4C60-8993-485F4BB741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038-47C5-8FB6-0E06CE0134D5}"/>
                </c:ext>
              </c:extLst>
            </c:dLbl>
            <c:dLbl>
              <c:idx val="1"/>
              <c:tx>
                <c:rich>
                  <a:bodyPr/>
                  <a:lstStyle/>
                  <a:p>
                    <a:fld id="{EA1DA4B4-48C7-4462-856E-41BC3DECC7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038-47C5-8FB6-0E06CE0134D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Estado de México</c:v>
                </c:pt>
                <c:pt idx="1">
                  <c:v>Nacional</c:v>
                </c:pt>
              </c:strCache>
            </c:strRef>
          </c:cat>
          <c:val>
            <c:numRef>
              <c:f>'_NACIONAL-ESTADO_'!$C$27:$C$28</c:f>
              <c:numCache>
                <c:formatCode>General</c:formatCode>
                <c:ptCount val="2"/>
                <c:pt idx="0">
                  <c:v>-54.6</c:v>
                </c:pt>
                <c:pt idx="1">
                  <c:v>-59.1</c:v>
                </c:pt>
              </c:numCache>
            </c:numRef>
          </c:val>
          <c:extLst>
            <c:ext xmlns:c15="http://schemas.microsoft.com/office/drawing/2012/chart" uri="{02D57815-91ED-43cb-92C2-25804820EDAC}">
              <c15:datalabelsRange>
                <c15:f>'_NACIONAL-ESTADO_'!$G$27:$G$28</c15:f>
                <c15:dlblRangeCache>
                  <c:ptCount val="2"/>
                  <c:pt idx="0">
                    <c:v>54.6</c:v>
                  </c:pt>
                  <c:pt idx="1">
                    <c:v>59.1</c:v>
                  </c:pt>
                </c15:dlblRangeCache>
              </c15:datalabelsRange>
            </c:ext>
            <c:ext xmlns:c16="http://schemas.microsoft.com/office/drawing/2014/chart" uri="{C3380CC4-5D6E-409C-BE32-E72D297353CC}">
              <c16:uniqueId val="{00000002-C038-47C5-8FB6-0E06CE0134D5}"/>
            </c:ext>
          </c:extLst>
        </c:ser>
        <c:ser>
          <c:idx val="1"/>
          <c:order val="1"/>
          <c:tx>
            <c:v>NII</c:v>
          </c:tx>
          <c:spPr>
            <a:solidFill>
              <a:srgbClr val="B07CAA"/>
            </a:solidFill>
          </c:spPr>
          <c:invertIfNegative val="0"/>
          <c:dLbls>
            <c:dLbl>
              <c:idx val="0"/>
              <c:tx>
                <c:rich>
                  <a:bodyPr/>
                  <a:lstStyle/>
                  <a:p>
                    <a:fld id="{F0E6261A-48B3-4730-9746-E02D552ADB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038-47C5-8FB6-0E06CE0134D5}"/>
                </c:ext>
              </c:extLst>
            </c:dLbl>
            <c:dLbl>
              <c:idx val="1"/>
              <c:tx>
                <c:rich>
                  <a:bodyPr/>
                  <a:lstStyle/>
                  <a:p>
                    <a:fld id="{24939CC8-381A-4E6A-926D-5019D58E04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038-47C5-8FB6-0E06CE0134D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Estado de México</c:v>
                </c:pt>
                <c:pt idx="1">
                  <c:v>Nacional</c:v>
                </c:pt>
              </c:strCache>
            </c:strRef>
          </c:cat>
          <c:val>
            <c:numRef>
              <c:f>'_NACIONAL-ESTADO_'!$D$27:$D$28</c:f>
              <c:numCache>
                <c:formatCode>General</c:formatCode>
                <c:ptCount val="2"/>
                <c:pt idx="0">
                  <c:v>20.2</c:v>
                </c:pt>
                <c:pt idx="1">
                  <c:v>17.899999999999999</c:v>
                </c:pt>
              </c:numCache>
            </c:numRef>
          </c:val>
          <c:extLst>
            <c:ext xmlns:c15="http://schemas.microsoft.com/office/drawing/2012/chart" uri="{02D57815-91ED-43cb-92C2-25804820EDAC}">
              <c15:datalabelsRange>
                <c15:f>'_NACIONAL-ESTADO_'!$H$27:$H$28</c15:f>
                <c15:dlblRangeCache>
                  <c:ptCount val="2"/>
                  <c:pt idx="0">
                    <c:v>20.2</c:v>
                  </c:pt>
                  <c:pt idx="1">
                    <c:v>17.9</c:v>
                  </c:pt>
                </c15:dlblRangeCache>
              </c15:datalabelsRange>
            </c:ext>
            <c:ext xmlns:c16="http://schemas.microsoft.com/office/drawing/2014/chart" uri="{C3380CC4-5D6E-409C-BE32-E72D297353CC}">
              <c16:uniqueId val="{00000005-C038-47C5-8FB6-0E06CE0134D5}"/>
            </c:ext>
          </c:extLst>
        </c:ser>
        <c:ser>
          <c:idx val="2"/>
          <c:order val="2"/>
          <c:tx>
            <c:v>NIII</c:v>
          </c:tx>
          <c:spPr>
            <a:solidFill>
              <a:srgbClr val="9A528E"/>
            </a:solidFill>
          </c:spPr>
          <c:invertIfNegative val="0"/>
          <c:dLbls>
            <c:dLbl>
              <c:idx val="0"/>
              <c:tx>
                <c:rich>
                  <a:bodyPr/>
                  <a:lstStyle/>
                  <a:p>
                    <a:fld id="{AEF19C43-C110-4D37-9F83-9EC0E038FD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038-47C5-8FB6-0E06CE0134D5}"/>
                </c:ext>
              </c:extLst>
            </c:dLbl>
            <c:dLbl>
              <c:idx val="1"/>
              <c:tx>
                <c:rich>
                  <a:bodyPr/>
                  <a:lstStyle/>
                  <a:p>
                    <a:fld id="{3B8086CE-54FB-421C-8E71-74D5100583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038-47C5-8FB6-0E06CE0134D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Estado de México</c:v>
                </c:pt>
                <c:pt idx="1">
                  <c:v>Nacional</c:v>
                </c:pt>
              </c:strCache>
            </c:strRef>
          </c:cat>
          <c:val>
            <c:numRef>
              <c:f>'_NACIONAL-ESTADO_'!$E$27:$E$28</c:f>
              <c:numCache>
                <c:formatCode>General</c:formatCode>
                <c:ptCount val="2"/>
                <c:pt idx="0">
                  <c:v>17</c:v>
                </c:pt>
                <c:pt idx="1">
                  <c:v>14.8</c:v>
                </c:pt>
              </c:numCache>
            </c:numRef>
          </c:val>
          <c:extLst>
            <c:ext xmlns:c15="http://schemas.microsoft.com/office/drawing/2012/chart" uri="{02D57815-91ED-43cb-92C2-25804820EDAC}">
              <c15:datalabelsRange>
                <c15:f>'_NACIONAL-ESTADO_'!$I$27:$I$28</c15:f>
                <c15:dlblRangeCache>
                  <c:ptCount val="2"/>
                  <c:pt idx="0">
                    <c:v>17.0</c:v>
                  </c:pt>
                  <c:pt idx="1">
                    <c:v>14.8</c:v>
                  </c:pt>
                </c15:dlblRangeCache>
              </c15:datalabelsRange>
            </c:ext>
            <c:ext xmlns:c16="http://schemas.microsoft.com/office/drawing/2014/chart" uri="{C3380CC4-5D6E-409C-BE32-E72D297353CC}">
              <c16:uniqueId val="{00000008-C038-47C5-8FB6-0E06CE0134D5}"/>
            </c:ext>
          </c:extLst>
        </c:ser>
        <c:ser>
          <c:idx val="3"/>
          <c:order val="3"/>
          <c:tx>
            <c:v>NIV</c:v>
          </c:tx>
          <c:spPr>
            <a:solidFill>
              <a:srgbClr val="862A77"/>
            </a:solidFill>
          </c:spPr>
          <c:invertIfNegative val="0"/>
          <c:dLbls>
            <c:dLbl>
              <c:idx val="0"/>
              <c:tx>
                <c:rich>
                  <a:bodyPr/>
                  <a:lstStyle/>
                  <a:p>
                    <a:fld id="{E7C4D7CD-DB91-4088-9D50-40A50754B05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038-47C5-8FB6-0E06CE0134D5}"/>
                </c:ext>
              </c:extLst>
            </c:dLbl>
            <c:dLbl>
              <c:idx val="1"/>
              <c:tx>
                <c:rich>
                  <a:bodyPr/>
                  <a:lstStyle/>
                  <a:p>
                    <a:fld id="{E038CD1F-A972-4ECA-8243-A3530586FB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38-47C5-8FB6-0E06CE0134D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Estado de México</c:v>
                </c:pt>
                <c:pt idx="1">
                  <c:v>Nacional</c:v>
                </c:pt>
              </c:strCache>
            </c:strRef>
          </c:cat>
          <c:val>
            <c:numRef>
              <c:f>'_NACIONAL-ESTADO_'!$F$27:$F$28</c:f>
              <c:numCache>
                <c:formatCode>General</c:formatCode>
                <c:ptCount val="2"/>
                <c:pt idx="0">
                  <c:v>8.1999999999999993</c:v>
                </c:pt>
                <c:pt idx="1">
                  <c:v>8.1999999999999993</c:v>
                </c:pt>
              </c:numCache>
            </c:numRef>
          </c:val>
          <c:extLst>
            <c:ext xmlns:c15="http://schemas.microsoft.com/office/drawing/2012/chart" uri="{02D57815-91ED-43cb-92C2-25804820EDAC}">
              <c15:datalabelsRange>
                <c15:f>'_NACIONAL-ESTADO_'!$J$27:$J$28</c15:f>
                <c15:dlblRangeCache>
                  <c:ptCount val="2"/>
                  <c:pt idx="0">
                    <c:v>8.2</c:v>
                  </c:pt>
                  <c:pt idx="1">
                    <c:v>8.2</c:v>
                  </c:pt>
                </c15:dlblRangeCache>
              </c15:datalabelsRange>
            </c:ext>
            <c:ext xmlns:c16="http://schemas.microsoft.com/office/drawing/2014/chart" uri="{C3380CC4-5D6E-409C-BE32-E72D297353CC}">
              <c16:uniqueId val="{0000000B-C038-47C5-8FB6-0E06CE0134D5}"/>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323-406F-B9AD-E18E5230A54E}"/>
              </c:ext>
            </c:extLst>
          </c:dPt>
          <c:cat>
            <c:numRef>
              <c:f>_ANIO_INT_!$B$2:$B$3</c:f>
              <c:numCache>
                <c:formatCode>General</c:formatCode>
                <c:ptCount val="2"/>
                <c:pt idx="0">
                  <c:v>2015</c:v>
                </c:pt>
                <c:pt idx="1">
                  <c:v>2018</c:v>
                </c:pt>
              </c:numCache>
            </c:numRef>
          </c:cat>
          <c:val>
            <c:numRef>
              <c:f>_ANIO_INT_!$C$2:$C$3</c:f>
              <c:numCache>
                <c:formatCode>General</c:formatCode>
                <c:ptCount val="2"/>
                <c:pt idx="0">
                  <c:v>504.03</c:v>
                </c:pt>
                <c:pt idx="1">
                  <c:v>510.83100000000002</c:v>
                </c:pt>
              </c:numCache>
            </c:numRef>
          </c:val>
          <c:smooth val="0"/>
          <c:extLst>
            <c:ext xmlns:c16="http://schemas.microsoft.com/office/drawing/2014/chart" uri="{C3380CC4-5D6E-409C-BE32-E72D297353CC}">
              <c16:uniqueId val="{00000001-0323-406F-B9AD-E18E5230A54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323-406F-B9AD-E18E5230A54E}"/>
              </c:ext>
            </c:extLst>
          </c:dPt>
          <c:cat>
            <c:numRef>
              <c:f>_ANIO_INT_!$B$2:$B$3</c:f>
              <c:numCache>
                <c:formatCode>General</c:formatCode>
                <c:ptCount val="2"/>
                <c:pt idx="0">
                  <c:v>2015</c:v>
                </c:pt>
                <c:pt idx="1">
                  <c:v>2018</c:v>
                </c:pt>
              </c:numCache>
            </c:numRef>
          </c:cat>
          <c:val>
            <c:numRef>
              <c:f>_ANIO_INT_!$D$2:$D$3</c:f>
              <c:numCache>
                <c:formatCode>General</c:formatCode>
                <c:ptCount val="2"/>
                <c:pt idx="0">
                  <c:v>515.97</c:v>
                </c:pt>
                <c:pt idx="1">
                  <c:v>523.16899999999998</c:v>
                </c:pt>
              </c:numCache>
            </c:numRef>
          </c:val>
          <c:smooth val="0"/>
          <c:extLst>
            <c:ext xmlns:c16="http://schemas.microsoft.com/office/drawing/2014/chart" uri="{C3380CC4-5D6E-409C-BE32-E72D297353CC}">
              <c16:uniqueId val="{00000003-0323-406F-B9AD-E18E5230A54E}"/>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323-406F-B9AD-E18E5230A54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323-406F-B9AD-E18E5230A54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510</c:v>
                </c:pt>
                <c:pt idx="1">
                  <c:v>517</c:v>
                </c:pt>
              </c:numCache>
            </c:numRef>
          </c:val>
          <c:smooth val="0"/>
          <c:extLst>
            <c:ext xmlns:c16="http://schemas.microsoft.com/office/drawing/2014/chart" uri="{C3380CC4-5D6E-409C-BE32-E72D297353CC}">
              <c16:uniqueId val="{00000005-0323-406F-B9AD-E18E5230A54E}"/>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0B8-4B3C-B642-DA8B9EC4C2C1}"/>
              </c:ext>
            </c:extLst>
          </c:dPt>
          <c:cat>
            <c:numRef>
              <c:f>_ANIO_INT_!$B$27:$B$28</c:f>
              <c:numCache>
                <c:formatCode>General</c:formatCode>
                <c:ptCount val="2"/>
                <c:pt idx="0">
                  <c:v>2015</c:v>
                </c:pt>
                <c:pt idx="1">
                  <c:v>2018</c:v>
                </c:pt>
              </c:numCache>
            </c:numRef>
          </c:cat>
          <c:val>
            <c:numRef>
              <c:f>_ANIO_INT_!$C$27:$C$28</c:f>
              <c:numCache>
                <c:formatCode>General</c:formatCode>
                <c:ptCount val="2"/>
                <c:pt idx="0">
                  <c:v>500.43299999999999</c:v>
                </c:pt>
                <c:pt idx="1">
                  <c:v>506.83600000000001</c:v>
                </c:pt>
              </c:numCache>
            </c:numRef>
          </c:val>
          <c:smooth val="0"/>
          <c:extLst>
            <c:ext xmlns:c16="http://schemas.microsoft.com/office/drawing/2014/chart" uri="{C3380CC4-5D6E-409C-BE32-E72D297353CC}">
              <c16:uniqueId val="{00000001-20B8-4B3C-B642-DA8B9EC4C2C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20B8-4B3C-B642-DA8B9EC4C2C1}"/>
              </c:ext>
            </c:extLst>
          </c:dPt>
          <c:cat>
            <c:numRef>
              <c:f>_ANIO_INT_!$B$27:$B$28</c:f>
              <c:numCache>
                <c:formatCode>General</c:formatCode>
                <c:ptCount val="2"/>
                <c:pt idx="0">
                  <c:v>2015</c:v>
                </c:pt>
                <c:pt idx="1">
                  <c:v>2018</c:v>
                </c:pt>
              </c:numCache>
            </c:numRef>
          </c:cat>
          <c:val>
            <c:numRef>
              <c:f>_ANIO_INT_!$D$27:$D$28</c:f>
              <c:numCache>
                <c:formatCode>General</c:formatCode>
                <c:ptCount val="2"/>
                <c:pt idx="0">
                  <c:v>513.56700000000001</c:v>
                </c:pt>
                <c:pt idx="1">
                  <c:v>521.16399999999999</c:v>
                </c:pt>
              </c:numCache>
            </c:numRef>
          </c:val>
          <c:smooth val="0"/>
          <c:extLst>
            <c:ext xmlns:c16="http://schemas.microsoft.com/office/drawing/2014/chart" uri="{C3380CC4-5D6E-409C-BE32-E72D297353CC}">
              <c16:uniqueId val="{00000003-20B8-4B3C-B642-DA8B9EC4C2C1}"/>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0B8-4B3C-B642-DA8B9EC4C2C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0B8-4B3C-B642-DA8B9EC4C2C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507</c:v>
                </c:pt>
                <c:pt idx="1">
                  <c:v>514</c:v>
                </c:pt>
              </c:numCache>
            </c:numRef>
          </c:val>
          <c:smooth val="0"/>
          <c:extLst>
            <c:ext xmlns:c16="http://schemas.microsoft.com/office/drawing/2014/chart" uri="{C3380CC4-5D6E-409C-BE32-E72D297353CC}">
              <c16:uniqueId val="{00000005-20B8-4B3C-B642-DA8B9EC4C2C1}"/>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629309F-0873-45C7-8FA8-8BA9D062D1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F66-4D53-BFE0-37CA2EB356EF}"/>
                </c:ext>
              </c:extLst>
            </c:dLbl>
            <c:dLbl>
              <c:idx val="1"/>
              <c:tx>
                <c:rich>
                  <a:bodyPr/>
                  <a:lstStyle/>
                  <a:p>
                    <a:fld id="{E7442FEA-E969-4328-8435-147B3104B0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F66-4D53-BFE0-37CA2EB356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66-4D53-BFE0-37CA2EB356EF}"/>
                </c:ext>
              </c:extLst>
            </c:dLbl>
            <c:dLbl>
              <c:idx val="3"/>
              <c:tx>
                <c:rich>
                  <a:bodyPr/>
                  <a:lstStyle/>
                  <a:p>
                    <a:fld id="{6322D205-9F94-4BF5-BB71-ECF1A4B1A2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F66-4D53-BFE0-37CA2EB356E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Estado de México</c:v>
                </c:pt>
              </c:strCache>
            </c:strRef>
          </c:cat>
          <c:val>
            <c:numRef>
              <c:f>_TIP_ESC_!$C$2:$C$5</c:f>
              <c:numCache>
                <c:formatCode>General</c:formatCode>
                <c:ptCount val="4"/>
                <c:pt idx="0">
                  <c:v>-43.5</c:v>
                </c:pt>
                <c:pt idx="1">
                  <c:v>-12.1</c:v>
                </c:pt>
                <c:pt idx="3">
                  <c:v>-41</c:v>
                </c:pt>
              </c:numCache>
            </c:numRef>
          </c:val>
          <c:extLst>
            <c:ext xmlns:c15="http://schemas.microsoft.com/office/drawing/2012/chart" uri="{02D57815-91ED-43cb-92C2-25804820EDAC}">
              <c15:datalabelsRange>
                <c15:f>_TIP_ESC_!$G$2:$G$5</c15:f>
                <c15:dlblRangeCache>
                  <c:ptCount val="4"/>
                  <c:pt idx="0">
                    <c:v>43.5</c:v>
                  </c:pt>
                  <c:pt idx="1">
                    <c:v>12.1˟</c:v>
                  </c:pt>
                  <c:pt idx="3">
                    <c:v>41.0</c:v>
                  </c:pt>
                </c15:dlblRangeCache>
              </c15:datalabelsRange>
            </c:ext>
            <c:ext xmlns:c16="http://schemas.microsoft.com/office/drawing/2014/chart" uri="{C3380CC4-5D6E-409C-BE32-E72D297353CC}">
              <c16:uniqueId val="{00000004-AF66-4D53-BFE0-37CA2EB356EF}"/>
            </c:ext>
          </c:extLst>
        </c:ser>
        <c:ser>
          <c:idx val="1"/>
          <c:order val="1"/>
          <c:tx>
            <c:v>NII</c:v>
          </c:tx>
          <c:spPr>
            <a:solidFill>
              <a:srgbClr val="B07CAA"/>
            </a:solidFill>
          </c:spPr>
          <c:invertIfNegative val="0"/>
          <c:dLbls>
            <c:dLbl>
              <c:idx val="0"/>
              <c:tx>
                <c:rich>
                  <a:bodyPr/>
                  <a:lstStyle/>
                  <a:p>
                    <a:fld id="{1AAFACB5-38B9-4504-BE9D-1B7D8F3994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F66-4D53-BFE0-37CA2EB356EF}"/>
                </c:ext>
              </c:extLst>
            </c:dLbl>
            <c:dLbl>
              <c:idx val="1"/>
              <c:tx>
                <c:rich>
                  <a:bodyPr/>
                  <a:lstStyle/>
                  <a:p>
                    <a:fld id="{E644BEF0-B74F-42F3-8215-7CED9EA05B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F66-4D53-BFE0-37CA2EB356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66-4D53-BFE0-37CA2EB356EF}"/>
                </c:ext>
              </c:extLst>
            </c:dLbl>
            <c:dLbl>
              <c:idx val="3"/>
              <c:tx>
                <c:rich>
                  <a:bodyPr/>
                  <a:lstStyle/>
                  <a:p>
                    <a:fld id="{52D6E299-68EA-4F0D-A1F4-E04DEA97EC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F66-4D53-BFE0-37CA2EB356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Estado de México</c:v>
                </c:pt>
              </c:strCache>
            </c:strRef>
          </c:cat>
          <c:val>
            <c:numRef>
              <c:f>_TIP_ESC_!$D$2:$D$5</c:f>
              <c:numCache>
                <c:formatCode>General</c:formatCode>
                <c:ptCount val="4"/>
                <c:pt idx="0">
                  <c:v>38.9</c:v>
                </c:pt>
                <c:pt idx="1">
                  <c:v>37.1</c:v>
                </c:pt>
                <c:pt idx="3">
                  <c:v>38.6</c:v>
                </c:pt>
              </c:numCache>
            </c:numRef>
          </c:val>
          <c:extLst>
            <c:ext xmlns:c15="http://schemas.microsoft.com/office/drawing/2012/chart" uri="{02D57815-91ED-43cb-92C2-25804820EDAC}">
              <c15:datalabelsRange>
                <c15:f>_TIP_ESC_!$H$2:$H$5</c15:f>
                <c15:dlblRangeCache>
                  <c:ptCount val="4"/>
                  <c:pt idx="0">
                    <c:v>38.9</c:v>
                  </c:pt>
                  <c:pt idx="1">
                    <c:v>37.1</c:v>
                  </c:pt>
                  <c:pt idx="3">
                    <c:v>38.6</c:v>
                  </c:pt>
                </c15:dlblRangeCache>
              </c15:datalabelsRange>
            </c:ext>
            <c:ext xmlns:c16="http://schemas.microsoft.com/office/drawing/2014/chart" uri="{C3380CC4-5D6E-409C-BE32-E72D297353CC}">
              <c16:uniqueId val="{00000009-AF66-4D53-BFE0-37CA2EB356EF}"/>
            </c:ext>
          </c:extLst>
        </c:ser>
        <c:ser>
          <c:idx val="2"/>
          <c:order val="2"/>
          <c:tx>
            <c:v>NIII</c:v>
          </c:tx>
          <c:spPr>
            <a:solidFill>
              <a:srgbClr val="9A528E"/>
            </a:solidFill>
          </c:spPr>
          <c:invertIfNegative val="0"/>
          <c:dLbls>
            <c:dLbl>
              <c:idx val="0"/>
              <c:tx>
                <c:rich>
                  <a:bodyPr/>
                  <a:lstStyle/>
                  <a:p>
                    <a:fld id="{B453CD30-81E2-4235-AEA9-994763C9DC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66-4D53-BFE0-37CA2EB356EF}"/>
                </c:ext>
              </c:extLst>
            </c:dLbl>
            <c:dLbl>
              <c:idx val="1"/>
              <c:tx>
                <c:rich>
                  <a:bodyPr/>
                  <a:lstStyle/>
                  <a:p>
                    <a:fld id="{AFCD354C-C885-42E0-B673-1BC7BD4A11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F66-4D53-BFE0-37CA2EB356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66-4D53-BFE0-37CA2EB356EF}"/>
                </c:ext>
              </c:extLst>
            </c:dLbl>
            <c:dLbl>
              <c:idx val="3"/>
              <c:tx>
                <c:rich>
                  <a:bodyPr/>
                  <a:lstStyle/>
                  <a:p>
                    <a:fld id="{AFEB3EA5-45C1-46B6-BBB7-6A8D050BEC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F66-4D53-BFE0-37CA2EB356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Estado de México</c:v>
                </c:pt>
              </c:strCache>
            </c:strRef>
          </c:cat>
          <c:val>
            <c:numRef>
              <c:f>_TIP_ESC_!$E$2:$E$5</c:f>
              <c:numCache>
                <c:formatCode>General</c:formatCode>
                <c:ptCount val="4"/>
                <c:pt idx="0">
                  <c:v>15.6</c:v>
                </c:pt>
                <c:pt idx="1">
                  <c:v>40.200000000000003</c:v>
                </c:pt>
                <c:pt idx="3">
                  <c:v>17.600000000000001</c:v>
                </c:pt>
              </c:numCache>
            </c:numRef>
          </c:val>
          <c:extLst>
            <c:ext xmlns:c15="http://schemas.microsoft.com/office/drawing/2012/chart" uri="{02D57815-91ED-43cb-92C2-25804820EDAC}">
              <c15:datalabelsRange>
                <c15:f>_TIP_ESC_!$I$2:$I$5</c15:f>
                <c15:dlblRangeCache>
                  <c:ptCount val="4"/>
                  <c:pt idx="0">
                    <c:v>15.6</c:v>
                  </c:pt>
                  <c:pt idx="1">
                    <c:v>40.2</c:v>
                  </c:pt>
                  <c:pt idx="3">
                    <c:v>17.6</c:v>
                  </c:pt>
                </c15:dlblRangeCache>
              </c15:datalabelsRange>
            </c:ext>
            <c:ext xmlns:c16="http://schemas.microsoft.com/office/drawing/2014/chart" uri="{C3380CC4-5D6E-409C-BE32-E72D297353CC}">
              <c16:uniqueId val="{0000000E-AF66-4D53-BFE0-37CA2EB356EF}"/>
            </c:ext>
          </c:extLst>
        </c:ser>
        <c:ser>
          <c:idx val="3"/>
          <c:order val="3"/>
          <c:tx>
            <c:v>NIV</c:v>
          </c:tx>
          <c:spPr>
            <a:solidFill>
              <a:srgbClr val="862A77"/>
            </a:solidFill>
          </c:spPr>
          <c:invertIfNegative val="0"/>
          <c:dLbls>
            <c:dLbl>
              <c:idx val="0"/>
              <c:layout>
                <c:manualLayout>
                  <c:x val="2.1212121212121213E-2"/>
                  <c:y val="0"/>
                </c:manualLayout>
              </c:layout>
              <c:tx>
                <c:rich>
                  <a:bodyPr/>
                  <a:lstStyle/>
                  <a:p>
                    <a:pPr>
                      <a:defRPr sz="1400" b="1" baseline="0">
                        <a:solidFill>
                          <a:srgbClr val="862A77"/>
                        </a:solidFill>
                        <a:latin typeface="Calibri"/>
                      </a:defRPr>
                    </a:pPr>
                    <a:fld id="{832EB422-E1D5-4E57-9A3B-EA11F3EEB10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F66-4D53-BFE0-37CA2EB356EF}"/>
                </c:ext>
              </c:extLst>
            </c:dLbl>
            <c:dLbl>
              <c:idx val="1"/>
              <c:tx>
                <c:rich>
                  <a:bodyPr/>
                  <a:lstStyle/>
                  <a:p>
                    <a:fld id="{7549C94C-41C8-4680-94CA-88A1AB6316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F66-4D53-BFE0-37CA2EB356E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66-4D53-BFE0-37CA2EB356EF}"/>
                </c:ext>
              </c:extLst>
            </c:dLbl>
            <c:dLbl>
              <c:idx val="3"/>
              <c:layout>
                <c:manualLayout>
                  <c:x val="2.2727272727272617E-2"/>
                  <c:y val="0"/>
                </c:manualLayout>
              </c:layout>
              <c:tx>
                <c:rich>
                  <a:bodyPr/>
                  <a:lstStyle/>
                  <a:p>
                    <a:pPr>
                      <a:defRPr sz="1400" b="1" baseline="0">
                        <a:solidFill>
                          <a:srgbClr val="862A77"/>
                        </a:solidFill>
                        <a:latin typeface="Calibri"/>
                      </a:defRPr>
                    </a:pPr>
                    <a:fld id="{5CD6C509-462F-475B-B1CD-0EF072109B6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F66-4D53-BFE0-37CA2EB356E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Estado de México</c:v>
                </c:pt>
              </c:strCache>
            </c:strRef>
          </c:cat>
          <c:val>
            <c:numRef>
              <c:f>_TIP_ESC_!$F$2:$F$5</c:f>
              <c:numCache>
                <c:formatCode>General</c:formatCode>
                <c:ptCount val="4"/>
                <c:pt idx="0">
                  <c:v>2</c:v>
                </c:pt>
                <c:pt idx="1">
                  <c:v>10.7</c:v>
                </c:pt>
                <c:pt idx="3">
                  <c:v>2.7</c:v>
                </c:pt>
              </c:numCache>
            </c:numRef>
          </c:val>
          <c:extLst>
            <c:ext xmlns:c15="http://schemas.microsoft.com/office/drawing/2012/chart" uri="{02D57815-91ED-43cb-92C2-25804820EDAC}">
              <c15:datalabelsRange>
                <c15:f>_TIP_ESC_!$J$2:$J$5</c15:f>
                <c15:dlblRangeCache>
                  <c:ptCount val="4"/>
                  <c:pt idx="0">
                    <c:v>2.0</c:v>
                  </c:pt>
                  <c:pt idx="1">
                    <c:v>10.7</c:v>
                  </c:pt>
                  <c:pt idx="3">
                    <c:v>2.7</c:v>
                  </c:pt>
                </c15:dlblRangeCache>
              </c15:datalabelsRange>
            </c:ext>
            <c:ext xmlns:c16="http://schemas.microsoft.com/office/drawing/2014/chart" uri="{C3380CC4-5D6E-409C-BE32-E72D297353CC}">
              <c16:uniqueId val="{00000013-AF66-4D53-BFE0-37CA2EB356E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90FCC20-AF61-4243-873C-69AB8FE91B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604-46BC-813A-344B330596A6}"/>
                </c:ext>
              </c:extLst>
            </c:dLbl>
            <c:dLbl>
              <c:idx val="1"/>
              <c:tx>
                <c:rich>
                  <a:bodyPr/>
                  <a:lstStyle/>
                  <a:p>
                    <a:fld id="{27D5FB4D-CE9D-44DD-8D10-BF3EFA102E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604-46BC-813A-344B330596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04-46BC-813A-344B330596A6}"/>
                </c:ext>
              </c:extLst>
            </c:dLbl>
            <c:dLbl>
              <c:idx val="3"/>
              <c:tx>
                <c:rich>
                  <a:bodyPr/>
                  <a:lstStyle/>
                  <a:p>
                    <a:fld id="{7E1975B6-34DE-49F4-BBD1-FAEE3C0EDC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604-46BC-813A-344B330596A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Estado de México</c:v>
                </c:pt>
              </c:strCache>
            </c:strRef>
          </c:cat>
          <c:val>
            <c:numRef>
              <c:f>_TIP_ESC_!$C$28:$C$31</c:f>
              <c:numCache>
                <c:formatCode>General</c:formatCode>
                <c:ptCount val="4"/>
                <c:pt idx="0">
                  <c:v>-56.6</c:v>
                </c:pt>
                <c:pt idx="1">
                  <c:v>-32.200000000000003</c:v>
                </c:pt>
                <c:pt idx="3">
                  <c:v>-54.6</c:v>
                </c:pt>
              </c:numCache>
            </c:numRef>
          </c:val>
          <c:extLst>
            <c:ext xmlns:c15="http://schemas.microsoft.com/office/drawing/2012/chart" uri="{02D57815-91ED-43cb-92C2-25804820EDAC}">
              <c15:datalabelsRange>
                <c15:f>_TIP_ESC_!$G$28:$G$31</c15:f>
                <c15:dlblRangeCache>
                  <c:ptCount val="4"/>
                  <c:pt idx="0">
                    <c:v>56.6</c:v>
                  </c:pt>
                  <c:pt idx="1">
                    <c:v>32.2</c:v>
                  </c:pt>
                  <c:pt idx="3">
                    <c:v>54.6</c:v>
                  </c:pt>
                </c15:dlblRangeCache>
              </c15:datalabelsRange>
            </c:ext>
            <c:ext xmlns:c16="http://schemas.microsoft.com/office/drawing/2014/chart" uri="{C3380CC4-5D6E-409C-BE32-E72D297353CC}">
              <c16:uniqueId val="{00000004-1604-46BC-813A-344B330596A6}"/>
            </c:ext>
          </c:extLst>
        </c:ser>
        <c:ser>
          <c:idx val="1"/>
          <c:order val="1"/>
          <c:tx>
            <c:v>NII</c:v>
          </c:tx>
          <c:spPr>
            <a:solidFill>
              <a:srgbClr val="B07CAA"/>
            </a:solidFill>
          </c:spPr>
          <c:invertIfNegative val="0"/>
          <c:dLbls>
            <c:dLbl>
              <c:idx val="0"/>
              <c:tx>
                <c:rich>
                  <a:bodyPr/>
                  <a:lstStyle/>
                  <a:p>
                    <a:fld id="{A3FF5ABA-31F4-4485-9034-B19DC51A14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604-46BC-813A-344B330596A6}"/>
                </c:ext>
              </c:extLst>
            </c:dLbl>
            <c:dLbl>
              <c:idx val="1"/>
              <c:tx>
                <c:rich>
                  <a:bodyPr/>
                  <a:lstStyle/>
                  <a:p>
                    <a:fld id="{6474D780-CCAA-401B-825F-A9729E1D8C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604-46BC-813A-344B330596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04-46BC-813A-344B330596A6}"/>
                </c:ext>
              </c:extLst>
            </c:dLbl>
            <c:dLbl>
              <c:idx val="3"/>
              <c:tx>
                <c:rich>
                  <a:bodyPr/>
                  <a:lstStyle/>
                  <a:p>
                    <a:fld id="{B29DB2B7-8C33-43D8-9250-E9FB01989A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604-46BC-813A-344B330596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Estado de México</c:v>
                </c:pt>
              </c:strCache>
            </c:strRef>
          </c:cat>
          <c:val>
            <c:numRef>
              <c:f>_TIP_ESC_!$D$28:$D$31</c:f>
              <c:numCache>
                <c:formatCode>General</c:formatCode>
                <c:ptCount val="4"/>
                <c:pt idx="0">
                  <c:v>19.7</c:v>
                </c:pt>
                <c:pt idx="1">
                  <c:v>26.1</c:v>
                </c:pt>
                <c:pt idx="3">
                  <c:v>20.2</c:v>
                </c:pt>
              </c:numCache>
            </c:numRef>
          </c:val>
          <c:extLst>
            <c:ext xmlns:c15="http://schemas.microsoft.com/office/drawing/2012/chart" uri="{02D57815-91ED-43cb-92C2-25804820EDAC}">
              <c15:datalabelsRange>
                <c15:f>_TIP_ESC_!$H$28:$H$31</c15:f>
                <c15:dlblRangeCache>
                  <c:ptCount val="4"/>
                  <c:pt idx="0">
                    <c:v>19.7</c:v>
                  </c:pt>
                  <c:pt idx="1">
                    <c:v>26.1</c:v>
                  </c:pt>
                  <c:pt idx="3">
                    <c:v>20.2</c:v>
                  </c:pt>
                </c15:dlblRangeCache>
              </c15:datalabelsRange>
            </c:ext>
            <c:ext xmlns:c16="http://schemas.microsoft.com/office/drawing/2014/chart" uri="{C3380CC4-5D6E-409C-BE32-E72D297353CC}">
              <c16:uniqueId val="{00000009-1604-46BC-813A-344B330596A6}"/>
            </c:ext>
          </c:extLst>
        </c:ser>
        <c:ser>
          <c:idx val="2"/>
          <c:order val="2"/>
          <c:tx>
            <c:v>NIII</c:v>
          </c:tx>
          <c:spPr>
            <a:solidFill>
              <a:srgbClr val="9A528E"/>
            </a:solidFill>
          </c:spPr>
          <c:invertIfNegative val="0"/>
          <c:dLbls>
            <c:dLbl>
              <c:idx val="0"/>
              <c:tx>
                <c:rich>
                  <a:bodyPr/>
                  <a:lstStyle/>
                  <a:p>
                    <a:fld id="{573FB363-4231-4543-BEC3-8BFE78978E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604-46BC-813A-344B330596A6}"/>
                </c:ext>
              </c:extLst>
            </c:dLbl>
            <c:dLbl>
              <c:idx val="1"/>
              <c:tx>
                <c:rich>
                  <a:bodyPr/>
                  <a:lstStyle/>
                  <a:p>
                    <a:fld id="{A75815E0-2A66-46CF-BD80-E8E6AF2C7E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604-46BC-813A-344B330596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04-46BC-813A-344B330596A6}"/>
                </c:ext>
              </c:extLst>
            </c:dLbl>
            <c:dLbl>
              <c:idx val="3"/>
              <c:tx>
                <c:rich>
                  <a:bodyPr/>
                  <a:lstStyle/>
                  <a:p>
                    <a:fld id="{5476CB80-B46B-4D28-A7E2-FE5BECA904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604-46BC-813A-344B330596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Estado de México</c:v>
                </c:pt>
              </c:strCache>
            </c:strRef>
          </c:cat>
          <c:val>
            <c:numRef>
              <c:f>_TIP_ESC_!$E$28:$E$31</c:f>
              <c:numCache>
                <c:formatCode>General</c:formatCode>
                <c:ptCount val="4"/>
                <c:pt idx="0">
                  <c:v>16.3</c:v>
                </c:pt>
                <c:pt idx="1">
                  <c:v>25</c:v>
                </c:pt>
                <c:pt idx="3">
                  <c:v>17</c:v>
                </c:pt>
              </c:numCache>
            </c:numRef>
          </c:val>
          <c:extLst>
            <c:ext xmlns:c15="http://schemas.microsoft.com/office/drawing/2012/chart" uri="{02D57815-91ED-43cb-92C2-25804820EDAC}">
              <c15:datalabelsRange>
                <c15:f>_TIP_ESC_!$I$28:$I$31</c15:f>
                <c15:dlblRangeCache>
                  <c:ptCount val="4"/>
                  <c:pt idx="0">
                    <c:v>16.3</c:v>
                  </c:pt>
                  <c:pt idx="1">
                    <c:v>25.0</c:v>
                  </c:pt>
                  <c:pt idx="3">
                    <c:v>17.0</c:v>
                  </c:pt>
                </c15:dlblRangeCache>
              </c15:datalabelsRange>
            </c:ext>
            <c:ext xmlns:c16="http://schemas.microsoft.com/office/drawing/2014/chart" uri="{C3380CC4-5D6E-409C-BE32-E72D297353CC}">
              <c16:uniqueId val="{0000000E-1604-46BC-813A-344B330596A6}"/>
            </c:ext>
          </c:extLst>
        </c:ser>
        <c:ser>
          <c:idx val="3"/>
          <c:order val="3"/>
          <c:tx>
            <c:v>NIV</c:v>
          </c:tx>
          <c:spPr>
            <a:solidFill>
              <a:srgbClr val="862A77"/>
            </a:solidFill>
          </c:spPr>
          <c:invertIfNegative val="0"/>
          <c:dLbls>
            <c:dLbl>
              <c:idx val="0"/>
              <c:tx>
                <c:rich>
                  <a:bodyPr/>
                  <a:lstStyle/>
                  <a:p>
                    <a:fld id="{C2AB7954-C452-4A4A-9C74-DA7A4FA8FC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604-46BC-813A-344B330596A6}"/>
                </c:ext>
              </c:extLst>
            </c:dLbl>
            <c:dLbl>
              <c:idx val="1"/>
              <c:tx>
                <c:rich>
                  <a:bodyPr/>
                  <a:lstStyle/>
                  <a:p>
                    <a:fld id="{152ABFDF-FEA3-43FD-A0D6-FA75F52CAE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604-46BC-813A-344B330596A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604-46BC-813A-344B330596A6}"/>
                </c:ext>
              </c:extLst>
            </c:dLbl>
            <c:dLbl>
              <c:idx val="3"/>
              <c:tx>
                <c:rich>
                  <a:bodyPr/>
                  <a:lstStyle/>
                  <a:p>
                    <a:fld id="{2A35DDB0-4A9D-4C1A-BC45-04ACA9752F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604-46BC-813A-344B330596A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Estado de México</c:v>
                </c:pt>
              </c:strCache>
            </c:strRef>
          </c:cat>
          <c:val>
            <c:numRef>
              <c:f>_TIP_ESC_!$F$28:$F$31</c:f>
              <c:numCache>
                <c:formatCode>General</c:formatCode>
                <c:ptCount val="4"/>
                <c:pt idx="0">
                  <c:v>7.4</c:v>
                </c:pt>
                <c:pt idx="1">
                  <c:v>16.8</c:v>
                </c:pt>
                <c:pt idx="3">
                  <c:v>8.1999999999999993</c:v>
                </c:pt>
              </c:numCache>
            </c:numRef>
          </c:val>
          <c:extLst>
            <c:ext xmlns:c15="http://schemas.microsoft.com/office/drawing/2012/chart" uri="{02D57815-91ED-43cb-92C2-25804820EDAC}">
              <c15:datalabelsRange>
                <c15:f>_TIP_ESC_!$J$28:$J$31</c15:f>
                <c15:dlblRangeCache>
                  <c:ptCount val="4"/>
                  <c:pt idx="0">
                    <c:v>7.4</c:v>
                  </c:pt>
                  <c:pt idx="1">
                    <c:v>16.8</c:v>
                  </c:pt>
                  <c:pt idx="3">
                    <c:v>8.2</c:v>
                  </c:pt>
                </c15:dlblRangeCache>
              </c15:datalabelsRange>
            </c:ext>
            <c:ext xmlns:c16="http://schemas.microsoft.com/office/drawing/2014/chart" uri="{C3380CC4-5D6E-409C-BE32-E72D297353CC}">
              <c16:uniqueId val="{00000013-1604-46BC-813A-344B330596A6}"/>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F35-4724-B233-8E4F7C167AA6}"/>
              </c:ext>
            </c:extLst>
          </c:dPt>
          <c:dPt>
            <c:idx val="3"/>
            <c:marker>
              <c:spPr>
                <a:solidFill>
                  <a:srgbClr val="002060"/>
                </a:solidFill>
                <a:ln>
                  <a:noFill/>
                </a:ln>
              </c:spPr>
            </c:marker>
            <c:bubble3D val="0"/>
            <c:extLst>
              <c:ext xmlns:c16="http://schemas.microsoft.com/office/drawing/2014/chart" uri="{C3380CC4-5D6E-409C-BE32-E72D297353CC}">
                <c16:uniqueId val="{00000001-2F35-4724-B233-8E4F7C167AA6}"/>
              </c:ext>
            </c:extLst>
          </c:dPt>
          <c:dPt>
            <c:idx val="5"/>
            <c:marker>
              <c:spPr>
                <a:solidFill>
                  <a:srgbClr val="002060"/>
                </a:solidFill>
                <a:ln>
                  <a:noFill/>
                </a:ln>
              </c:spPr>
            </c:marker>
            <c:bubble3D val="0"/>
            <c:extLst>
              <c:ext xmlns:c16="http://schemas.microsoft.com/office/drawing/2014/chart" uri="{C3380CC4-5D6E-409C-BE32-E72D297353CC}">
                <c16:uniqueId val="{00000002-2F35-4724-B233-8E4F7C167AA6}"/>
              </c:ext>
            </c:extLst>
          </c:dPt>
          <c:cat>
            <c:multiLvlStrRef>
              <c:f>_TIP_ESC_INT_!$B$2:$C$7</c:f>
              <c:multiLvlStrCache>
                <c:ptCount val="6"/>
                <c:lvl>
                  <c:pt idx="0">
                    <c:v>2015</c:v>
                  </c:pt>
                  <c:pt idx="1">
                    <c:v>2018</c:v>
                  </c:pt>
                  <c:pt idx="2">
                    <c:v>2015</c:v>
                  </c:pt>
                  <c:pt idx="3">
                    <c:v>2018</c:v>
                  </c:pt>
                  <c:pt idx="4">
                    <c:v>2015</c:v>
                  </c:pt>
                  <c:pt idx="5">
                    <c:v>2018</c:v>
                  </c:pt>
                </c:lvl>
                <c:lvl>
                  <c:pt idx="0">
                    <c:v>Estado de México</c:v>
                  </c:pt>
                  <c:pt idx="2">
                    <c:v>General Pública</c:v>
                  </c:pt>
                  <c:pt idx="4">
                    <c:v>Privada</c:v>
                  </c:pt>
                </c:lvl>
              </c:multiLvlStrCache>
            </c:multiLvlStrRef>
          </c:cat>
          <c:val>
            <c:numRef>
              <c:f>_TIP_ESC_INT_!$D$2:$D$7</c:f>
              <c:numCache>
                <c:formatCode>General</c:formatCode>
                <c:ptCount val="6"/>
                <c:pt idx="0">
                  <c:v>504.03</c:v>
                </c:pt>
                <c:pt idx="1">
                  <c:v>510.83100000000002</c:v>
                </c:pt>
                <c:pt idx="2">
                  <c:v>493.43299999999999</c:v>
                </c:pt>
                <c:pt idx="3">
                  <c:v>503.23399999999998</c:v>
                </c:pt>
                <c:pt idx="4">
                  <c:v>592.92100000000005</c:v>
                </c:pt>
                <c:pt idx="5">
                  <c:v>580.279</c:v>
                </c:pt>
              </c:numCache>
            </c:numRef>
          </c:val>
          <c:smooth val="0"/>
          <c:extLst>
            <c:ext xmlns:c16="http://schemas.microsoft.com/office/drawing/2014/chart" uri="{C3380CC4-5D6E-409C-BE32-E72D297353CC}">
              <c16:uniqueId val="{00000003-2F35-4724-B233-8E4F7C167AA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F35-4724-B233-8E4F7C167AA6}"/>
              </c:ext>
            </c:extLst>
          </c:dPt>
          <c:dPt>
            <c:idx val="3"/>
            <c:marker>
              <c:spPr>
                <a:solidFill>
                  <a:srgbClr val="002060"/>
                </a:solidFill>
                <a:ln>
                  <a:noFill/>
                </a:ln>
              </c:spPr>
            </c:marker>
            <c:bubble3D val="0"/>
            <c:extLst>
              <c:ext xmlns:c16="http://schemas.microsoft.com/office/drawing/2014/chart" uri="{C3380CC4-5D6E-409C-BE32-E72D297353CC}">
                <c16:uniqueId val="{00000005-2F35-4724-B233-8E4F7C167AA6}"/>
              </c:ext>
            </c:extLst>
          </c:dPt>
          <c:dPt>
            <c:idx val="5"/>
            <c:marker>
              <c:spPr>
                <a:solidFill>
                  <a:srgbClr val="002060"/>
                </a:solidFill>
                <a:ln>
                  <a:noFill/>
                </a:ln>
              </c:spPr>
            </c:marker>
            <c:bubble3D val="0"/>
            <c:extLst>
              <c:ext xmlns:c16="http://schemas.microsoft.com/office/drawing/2014/chart" uri="{C3380CC4-5D6E-409C-BE32-E72D297353CC}">
                <c16:uniqueId val="{00000006-2F35-4724-B233-8E4F7C167AA6}"/>
              </c:ext>
            </c:extLst>
          </c:dPt>
          <c:cat>
            <c:multiLvlStrRef>
              <c:f>_TIP_ESC_INT_!$B$2:$C$7</c:f>
              <c:multiLvlStrCache>
                <c:ptCount val="6"/>
                <c:lvl>
                  <c:pt idx="0">
                    <c:v>2015</c:v>
                  </c:pt>
                  <c:pt idx="1">
                    <c:v>2018</c:v>
                  </c:pt>
                  <c:pt idx="2">
                    <c:v>2015</c:v>
                  </c:pt>
                  <c:pt idx="3">
                    <c:v>2018</c:v>
                  </c:pt>
                  <c:pt idx="4">
                    <c:v>2015</c:v>
                  </c:pt>
                  <c:pt idx="5">
                    <c:v>2018</c:v>
                  </c:pt>
                </c:lvl>
                <c:lvl>
                  <c:pt idx="0">
                    <c:v>Estado de México</c:v>
                  </c:pt>
                  <c:pt idx="2">
                    <c:v>General Pública</c:v>
                  </c:pt>
                  <c:pt idx="4">
                    <c:v>Privada</c:v>
                  </c:pt>
                </c:lvl>
              </c:multiLvlStrCache>
            </c:multiLvlStrRef>
          </c:cat>
          <c:val>
            <c:numRef>
              <c:f>_TIP_ESC_INT_!$E$2:$E$7</c:f>
              <c:numCache>
                <c:formatCode>General</c:formatCode>
                <c:ptCount val="6"/>
                <c:pt idx="0">
                  <c:v>515.97</c:v>
                </c:pt>
                <c:pt idx="1">
                  <c:v>523.16899999999998</c:v>
                </c:pt>
                <c:pt idx="2">
                  <c:v>506.56700000000001</c:v>
                </c:pt>
                <c:pt idx="3">
                  <c:v>516.76599999999996</c:v>
                </c:pt>
                <c:pt idx="4">
                  <c:v>641.07899999999995</c:v>
                </c:pt>
                <c:pt idx="5">
                  <c:v>611.721</c:v>
                </c:pt>
              </c:numCache>
            </c:numRef>
          </c:val>
          <c:smooth val="0"/>
          <c:extLst>
            <c:ext xmlns:c16="http://schemas.microsoft.com/office/drawing/2014/chart" uri="{C3380CC4-5D6E-409C-BE32-E72D297353CC}">
              <c16:uniqueId val="{00000007-2F35-4724-B233-8E4F7C167AA6}"/>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F35-4724-B233-8E4F7C167AA6}"/>
              </c:ext>
            </c:extLst>
          </c:dPt>
          <c:dPt>
            <c:idx val="3"/>
            <c:marker>
              <c:spPr>
                <a:solidFill>
                  <a:srgbClr val="002060"/>
                </a:solidFill>
                <a:ln>
                  <a:noFill/>
                </a:ln>
              </c:spPr>
            </c:marker>
            <c:bubble3D val="0"/>
            <c:extLst>
              <c:ext xmlns:c16="http://schemas.microsoft.com/office/drawing/2014/chart" uri="{C3380CC4-5D6E-409C-BE32-E72D297353CC}">
                <c16:uniqueId val="{00000009-2F35-4724-B233-8E4F7C167AA6}"/>
              </c:ext>
            </c:extLst>
          </c:dPt>
          <c:dPt>
            <c:idx val="5"/>
            <c:marker>
              <c:spPr>
                <a:solidFill>
                  <a:srgbClr val="002060"/>
                </a:solidFill>
                <a:ln>
                  <a:noFill/>
                </a:ln>
              </c:spPr>
            </c:marker>
            <c:bubble3D val="0"/>
            <c:extLst>
              <c:ext xmlns:c16="http://schemas.microsoft.com/office/drawing/2014/chart" uri="{C3380CC4-5D6E-409C-BE32-E72D297353CC}">
                <c16:uniqueId val="{0000000A-2F35-4724-B233-8E4F7C167AA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F35-4724-B233-8E4F7C167AA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F35-4724-B233-8E4F7C167AA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F35-4724-B233-8E4F7C167AA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Estado de México</c:v>
                  </c:pt>
                  <c:pt idx="2">
                    <c:v>General Pública</c:v>
                  </c:pt>
                  <c:pt idx="4">
                    <c:v>Privada</c:v>
                  </c:pt>
                </c:lvl>
              </c:multiLvlStrCache>
            </c:multiLvlStrRef>
          </c:cat>
          <c:val>
            <c:numRef>
              <c:f>_TIP_ESC_INT_!$F$2:$F$7</c:f>
              <c:numCache>
                <c:formatCode>General</c:formatCode>
                <c:ptCount val="6"/>
                <c:pt idx="0">
                  <c:v>510</c:v>
                </c:pt>
                <c:pt idx="1">
                  <c:v>517</c:v>
                </c:pt>
                <c:pt idx="2">
                  <c:v>500</c:v>
                </c:pt>
                <c:pt idx="3">
                  <c:v>510</c:v>
                </c:pt>
                <c:pt idx="4">
                  <c:v>617</c:v>
                </c:pt>
                <c:pt idx="5">
                  <c:v>596</c:v>
                </c:pt>
              </c:numCache>
            </c:numRef>
          </c:val>
          <c:smooth val="0"/>
          <c:extLst>
            <c:ext xmlns:c16="http://schemas.microsoft.com/office/drawing/2014/chart" uri="{C3380CC4-5D6E-409C-BE32-E72D297353CC}">
              <c16:uniqueId val="{0000000B-2F35-4724-B233-8E4F7C167AA6}"/>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A76-47EE-B604-C9D79FAD1F63}"/>
              </c:ext>
            </c:extLst>
          </c:dPt>
          <c:dPt>
            <c:idx val="3"/>
            <c:marker>
              <c:spPr>
                <a:solidFill>
                  <a:srgbClr val="002060"/>
                </a:solidFill>
                <a:ln>
                  <a:noFill/>
                </a:ln>
              </c:spPr>
            </c:marker>
            <c:bubble3D val="0"/>
            <c:extLst>
              <c:ext xmlns:c16="http://schemas.microsoft.com/office/drawing/2014/chart" uri="{C3380CC4-5D6E-409C-BE32-E72D297353CC}">
                <c16:uniqueId val="{00000001-7A76-47EE-B604-C9D79FAD1F63}"/>
              </c:ext>
            </c:extLst>
          </c:dPt>
          <c:dPt>
            <c:idx val="5"/>
            <c:marker>
              <c:spPr>
                <a:solidFill>
                  <a:srgbClr val="002060"/>
                </a:solidFill>
                <a:ln>
                  <a:noFill/>
                </a:ln>
              </c:spPr>
            </c:marker>
            <c:bubble3D val="0"/>
            <c:extLst>
              <c:ext xmlns:c16="http://schemas.microsoft.com/office/drawing/2014/chart" uri="{C3380CC4-5D6E-409C-BE32-E72D297353CC}">
                <c16:uniqueId val="{00000002-7A76-47EE-B604-C9D79FAD1F63}"/>
              </c:ext>
            </c:extLst>
          </c:dPt>
          <c:cat>
            <c:multiLvlStrRef>
              <c:f>_TIP_ESC_INT_!$B$27:$C$32</c:f>
              <c:multiLvlStrCache>
                <c:ptCount val="6"/>
                <c:lvl>
                  <c:pt idx="0">
                    <c:v>2015</c:v>
                  </c:pt>
                  <c:pt idx="1">
                    <c:v>2018</c:v>
                  </c:pt>
                  <c:pt idx="2">
                    <c:v>2015</c:v>
                  </c:pt>
                  <c:pt idx="3">
                    <c:v>2018</c:v>
                  </c:pt>
                  <c:pt idx="4">
                    <c:v>2015</c:v>
                  </c:pt>
                  <c:pt idx="5">
                    <c:v>2018</c:v>
                  </c:pt>
                </c:lvl>
                <c:lvl>
                  <c:pt idx="0">
                    <c:v>Estado de México</c:v>
                  </c:pt>
                  <c:pt idx="2">
                    <c:v>General Pública</c:v>
                  </c:pt>
                  <c:pt idx="4">
                    <c:v>Privada</c:v>
                  </c:pt>
                </c:lvl>
              </c:multiLvlStrCache>
            </c:multiLvlStrRef>
          </c:cat>
          <c:val>
            <c:numRef>
              <c:f>_TIP_ESC_INT_!$D$27:$D$32</c:f>
              <c:numCache>
                <c:formatCode>General</c:formatCode>
                <c:ptCount val="6"/>
                <c:pt idx="0">
                  <c:v>500.43299999999999</c:v>
                </c:pt>
                <c:pt idx="1">
                  <c:v>506.83600000000001</c:v>
                </c:pt>
                <c:pt idx="2">
                  <c:v>492.03500000000003</c:v>
                </c:pt>
                <c:pt idx="3">
                  <c:v>501.23899999999998</c:v>
                </c:pt>
                <c:pt idx="4">
                  <c:v>568.74199999999996</c:v>
                </c:pt>
                <c:pt idx="5">
                  <c:v>545.90099999999995</c:v>
                </c:pt>
              </c:numCache>
            </c:numRef>
          </c:val>
          <c:smooth val="0"/>
          <c:extLst>
            <c:ext xmlns:c16="http://schemas.microsoft.com/office/drawing/2014/chart" uri="{C3380CC4-5D6E-409C-BE32-E72D297353CC}">
              <c16:uniqueId val="{00000003-7A76-47EE-B604-C9D79FAD1F6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A76-47EE-B604-C9D79FAD1F63}"/>
              </c:ext>
            </c:extLst>
          </c:dPt>
          <c:dPt>
            <c:idx val="3"/>
            <c:marker>
              <c:spPr>
                <a:solidFill>
                  <a:srgbClr val="002060"/>
                </a:solidFill>
                <a:ln>
                  <a:noFill/>
                </a:ln>
              </c:spPr>
            </c:marker>
            <c:bubble3D val="0"/>
            <c:extLst>
              <c:ext xmlns:c16="http://schemas.microsoft.com/office/drawing/2014/chart" uri="{C3380CC4-5D6E-409C-BE32-E72D297353CC}">
                <c16:uniqueId val="{00000005-7A76-47EE-B604-C9D79FAD1F63}"/>
              </c:ext>
            </c:extLst>
          </c:dPt>
          <c:dPt>
            <c:idx val="5"/>
            <c:marker>
              <c:spPr>
                <a:solidFill>
                  <a:srgbClr val="002060"/>
                </a:solidFill>
                <a:ln>
                  <a:noFill/>
                </a:ln>
              </c:spPr>
            </c:marker>
            <c:bubble3D val="0"/>
            <c:extLst>
              <c:ext xmlns:c16="http://schemas.microsoft.com/office/drawing/2014/chart" uri="{C3380CC4-5D6E-409C-BE32-E72D297353CC}">
                <c16:uniqueId val="{00000006-7A76-47EE-B604-C9D79FAD1F63}"/>
              </c:ext>
            </c:extLst>
          </c:dPt>
          <c:cat>
            <c:multiLvlStrRef>
              <c:f>_TIP_ESC_INT_!$B$27:$C$32</c:f>
              <c:multiLvlStrCache>
                <c:ptCount val="6"/>
                <c:lvl>
                  <c:pt idx="0">
                    <c:v>2015</c:v>
                  </c:pt>
                  <c:pt idx="1">
                    <c:v>2018</c:v>
                  </c:pt>
                  <c:pt idx="2">
                    <c:v>2015</c:v>
                  </c:pt>
                  <c:pt idx="3">
                    <c:v>2018</c:v>
                  </c:pt>
                  <c:pt idx="4">
                    <c:v>2015</c:v>
                  </c:pt>
                  <c:pt idx="5">
                    <c:v>2018</c:v>
                  </c:pt>
                </c:lvl>
                <c:lvl>
                  <c:pt idx="0">
                    <c:v>Estado de México</c:v>
                  </c:pt>
                  <c:pt idx="2">
                    <c:v>General Pública</c:v>
                  </c:pt>
                  <c:pt idx="4">
                    <c:v>Privada</c:v>
                  </c:pt>
                </c:lvl>
              </c:multiLvlStrCache>
            </c:multiLvlStrRef>
          </c:cat>
          <c:val>
            <c:numRef>
              <c:f>_TIP_ESC_INT_!$E$27:$E$32</c:f>
              <c:numCache>
                <c:formatCode>General</c:formatCode>
                <c:ptCount val="6"/>
                <c:pt idx="0">
                  <c:v>513.56700000000001</c:v>
                </c:pt>
                <c:pt idx="1">
                  <c:v>521.16399999999999</c:v>
                </c:pt>
                <c:pt idx="2">
                  <c:v>505.96499999999997</c:v>
                </c:pt>
                <c:pt idx="3">
                  <c:v>516.76099999999997</c:v>
                </c:pt>
                <c:pt idx="4">
                  <c:v>625.25800000000004</c:v>
                </c:pt>
                <c:pt idx="5">
                  <c:v>586.09900000000005</c:v>
                </c:pt>
              </c:numCache>
            </c:numRef>
          </c:val>
          <c:smooth val="0"/>
          <c:extLst>
            <c:ext xmlns:c16="http://schemas.microsoft.com/office/drawing/2014/chart" uri="{C3380CC4-5D6E-409C-BE32-E72D297353CC}">
              <c16:uniqueId val="{00000007-7A76-47EE-B604-C9D79FAD1F63}"/>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A76-47EE-B604-C9D79FAD1F63}"/>
              </c:ext>
            </c:extLst>
          </c:dPt>
          <c:dPt>
            <c:idx val="3"/>
            <c:marker>
              <c:spPr>
                <a:solidFill>
                  <a:srgbClr val="002060"/>
                </a:solidFill>
                <a:ln>
                  <a:noFill/>
                </a:ln>
              </c:spPr>
            </c:marker>
            <c:bubble3D val="0"/>
            <c:extLst>
              <c:ext xmlns:c16="http://schemas.microsoft.com/office/drawing/2014/chart" uri="{C3380CC4-5D6E-409C-BE32-E72D297353CC}">
                <c16:uniqueId val="{00000009-7A76-47EE-B604-C9D79FAD1F63}"/>
              </c:ext>
            </c:extLst>
          </c:dPt>
          <c:dPt>
            <c:idx val="5"/>
            <c:marker>
              <c:spPr>
                <a:solidFill>
                  <a:srgbClr val="002060"/>
                </a:solidFill>
                <a:ln>
                  <a:noFill/>
                </a:ln>
              </c:spPr>
            </c:marker>
            <c:bubble3D val="0"/>
            <c:extLst>
              <c:ext xmlns:c16="http://schemas.microsoft.com/office/drawing/2014/chart" uri="{C3380CC4-5D6E-409C-BE32-E72D297353CC}">
                <c16:uniqueId val="{0000000A-7A76-47EE-B604-C9D79FAD1F6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A76-47EE-B604-C9D79FAD1F6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A76-47EE-B604-C9D79FAD1F6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A76-47EE-B604-C9D79FAD1F6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Estado de México</c:v>
                  </c:pt>
                  <c:pt idx="2">
                    <c:v>General Pública</c:v>
                  </c:pt>
                  <c:pt idx="4">
                    <c:v>Privada</c:v>
                  </c:pt>
                </c:lvl>
              </c:multiLvlStrCache>
            </c:multiLvlStrRef>
          </c:cat>
          <c:val>
            <c:numRef>
              <c:f>_TIP_ESC_INT_!$F$27:$F$32</c:f>
              <c:numCache>
                <c:formatCode>General</c:formatCode>
                <c:ptCount val="6"/>
                <c:pt idx="0">
                  <c:v>507</c:v>
                </c:pt>
                <c:pt idx="1">
                  <c:v>514</c:v>
                </c:pt>
                <c:pt idx="2">
                  <c:v>499</c:v>
                </c:pt>
                <c:pt idx="3">
                  <c:v>509</c:v>
                </c:pt>
                <c:pt idx="4">
                  <c:v>597</c:v>
                </c:pt>
                <c:pt idx="5">
                  <c:v>566</c:v>
                </c:pt>
              </c:numCache>
            </c:numRef>
          </c:val>
          <c:smooth val="0"/>
          <c:extLst>
            <c:ext xmlns:c16="http://schemas.microsoft.com/office/drawing/2014/chart" uri="{C3380CC4-5D6E-409C-BE32-E72D297353CC}">
              <c16:uniqueId val="{0000000B-7A76-47EE-B604-C9D79FAD1F6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BBAC13C-B84C-49F1-9043-3319FEB537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EC1-43A3-9AC2-63055FCE785C}"/>
                </c:ext>
              </c:extLst>
            </c:dLbl>
            <c:dLbl>
              <c:idx val="1"/>
              <c:tx>
                <c:rich>
                  <a:bodyPr/>
                  <a:lstStyle/>
                  <a:p>
                    <a:fld id="{0AFDE5DF-A00F-4225-B0E1-2EFAADA978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EC1-43A3-9AC2-63055FCE785C}"/>
                </c:ext>
              </c:extLst>
            </c:dLbl>
            <c:dLbl>
              <c:idx val="2"/>
              <c:tx>
                <c:rich>
                  <a:bodyPr/>
                  <a:lstStyle/>
                  <a:p>
                    <a:fld id="{6BDA92B2-756D-42F7-950C-3D0DDB3103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EC1-43A3-9AC2-63055FCE785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C1-43A3-9AC2-63055FCE785C}"/>
                </c:ext>
              </c:extLst>
            </c:dLbl>
            <c:dLbl>
              <c:idx val="4"/>
              <c:tx>
                <c:rich>
                  <a:bodyPr/>
                  <a:lstStyle/>
                  <a:p>
                    <a:fld id="{B3F7ECFB-00F0-437D-A64A-502A048DB5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EC1-43A3-9AC2-63055FCE785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Estado de México</c:v>
                </c:pt>
              </c:strCache>
            </c:strRef>
          </c:cat>
          <c:val>
            <c:numRef>
              <c:f>_MARGINC_!$C$2:$C$6</c:f>
              <c:numCache>
                <c:formatCode>General</c:formatCode>
                <c:ptCount val="5"/>
                <c:pt idx="0">
                  <c:v>-49.3</c:v>
                </c:pt>
                <c:pt idx="1">
                  <c:v>-38.4</c:v>
                </c:pt>
                <c:pt idx="2">
                  <c:v>-30.5</c:v>
                </c:pt>
                <c:pt idx="4">
                  <c:v>-41</c:v>
                </c:pt>
              </c:numCache>
            </c:numRef>
          </c:val>
          <c:extLst>
            <c:ext xmlns:c15="http://schemas.microsoft.com/office/drawing/2012/chart" uri="{02D57815-91ED-43cb-92C2-25804820EDAC}">
              <c15:datalabelsRange>
                <c15:f>_MARGINC_!$G$2:$G$6</c15:f>
                <c15:dlblRangeCache>
                  <c:ptCount val="5"/>
                  <c:pt idx="0">
                    <c:v>49.3</c:v>
                  </c:pt>
                  <c:pt idx="1">
                    <c:v>38.4</c:v>
                  </c:pt>
                  <c:pt idx="2">
                    <c:v>30.5</c:v>
                  </c:pt>
                  <c:pt idx="4">
                    <c:v>41.0</c:v>
                  </c:pt>
                </c15:dlblRangeCache>
              </c15:datalabelsRange>
            </c:ext>
            <c:ext xmlns:c16="http://schemas.microsoft.com/office/drawing/2014/chart" uri="{C3380CC4-5D6E-409C-BE32-E72D297353CC}">
              <c16:uniqueId val="{00000005-5EC1-43A3-9AC2-63055FCE785C}"/>
            </c:ext>
          </c:extLst>
        </c:ser>
        <c:ser>
          <c:idx val="1"/>
          <c:order val="1"/>
          <c:tx>
            <c:v>NII</c:v>
          </c:tx>
          <c:spPr>
            <a:solidFill>
              <a:srgbClr val="B07CAA"/>
            </a:solidFill>
          </c:spPr>
          <c:invertIfNegative val="0"/>
          <c:dLbls>
            <c:dLbl>
              <c:idx val="0"/>
              <c:tx>
                <c:rich>
                  <a:bodyPr/>
                  <a:lstStyle/>
                  <a:p>
                    <a:fld id="{8EB77096-67BC-4A1C-92EF-58FECADCA2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EC1-43A3-9AC2-63055FCE785C}"/>
                </c:ext>
              </c:extLst>
            </c:dLbl>
            <c:dLbl>
              <c:idx val="1"/>
              <c:tx>
                <c:rich>
                  <a:bodyPr/>
                  <a:lstStyle/>
                  <a:p>
                    <a:fld id="{02F84886-38CD-4BAC-8FD4-4D471EA770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EC1-43A3-9AC2-63055FCE785C}"/>
                </c:ext>
              </c:extLst>
            </c:dLbl>
            <c:dLbl>
              <c:idx val="2"/>
              <c:tx>
                <c:rich>
                  <a:bodyPr/>
                  <a:lstStyle/>
                  <a:p>
                    <a:fld id="{C5151A87-8838-4D1C-9241-3B088F080E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EC1-43A3-9AC2-63055FCE785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C1-43A3-9AC2-63055FCE785C}"/>
                </c:ext>
              </c:extLst>
            </c:dLbl>
            <c:dLbl>
              <c:idx val="4"/>
              <c:tx>
                <c:rich>
                  <a:bodyPr/>
                  <a:lstStyle/>
                  <a:p>
                    <a:fld id="{F524A9AF-AFB7-4235-BD55-28ACB5770B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EC1-43A3-9AC2-63055FCE78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Estado de México</c:v>
                </c:pt>
              </c:strCache>
            </c:strRef>
          </c:cat>
          <c:val>
            <c:numRef>
              <c:f>_MARGINC_!$D$2:$D$6</c:f>
              <c:numCache>
                <c:formatCode>General</c:formatCode>
                <c:ptCount val="5"/>
                <c:pt idx="0">
                  <c:v>37.4</c:v>
                </c:pt>
                <c:pt idx="1">
                  <c:v>39.9</c:v>
                </c:pt>
                <c:pt idx="2">
                  <c:v>39.5</c:v>
                </c:pt>
                <c:pt idx="4">
                  <c:v>38.6</c:v>
                </c:pt>
              </c:numCache>
            </c:numRef>
          </c:val>
          <c:extLst>
            <c:ext xmlns:c15="http://schemas.microsoft.com/office/drawing/2012/chart" uri="{02D57815-91ED-43cb-92C2-25804820EDAC}">
              <c15:datalabelsRange>
                <c15:f>_MARGINC_!$H$2:$H$6</c15:f>
                <c15:dlblRangeCache>
                  <c:ptCount val="5"/>
                  <c:pt idx="0">
                    <c:v>37.4</c:v>
                  </c:pt>
                  <c:pt idx="1">
                    <c:v>39.9</c:v>
                  </c:pt>
                  <c:pt idx="2">
                    <c:v>39.5</c:v>
                  </c:pt>
                  <c:pt idx="4">
                    <c:v>38.6</c:v>
                  </c:pt>
                </c15:dlblRangeCache>
              </c15:datalabelsRange>
            </c:ext>
            <c:ext xmlns:c16="http://schemas.microsoft.com/office/drawing/2014/chart" uri="{C3380CC4-5D6E-409C-BE32-E72D297353CC}">
              <c16:uniqueId val="{0000000B-5EC1-43A3-9AC2-63055FCE785C}"/>
            </c:ext>
          </c:extLst>
        </c:ser>
        <c:ser>
          <c:idx val="2"/>
          <c:order val="2"/>
          <c:tx>
            <c:v>NIII</c:v>
          </c:tx>
          <c:spPr>
            <a:solidFill>
              <a:srgbClr val="9A528E"/>
            </a:solidFill>
          </c:spPr>
          <c:invertIfNegative val="0"/>
          <c:dLbls>
            <c:dLbl>
              <c:idx val="0"/>
              <c:tx>
                <c:rich>
                  <a:bodyPr/>
                  <a:lstStyle/>
                  <a:p>
                    <a:fld id="{3113BB51-0D4F-4945-910E-6BCEC24F87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EC1-43A3-9AC2-63055FCE785C}"/>
                </c:ext>
              </c:extLst>
            </c:dLbl>
            <c:dLbl>
              <c:idx val="1"/>
              <c:tx>
                <c:rich>
                  <a:bodyPr/>
                  <a:lstStyle/>
                  <a:p>
                    <a:fld id="{C0FCF742-B2FD-4E63-A0C2-896FD31E30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EC1-43A3-9AC2-63055FCE785C}"/>
                </c:ext>
              </c:extLst>
            </c:dLbl>
            <c:dLbl>
              <c:idx val="2"/>
              <c:tx>
                <c:rich>
                  <a:bodyPr/>
                  <a:lstStyle/>
                  <a:p>
                    <a:fld id="{8B52D830-07F1-4BA4-AA4F-0C42D7B631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EC1-43A3-9AC2-63055FCE785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EC1-43A3-9AC2-63055FCE785C}"/>
                </c:ext>
              </c:extLst>
            </c:dLbl>
            <c:dLbl>
              <c:idx val="4"/>
              <c:tx>
                <c:rich>
                  <a:bodyPr/>
                  <a:lstStyle/>
                  <a:p>
                    <a:fld id="{8B836B8B-F2B4-47D5-9F94-FF9161788C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EC1-43A3-9AC2-63055FCE78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Estado de México</c:v>
                </c:pt>
              </c:strCache>
            </c:strRef>
          </c:cat>
          <c:val>
            <c:numRef>
              <c:f>_MARGINC_!$E$2:$E$6</c:f>
              <c:numCache>
                <c:formatCode>General</c:formatCode>
                <c:ptCount val="5"/>
                <c:pt idx="0">
                  <c:v>12.2</c:v>
                </c:pt>
                <c:pt idx="1">
                  <c:v>18.8</c:v>
                </c:pt>
                <c:pt idx="2">
                  <c:v>24.8</c:v>
                </c:pt>
                <c:pt idx="4">
                  <c:v>17.600000000000001</c:v>
                </c:pt>
              </c:numCache>
            </c:numRef>
          </c:val>
          <c:extLst>
            <c:ext xmlns:c15="http://schemas.microsoft.com/office/drawing/2012/chart" uri="{02D57815-91ED-43cb-92C2-25804820EDAC}">
              <c15:datalabelsRange>
                <c15:f>_MARGINC_!$I$2:$I$6</c15:f>
                <c15:dlblRangeCache>
                  <c:ptCount val="5"/>
                  <c:pt idx="0">
                    <c:v>12.2</c:v>
                  </c:pt>
                  <c:pt idx="1">
                    <c:v>18.8</c:v>
                  </c:pt>
                  <c:pt idx="2">
                    <c:v>24.8</c:v>
                  </c:pt>
                  <c:pt idx="4">
                    <c:v>17.6</c:v>
                  </c:pt>
                </c15:dlblRangeCache>
              </c15:datalabelsRange>
            </c:ext>
            <c:ext xmlns:c16="http://schemas.microsoft.com/office/drawing/2014/chart" uri="{C3380CC4-5D6E-409C-BE32-E72D297353CC}">
              <c16:uniqueId val="{00000011-5EC1-43A3-9AC2-63055FCE785C}"/>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8357816C-9CAB-4105-A871-2B12A776C2E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EC1-43A3-9AC2-63055FCE785C}"/>
                </c:ext>
              </c:extLst>
            </c:dLbl>
            <c:dLbl>
              <c:idx val="1"/>
              <c:layout>
                <c:manualLayout>
                  <c:x val="2.7272727272727271E-2"/>
                  <c:y val="0"/>
                </c:manualLayout>
              </c:layout>
              <c:tx>
                <c:rich>
                  <a:bodyPr/>
                  <a:lstStyle/>
                  <a:p>
                    <a:pPr>
                      <a:defRPr sz="1400" b="1" baseline="0">
                        <a:solidFill>
                          <a:srgbClr val="862A77"/>
                        </a:solidFill>
                        <a:latin typeface="Calibri"/>
                      </a:defRPr>
                    </a:pPr>
                    <a:fld id="{DC81C609-E03D-4BE9-A649-6902C5EA3D0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EC1-43A3-9AC2-63055FCE785C}"/>
                </c:ext>
              </c:extLst>
            </c:dLbl>
            <c:dLbl>
              <c:idx val="2"/>
              <c:tx>
                <c:rich>
                  <a:bodyPr/>
                  <a:lstStyle/>
                  <a:p>
                    <a:fld id="{36CB6CA5-5A1F-4AC2-93F5-971B66227A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EC1-43A3-9AC2-63055FCE785C}"/>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EC1-43A3-9AC2-63055FCE785C}"/>
                </c:ext>
              </c:extLst>
            </c:dLbl>
            <c:dLbl>
              <c:idx val="4"/>
              <c:layout>
                <c:manualLayout>
                  <c:x val="2.4242424242424131E-2"/>
                  <c:y val="-1.5277601289623993E-17"/>
                </c:manualLayout>
              </c:layout>
              <c:tx>
                <c:rich>
                  <a:bodyPr/>
                  <a:lstStyle/>
                  <a:p>
                    <a:pPr>
                      <a:defRPr sz="1400" b="1" baseline="0">
                        <a:solidFill>
                          <a:srgbClr val="862A77"/>
                        </a:solidFill>
                        <a:latin typeface="Calibri"/>
                      </a:defRPr>
                    </a:pPr>
                    <a:fld id="{A0B30C16-69E8-4AA8-8C3D-DCAC83598E1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5EC1-43A3-9AC2-63055FCE785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Estado de México</c:v>
                </c:pt>
              </c:strCache>
            </c:strRef>
          </c:cat>
          <c:val>
            <c:numRef>
              <c:f>_MARGINC_!$F$2:$F$6</c:f>
              <c:numCache>
                <c:formatCode>General</c:formatCode>
                <c:ptCount val="5"/>
                <c:pt idx="0">
                  <c:v>1.2</c:v>
                </c:pt>
                <c:pt idx="1">
                  <c:v>2.9</c:v>
                </c:pt>
                <c:pt idx="2">
                  <c:v>5.2</c:v>
                </c:pt>
                <c:pt idx="4">
                  <c:v>2.7</c:v>
                </c:pt>
              </c:numCache>
            </c:numRef>
          </c:val>
          <c:extLst>
            <c:ext xmlns:c15="http://schemas.microsoft.com/office/drawing/2012/chart" uri="{02D57815-91ED-43cb-92C2-25804820EDAC}">
              <c15:datalabelsRange>
                <c15:f>_MARGINC_!$J$2:$J$6</c15:f>
                <c15:dlblRangeCache>
                  <c:ptCount val="5"/>
                  <c:pt idx="0">
                    <c:v>1.2˟</c:v>
                  </c:pt>
                  <c:pt idx="1">
                    <c:v>2.9˟</c:v>
                  </c:pt>
                  <c:pt idx="2">
                    <c:v>5.2</c:v>
                  </c:pt>
                  <c:pt idx="4">
                    <c:v>2.7</c:v>
                  </c:pt>
                </c15:dlblRangeCache>
              </c15:datalabelsRange>
            </c:ext>
            <c:ext xmlns:c16="http://schemas.microsoft.com/office/drawing/2014/chart" uri="{C3380CC4-5D6E-409C-BE32-E72D297353CC}">
              <c16:uniqueId val="{00000017-5EC1-43A3-9AC2-63055FCE785C}"/>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0EF5880-ACFF-41CE-9C0A-945833796A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D3-42D5-B49A-C5F4517EB7F5}"/>
                </c:ext>
              </c:extLst>
            </c:dLbl>
            <c:dLbl>
              <c:idx val="1"/>
              <c:tx>
                <c:rich>
                  <a:bodyPr/>
                  <a:lstStyle/>
                  <a:p>
                    <a:fld id="{01E2CB15-0A55-4454-BBCF-7BF4D345D2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DD3-42D5-B49A-C5F4517EB7F5}"/>
                </c:ext>
              </c:extLst>
            </c:dLbl>
            <c:dLbl>
              <c:idx val="2"/>
              <c:tx>
                <c:rich>
                  <a:bodyPr/>
                  <a:lstStyle/>
                  <a:p>
                    <a:fld id="{5DEF2620-199F-4A32-9172-5801E7D421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DD3-42D5-B49A-C5F4517EB7F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D3-42D5-B49A-C5F4517EB7F5}"/>
                </c:ext>
              </c:extLst>
            </c:dLbl>
            <c:dLbl>
              <c:idx val="4"/>
              <c:tx>
                <c:rich>
                  <a:bodyPr/>
                  <a:lstStyle/>
                  <a:p>
                    <a:fld id="{0851E022-B789-4FA6-9A08-3A74AE61F5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DD3-42D5-B49A-C5F4517EB7F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Estado de México</c:v>
                </c:pt>
              </c:strCache>
            </c:strRef>
          </c:cat>
          <c:val>
            <c:numRef>
              <c:f>_MARGINC_!$C$28:$C$32</c:f>
              <c:numCache>
                <c:formatCode>General</c:formatCode>
                <c:ptCount val="5"/>
                <c:pt idx="0">
                  <c:v>-60.8</c:v>
                </c:pt>
                <c:pt idx="1">
                  <c:v>-52.9</c:v>
                </c:pt>
                <c:pt idx="2">
                  <c:v>-46.6</c:v>
                </c:pt>
                <c:pt idx="4">
                  <c:v>-54.6</c:v>
                </c:pt>
              </c:numCache>
            </c:numRef>
          </c:val>
          <c:extLst>
            <c:ext xmlns:c15="http://schemas.microsoft.com/office/drawing/2012/chart" uri="{02D57815-91ED-43cb-92C2-25804820EDAC}">
              <c15:datalabelsRange>
                <c15:f>_MARGINC_!$G$28:$G$32</c15:f>
                <c15:dlblRangeCache>
                  <c:ptCount val="5"/>
                  <c:pt idx="0">
                    <c:v>60.8</c:v>
                  </c:pt>
                  <c:pt idx="1">
                    <c:v>52.9</c:v>
                  </c:pt>
                  <c:pt idx="2">
                    <c:v>46.6</c:v>
                  </c:pt>
                  <c:pt idx="4">
                    <c:v>54.6</c:v>
                  </c:pt>
                </c15:dlblRangeCache>
              </c15:datalabelsRange>
            </c:ext>
            <c:ext xmlns:c16="http://schemas.microsoft.com/office/drawing/2014/chart" uri="{C3380CC4-5D6E-409C-BE32-E72D297353CC}">
              <c16:uniqueId val="{00000005-2DD3-42D5-B49A-C5F4517EB7F5}"/>
            </c:ext>
          </c:extLst>
        </c:ser>
        <c:ser>
          <c:idx val="1"/>
          <c:order val="1"/>
          <c:tx>
            <c:v>NII</c:v>
          </c:tx>
          <c:spPr>
            <a:solidFill>
              <a:srgbClr val="B07CAA"/>
            </a:solidFill>
          </c:spPr>
          <c:invertIfNegative val="0"/>
          <c:dLbls>
            <c:dLbl>
              <c:idx val="0"/>
              <c:tx>
                <c:rich>
                  <a:bodyPr/>
                  <a:lstStyle/>
                  <a:p>
                    <a:fld id="{9193C9C0-7DC5-4AC6-8B51-7715C3DCD0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DD3-42D5-B49A-C5F4517EB7F5}"/>
                </c:ext>
              </c:extLst>
            </c:dLbl>
            <c:dLbl>
              <c:idx val="1"/>
              <c:tx>
                <c:rich>
                  <a:bodyPr/>
                  <a:lstStyle/>
                  <a:p>
                    <a:fld id="{CFDF1A3D-F9D9-473D-B7F9-1656DC52BF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DD3-42D5-B49A-C5F4517EB7F5}"/>
                </c:ext>
              </c:extLst>
            </c:dLbl>
            <c:dLbl>
              <c:idx val="2"/>
              <c:tx>
                <c:rich>
                  <a:bodyPr/>
                  <a:lstStyle/>
                  <a:p>
                    <a:fld id="{6774B2EB-A1E7-4FBD-B69F-296CE3F3A2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DD3-42D5-B49A-C5F4517EB7F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D3-42D5-B49A-C5F4517EB7F5}"/>
                </c:ext>
              </c:extLst>
            </c:dLbl>
            <c:dLbl>
              <c:idx val="4"/>
              <c:tx>
                <c:rich>
                  <a:bodyPr/>
                  <a:lstStyle/>
                  <a:p>
                    <a:fld id="{26A60E09-E854-4AE2-A308-810F79FD9A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DD3-42D5-B49A-C5F4517EB7F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Estado de México</c:v>
                </c:pt>
              </c:strCache>
            </c:strRef>
          </c:cat>
          <c:val>
            <c:numRef>
              <c:f>_MARGINC_!$D$28:$D$32</c:f>
              <c:numCache>
                <c:formatCode>General</c:formatCode>
                <c:ptCount val="5"/>
                <c:pt idx="0">
                  <c:v>19.100000000000001</c:v>
                </c:pt>
                <c:pt idx="1">
                  <c:v>20.6</c:v>
                </c:pt>
                <c:pt idx="2">
                  <c:v>21.3</c:v>
                </c:pt>
                <c:pt idx="4">
                  <c:v>20.2</c:v>
                </c:pt>
              </c:numCache>
            </c:numRef>
          </c:val>
          <c:extLst>
            <c:ext xmlns:c15="http://schemas.microsoft.com/office/drawing/2012/chart" uri="{02D57815-91ED-43cb-92C2-25804820EDAC}">
              <c15:datalabelsRange>
                <c15:f>_MARGINC_!$H$28:$H$32</c15:f>
                <c15:dlblRangeCache>
                  <c:ptCount val="5"/>
                  <c:pt idx="0">
                    <c:v>19.1</c:v>
                  </c:pt>
                  <c:pt idx="1">
                    <c:v>20.6</c:v>
                  </c:pt>
                  <c:pt idx="2">
                    <c:v>21.3</c:v>
                  </c:pt>
                  <c:pt idx="4">
                    <c:v>20.2</c:v>
                  </c:pt>
                </c15:dlblRangeCache>
              </c15:datalabelsRange>
            </c:ext>
            <c:ext xmlns:c16="http://schemas.microsoft.com/office/drawing/2014/chart" uri="{C3380CC4-5D6E-409C-BE32-E72D297353CC}">
              <c16:uniqueId val="{0000000B-2DD3-42D5-B49A-C5F4517EB7F5}"/>
            </c:ext>
          </c:extLst>
        </c:ser>
        <c:ser>
          <c:idx val="2"/>
          <c:order val="2"/>
          <c:tx>
            <c:v>NIII</c:v>
          </c:tx>
          <c:spPr>
            <a:solidFill>
              <a:srgbClr val="9A528E"/>
            </a:solidFill>
          </c:spPr>
          <c:invertIfNegative val="0"/>
          <c:dLbls>
            <c:dLbl>
              <c:idx val="0"/>
              <c:tx>
                <c:rich>
                  <a:bodyPr/>
                  <a:lstStyle/>
                  <a:p>
                    <a:fld id="{CF7596CC-BCC6-4FE9-A530-457EB7DAA3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DD3-42D5-B49A-C5F4517EB7F5}"/>
                </c:ext>
              </c:extLst>
            </c:dLbl>
            <c:dLbl>
              <c:idx val="1"/>
              <c:tx>
                <c:rich>
                  <a:bodyPr/>
                  <a:lstStyle/>
                  <a:p>
                    <a:fld id="{8EE28097-5BED-4D37-BFDE-9970F750DB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DD3-42D5-B49A-C5F4517EB7F5}"/>
                </c:ext>
              </c:extLst>
            </c:dLbl>
            <c:dLbl>
              <c:idx val="2"/>
              <c:tx>
                <c:rich>
                  <a:bodyPr/>
                  <a:lstStyle/>
                  <a:p>
                    <a:fld id="{584808FF-B3DC-4B9F-8CE5-60E97A30F7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DD3-42D5-B49A-C5F4517EB7F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D3-42D5-B49A-C5F4517EB7F5}"/>
                </c:ext>
              </c:extLst>
            </c:dLbl>
            <c:dLbl>
              <c:idx val="4"/>
              <c:tx>
                <c:rich>
                  <a:bodyPr/>
                  <a:lstStyle/>
                  <a:p>
                    <a:fld id="{7491B83F-C4D1-463A-B301-39445CE2E7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DD3-42D5-B49A-C5F4517EB7F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Estado de México</c:v>
                </c:pt>
              </c:strCache>
            </c:strRef>
          </c:cat>
          <c:val>
            <c:numRef>
              <c:f>_MARGINC_!$E$28:$E$32</c:f>
              <c:numCache>
                <c:formatCode>General</c:formatCode>
                <c:ptCount val="5"/>
                <c:pt idx="0">
                  <c:v>14</c:v>
                </c:pt>
                <c:pt idx="1">
                  <c:v>17.899999999999999</c:v>
                </c:pt>
                <c:pt idx="2">
                  <c:v>20.5</c:v>
                </c:pt>
                <c:pt idx="4">
                  <c:v>17</c:v>
                </c:pt>
              </c:numCache>
            </c:numRef>
          </c:val>
          <c:extLst>
            <c:ext xmlns:c15="http://schemas.microsoft.com/office/drawing/2012/chart" uri="{02D57815-91ED-43cb-92C2-25804820EDAC}">
              <c15:datalabelsRange>
                <c15:f>_MARGINC_!$I$28:$I$32</c15:f>
                <c15:dlblRangeCache>
                  <c:ptCount val="5"/>
                  <c:pt idx="0">
                    <c:v>14.0</c:v>
                  </c:pt>
                  <c:pt idx="1">
                    <c:v>17.9</c:v>
                  </c:pt>
                  <c:pt idx="2">
                    <c:v>20.5</c:v>
                  </c:pt>
                  <c:pt idx="4">
                    <c:v>17.0</c:v>
                  </c:pt>
                </c15:dlblRangeCache>
              </c15:datalabelsRange>
            </c:ext>
            <c:ext xmlns:c16="http://schemas.microsoft.com/office/drawing/2014/chart" uri="{C3380CC4-5D6E-409C-BE32-E72D297353CC}">
              <c16:uniqueId val="{00000011-2DD3-42D5-B49A-C5F4517EB7F5}"/>
            </c:ext>
          </c:extLst>
        </c:ser>
        <c:ser>
          <c:idx val="3"/>
          <c:order val="3"/>
          <c:tx>
            <c:v>NIV</c:v>
          </c:tx>
          <c:spPr>
            <a:solidFill>
              <a:srgbClr val="862A77"/>
            </a:solidFill>
          </c:spPr>
          <c:invertIfNegative val="0"/>
          <c:dLbls>
            <c:dLbl>
              <c:idx val="0"/>
              <c:tx>
                <c:rich>
                  <a:bodyPr/>
                  <a:lstStyle/>
                  <a:p>
                    <a:fld id="{3BCB44D3-E9B6-4D96-BB55-1E62DC852F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DD3-42D5-B49A-C5F4517EB7F5}"/>
                </c:ext>
              </c:extLst>
            </c:dLbl>
            <c:dLbl>
              <c:idx val="1"/>
              <c:tx>
                <c:rich>
                  <a:bodyPr/>
                  <a:lstStyle/>
                  <a:p>
                    <a:fld id="{ADE55A10-5681-4E0E-89E6-89341D12A9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DD3-42D5-B49A-C5F4517EB7F5}"/>
                </c:ext>
              </c:extLst>
            </c:dLbl>
            <c:dLbl>
              <c:idx val="2"/>
              <c:tx>
                <c:rich>
                  <a:bodyPr/>
                  <a:lstStyle/>
                  <a:p>
                    <a:fld id="{04D49D0E-1694-49CA-8F70-D58C3C39BE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DD3-42D5-B49A-C5F4517EB7F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D3-42D5-B49A-C5F4517EB7F5}"/>
                </c:ext>
              </c:extLst>
            </c:dLbl>
            <c:dLbl>
              <c:idx val="4"/>
              <c:tx>
                <c:rich>
                  <a:bodyPr/>
                  <a:lstStyle/>
                  <a:p>
                    <a:fld id="{E6F91321-2878-4C64-81B0-A8BC6D0B7D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DD3-42D5-B49A-C5F4517EB7F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Estado de México</c:v>
                </c:pt>
              </c:strCache>
            </c:strRef>
          </c:cat>
          <c:val>
            <c:numRef>
              <c:f>_MARGINC_!$F$28:$F$32</c:f>
              <c:numCache>
                <c:formatCode>General</c:formatCode>
                <c:ptCount val="5"/>
                <c:pt idx="0">
                  <c:v>6</c:v>
                </c:pt>
                <c:pt idx="1">
                  <c:v>8.6</c:v>
                </c:pt>
                <c:pt idx="2">
                  <c:v>11.7</c:v>
                </c:pt>
                <c:pt idx="4">
                  <c:v>8.1999999999999993</c:v>
                </c:pt>
              </c:numCache>
            </c:numRef>
          </c:val>
          <c:extLst>
            <c:ext xmlns:c15="http://schemas.microsoft.com/office/drawing/2012/chart" uri="{02D57815-91ED-43cb-92C2-25804820EDAC}">
              <c15:datalabelsRange>
                <c15:f>_MARGINC_!$J$28:$J$32</c15:f>
                <c15:dlblRangeCache>
                  <c:ptCount val="5"/>
                  <c:pt idx="0">
                    <c:v>6.0</c:v>
                  </c:pt>
                  <c:pt idx="1">
                    <c:v>8.6</c:v>
                  </c:pt>
                  <c:pt idx="2">
                    <c:v>11.7</c:v>
                  </c:pt>
                  <c:pt idx="4">
                    <c:v>8.2</c:v>
                  </c:pt>
                </c15:dlblRangeCache>
              </c15:datalabelsRange>
            </c:ext>
            <c:ext xmlns:c16="http://schemas.microsoft.com/office/drawing/2014/chart" uri="{C3380CC4-5D6E-409C-BE32-E72D297353CC}">
              <c16:uniqueId val="{00000017-2DD3-42D5-B49A-C5F4517EB7F5}"/>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A46-4B5C-A076-74E7BCA493F3}"/>
              </c:ext>
            </c:extLst>
          </c:dPt>
          <c:dPt>
            <c:idx val="3"/>
            <c:marker>
              <c:spPr>
                <a:solidFill>
                  <a:srgbClr val="002060"/>
                </a:solidFill>
                <a:ln>
                  <a:noFill/>
                </a:ln>
              </c:spPr>
            </c:marker>
            <c:bubble3D val="0"/>
            <c:extLst>
              <c:ext xmlns:c16="http://schemas.microsoft.com/office/drawing/2014/chart" uri="{C3380CC4-5D6E-409C-BE32-E72D297353CC}">
                <c16:uniqueId val="{00000001-CA46-4B5C-A076-74E7BCA493F3}"/>
              </c:ext>
            </c:extLst>
          </c:dPt>
          <c:dPt>
            <c:idx val="5"/>
            <c:marker>
              <c:spPr>
                <a:solidFill>
                  <a:srgbClr val="002060"/>
                </a:solidFill>
                <a:ln>
                  <a:noFill/>
                </a:ln>
              </c:spPr>
            </c:marker>
            <c:bubble3D val="0"/>
            <c:extLst>
              <c:ext xmlns:c16="http://schemas.microsoft.com/office/drawing/2014/chart" uri="{C3380CC4-5D6E-409C-BE32-E72D297353CC}">
                <c16:uniqueId val="{00000002-CA46-4B5C-A076-74E7BCA493F3}"/>
              </c:ext>
            </c:extLst>
          </c:dPt>
          <c:dPt>
            <c:idx val="7"/>
            <c:marker>
              <c:spPr>
                <a:solidFill>
                  <a:srgbClr val="002060"/>
                </a:solidFill>
                <a:ln>
                  <a:noFill/>
                </a:ln>
              </c:spPr>
            </c:marker>
            <c:bubble3D val="0"/>
            <c:extLst>
              <c:ext xmlns:c16="http://schemas.microsoft.com/office/drawing/2014/chart" uri="{C3380CC4-5D6E-409C-BE32-E72D297353CC}">
                <c16:uniqueId val="{00000003-CA46-4B5C-A076-74E7BCA493F3}"/>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Estado de México</c:v>
                  </c:pt>
                  <c:pt idx="2">
                    <c:v>Muy Alta y Alta</c:v>
                  </c:pt>
                  <c:pt idx="4">
                    <c:v>Media</c:v>
                  </c:pt>
                  <c:pt idx="6">
                    <c:v>Baja y Muy Baja</c:v>
                  </c:pt>
                </c:lvl>
              </c:multiLvlStrCache>
            </c:multiLvlStrRef>
          </c:cat>
          <c:val>
            <c:numRef>
              <c:f>_MARGINC_INT_!$D$2:$D$9</c:f>
              <c:numCache>
                <c:formatCode>General</c:formatCode>
                <c:ptCount val="8"/>
                <c:pt idx="0">
                  <c:v>504.03</c:v>
                </c:pt>
                <c:pt idx="1">
                  <c:v>510.83100000000002</c:v>
                </c:pt>
                <c:pt idx="2">
                  <c:v>480.44799999999998</c:v>
                </c:pt>
                <c:pt idx="3">
                  <c:v>485.05500000000001</c:v>
                </c:pt>
                <c:pt idx="4">
                  <c:v>497.65199999999999</c:v>
                </c:pt>
                <c:pt idx="5">
                  <c:v>512.24900000000002</c:v>
                </c:pt>
                <c:pt idx="6">
                  <c:v>530.87099999999998</c:v>
                </c:pt>
                <c:pt idx="7">
                  <c:v>532.66200000000003</c:v>
                </c:pt>
              </c:numCache>
            </c:numRef>
          </c:val>
          <c:smooth val="0"/>
          <c:extLst>
            <c:ext xmlns:c16="http://schemas.microsoft.com/office/drawing/2014/chart" uri="{C3380CC4-5D6E-409C-BE32-E72D297353CC}">
              <c16:uniqueId val="{00000004-CA46-4B5C-A076-74E7BCA493F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CA46-4B5C-A076-74E7BCA493F3}"/>
              </c:ext>
            </c:extLst>
          </c:dPt>
          <c:dPt>
            <c:idx val="3"/>
            <c:marker>
              <c:spPr>
                <a:solidFill>
                  <a:srgbClr val="002060"/>
                </a:solidFill>
                <a:ln>
                  <a:noFill/>
                </a:ln>
              </c:spPr>
            </c:marker>
            <c:bubble3D val="0"/>
            <c:extLst>
              <c:ext xmlns:c16="http://schemas.microsoft.com/office/drawing/2014/chart" uri="{C3380CC4-5D6E-409C-BE32-E72D297353CC}">
                <c16:uniqueId val="{00000006-CA46-4B5C-A076-74E7BCA493F3}"/>
              </c:ext>
            </c:extLst>
          </c:dPt>
          <c:dPt>
            <c:idx val="5"/>
            <c:marker>
              <c:spPr>
                <a:solidFill>
                  <a:srgbClr val="002060"/>
                </a:solidFill>
                <a:ln>
                  <a:noFill/>
                </a:ln>
              </c:spPr>
            </c:marker>
            <c:bubble3D val="0"/>
            <c:extLst>
              <c:ext xmlns:c16="http://schemas.microsoft.com/office/drawing/2014/chart" uri="{C3380CC4-5D6E-409C-BE32-E72D297353CC}">
                <c16:uniqueId val="{00000007-CA46-4B5C-A076-74E7BCA493F3}"/>
              </c:ext>
            </c:extLst>
          </c:dPt>
          <c:dPt>
            <c:idx val="7"/>
            <c:marker>
              <c:spPr>
                <a:solidFill>
                  <a:srgbClr val="002060"/>
                </a:solidFill>
                <a:ln>
                  <a:noFill/>
                </a:ln>
              </c:spPr>
            </c:marker>
            <c:bubble3D val="0"/>
            <c:extLst>
              <c:ext xmlns:c16="http://schemas.microsoft.com/office/drawing/2014/chart" uri="{C3380CC4-5D6E-409C-BE32-E72D297353CC}">
                <c16:uniqueId val="{00000008-CA46-4B5C-A076-74E7BCA493F3}"/>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Estado de México</c:v>
                  </c:pt>
                  <c:pt idx="2">
                    <c:v>Muy Alta y Alta</c:v>
                  </c:pt>
                  <c:pt idx="4">
                    <c:v>Media</c:v>
                  </c:pt>
                  <c:pt idx="6">
                    <c:v>Baja y Muy Baja</c:v>
                  </c:pt>
                </c:lvl>
              </c:multiLvlStrCache>
            </c:multiLvlStrRef>
          </c:cat>
          <c:val>
            <c:numRef>
              <c:f>_MARGINC_INT_!$E$2:$E$9</c:f>
              <c:numCache>
                <c:formatCode>General</c:formatCode>
                <c:ptCount val="8"/>
                <c:pt idx="0">
                  <c:v>515.97</c:v>
                </c:pt>
                <c:pt idx="1">
                  <c:v>523.16899999999998</c:v>
                </c:pt>
                <c:pt idx="2">
                  <c:v>499.55200000000002</c:v>
                </c:pt>
                <c:pt idx="3">
                  <c:v>506.94499999999999</c:v>
                </c:pt>
                <c:pt idx="4">
                  <c:v>518.34799999999996</c:v>
                </c:pt>
                <c:pt idx="5">
                  <c:v>531.75099999999998</c:v>
                </c:pt>
                <c:pt idx="6">
                  <c:v>559.12900000000002</c:v>
                </c:pt>
                <c:pt idx="7">
                  <c:v>557.33799999999997</c:v>
                </c:pt>
              </c:numCache>
            </c:numRef>
          </c:val>
          <c:smooth val="0"/>
          <c:extLst>
            <c:ext xmlns:c16="http://schemas.microsoft.com/office/drawing/2014/chart" uri="{C3380CC4-5D6E-409C-BE32-E72D297353CC}">
              <c16:uniqueId val="{00000009-CA46-4B5C-A076-74E7BCA493F3}"/>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CA46-4B5C-A076-74E7BCA493F3}"/>
              </c:ext>
            </c:extLst>
          </c:dPt>
          <c:dPt>
            <c:idx val="3"/>
            <c:marker>
              <c:spPr>
                <a:solidFill>
                  <a:srgbClr val="002060"/>
                </a:solidFill>
                <a:ln>
                  <a:noFill/>
                </a:ln>
              </c:spPr>
            </c:marker>
            <c:bubble3D val="0"/>
            <c:extLst>
              <c:ext xmlns:c16="http://schemas.microsoft.com/office/drawing/2014/chart" uri="{C3380CC4-5D6E-409C-BE32-E72D297353CC}">
                <c16:uniqueId val="{0000000B-CA46-4B5C-A076-74E7BCA493F3}"/>
              </c:ext>
            </c:extLst>
          </c:dPt>
          <c:dPt>
            <c:idx val="5"/>
            <c:marker>
              <c:spPr>
                <a:solidFill>
                  <a:srgbClr val="002060"/>
                </a:solidFill>
                <a:ln>
                  <a:noFill/>
                </a:ln>
              </c:spPr>
            </c:marker>
            <c:bubble3D val="0"/>
            <c:extLst>
              <c:ext xmlns:c16="http://schemas.microsoft.com/office/drawing/2014/chart" uri="{C3380CC4-5D6E-409C-BE32-E72D297353CC}">
                <c16:uniqueId val="{0000000C-CA46-4B5C-A076-74E7BCA493F3}"/>
              </c:ext>
            </c:extLst>
          </c:dPt>
          <c:dPt>
            <c:idx val="7"/>
            <c:marker>
              <c:spPr>
                <a:solidFill>
                  <a:srgbClr val="002060"/>
                </a:solidFill>
                <a:ln>
                  <a:noFill/>
                </a:ln>
              </c:spPr>
            </c:marker>
            <c:bubble3D val="0"/>
            <c:extLst>
              <c:ext xmlns:c16="http://schemas.microsoft.com/office/drawing/2014/chart" uri="{C3380CC4-5D6E-409C-BE32-E72D297353CC}">
                <c16:uniqueId val="{0000000D-CA46-4B5C-A076-74E7BCA493F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46-4B5C-A076-74E7BCA493F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A46-4B5C-A076-74E7BCA493F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46-4B5C-A076-74E7BCA493F3}"/>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46-4B5C-A076-74E7BCA493F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Estado de México</c:v>
                  </c:pt>
                  <c:pt idx="2">
                    <c:v>Muy Alta y Alta</c:v>
                  </c:pt>
                  <c:pt idx="4">
                    <c:v>Media</c:v>
                  </c:pt>
                  <c:pt idx="6">
                    <c:v>Baja y Muy Baja</c:v>
                  </c:pt>
                </c:lvl>
              </c:multiLvlStrCache>
            </c:multiLvlStrRef>
          </c:cat>
          <c:val>
            <c:numRef>
              <c:f>_MARGINC_INT_!$F$2:$F$9</c:f>
              <c:numCache>
                <c:formatCode>General</c:formatCode>
                <c:ptCount val="8"/>
                <c:pt idx="0">
                  <c:v>510</c:v>
                </c:pt>
                <c:pt idx="1">
                  <c:v>517</c:v>
                </c:pt>
                <c:pt idx="2">
                  <c:v>490</c:v>
                </c:pt>
                <c:pt idx="3">
                  <c:v>496</c:v>
                </c:pt>
                <c:pt idx="4">
                  <c:v>508</c:v>
                </c:pt>
                <c:pt idx="5">
                  <c:v>522</c:v>
                </c:pt>
                <c:pt idx="6">
                  <c:v>545</c:v>
                </c:pt>
                <c:pt idx="7">
                  <c:v>545</c:v>
                </c:pt>
              </c:numCache>
            </c:numRef>
          </c:val>
          <c:smooth val="0"/>
          <c:extLst>
            <c:ext xmlns:c16="http://schemas.microsoft.com/office/drawing/2014/chart" uri="{C3380CC4-5D6E-409C-BE32-E72D297353CC}">
              <c16:uniqueId val="{0000000E-CA46-4B5C-A076-74E7BCA493F3}"/>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CFB-4AFD-8266-FFA9A55700AC}"/>
              </c:ext>
            </c:extLst>
          </c:dPt>
          <c:dPt>
            <c:idx val="3"/>
            <c:marker>
              <c:spPr>
                <a:solidFill>
                  <a:srgbClr val="002060"/>
                </a:solidFill>
                <a:ln>
                  <a:noFill/>
                </a:ln>
              </c:spPr>
            </c:marker>
            <c:bubble3D val="0"/>
            <c:extLst>
              <c:ext xmlns:c16="http://schemas.microsoft.com/office/drawing/2014/chart" uri="{C3380CC4-5D6E-409C-BE32-E72D297353CC}">
                <c16:uniqueId val="{00000001-0CFB-4AFD-8266-FFA9A55700AC}"/>
              </c:ext>
            </c:extLst>
          </c:dPt>
          <c:dPt>
            <c:idx val="5"/>
            <c:marker>
              <c:spPr>
                <a:solidFill>
                  <a:srgbClr val="002060"/>
                </a:solidFill>
                <a:ln>
                  <a:noFill/>
                </a:ln>
              </c:spPr>
            </c:marker>
            <c:bubble3D val="0"/>
            <c:extLst>
              <c:ext xmlns:c16="http://schemas.microsoft.com/office/drawing/2014/chart" uri="{C3380CC4-5D6E-409C-BE32-E72D297353CC}">
                <c16:uniqueId val="{00000002-0CFB-4AFD-8266-FFA9A55700AC}"/>
              </c:ext>
            </c:extLst>
          </c:dPt>
          <c:dPt>
            <c:idx val="7"/>
            <c:marker>
              <c:spPr>
                <a:solidFill>
                  <a:srgbClr val="002060"/>
                </a:solidFill>
                <a:ln>
                  <a:noFill/>
                </a:ln>
              </c:spPr>
            </c:marker>
            <c:bubble3D val="0"/>
            <c:extLst>
              <c:ext xmlns:c16="http://schemas.microsoft.com/office/drawing/2014/chart" uri="{C3380CC4-5D6E-409C-BE32-E72D297353CC}">
                <c16:uniqueId val="{00000003-0CFB-4AFD-8266-FFA9A55700A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Estado de México</c:v>
                  </c:pt>
                  <c:pt idx="2">
                    <c:v>Muy Alta y Alta</c:v>
                  </c:pt>
                  <c:pt idx="4">
                    <c:v>Media</c:v>
                  </c:pt>
                  <c:pt idx="6">
                    <c:v>Baja y Muy Baja</c:v>
                  </c:pt>
                </c:lvl>
              </c:multiLvlStrCache>
            </c:multiLvlStrRef>
          </c:cat>
          <c:val>
            <c:numRef>
              <c:f>_MARGINC_INT_!$D$27:$D$34</c:f>
              <c:numCache>
                <c:formatCode>General</c:formatCode>
                <c:ptCount val="8"/>
                <c:pt idx="0">
                  <c:v>500.43299999999999</c:v>
                </c:pt>
                <c:pt idx="1">
                  <c:v>506.83600000000001</c:v>
                </c:pt>
                <c:pt idx="2">
                  <c:v>486.04500000000002</c:v>
                </c:pt>
                <c:pt idx="3">
                  <c:v>486.45800000000003</c:v>
                </c:pt>
                <c:pt idx="4">
                  <c:v>492.851</c:v>
                </c:pt>
                <c:pt idx="5">
                  <c:v>508.05500000000001</c:v>
                </c:pt>
                <c:pt idx="6">
                  <c:v>514.28899999999999</c:v>
                </c:pt>
                <c:pt idx="7">
                  <c:v>517.88099999999997</c:v>
                </c:pt>
              </c:numCache>
            </c:numRef>
          </c:val>
          <c:smooth val="0"/>
          <c:extLst>
            <c:ext xmlns:c16="http://schemas.microsoft.com/office/drawing/2014/chart" uri="{C3380CC4-5D6E-409C-BE32-E72D297353CC}">
              <c16:uniqueId val="{00000004-0CFB-4AFD-8266-FFA9A55700A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0CFB-4AFD-8266-FFA9A55700AC}"/>
              </c:ext>
            </c:extLst>
          </c:dPt>
          <c:dPt>
            <c:idx val="3"/>
            <c:marker>
              <c:spPr>
                <a:solidFill>
                  <a:srgbClr val="002060"/>
                </a:solidFill>
                <a:ln>
                  <a:noFill/>
                </a:ln>
              </c:spPr>
            </c:marker>
            <c:bubble3D val="0"/>
            <c:extLst>
              <c:ext xmlns:c16="http://schemas.microsoft.com/office/drawing/2014/chart" uri="{C3380CC4-5D6E-409C-BE32-E72D297353CC}">
                <c16:uniqueId val="{00000006-0CFB-4AFD-8266-FFA9A55700AC}"/>
              </c:ext>
            </c:extLst>
          </c:dPt>
          <c:dPt>
            <c:idx val="5"/>
            <c:marker>
              <c:spPr>
                <a:solidFill>
                  <a:srgbClr val="002060"/>
                </a:solidFill>
                <a:ln>
                  <a:noFill/>
                </a:ln>
              </c:spPr>
            </c:marker>
            <c:bubble3D val="0"/>
            <c:extLst>
              <c:ext xmlns:c16="http://schemas.microsoft.com/office/drawing/2014/chart" uri="{C3380CC4-5D6E-409C-BE32-E72D297353CC}">
                <c16:uniqueId val="{00000007-0CFB-4AFD-8266-FFA9A55700AC}"/>
              </c:ext>
            </c:extLst>
          </c:dPt>
          <c:dPt>
            <c:idx val="7"/>
            <c:marker>
              <c:spPr>
                <a:solidFill>
                  <a:srgbClr val="002060"/>
                </a:solidFill>
                <a:ln>
                  <a:noFill/>
                </a:ln>
              </c:spPr>
            </c:marker>
            <c:bubble3D val="0"/>
            <c:extLst>
              <c:ext xmlns:c16="http://schemas.microsoft.com/office/drawing/2014/chart" uri="{C3380CC4-5D6E-409C-BE32-E72D297353CC}">
                <c16:uniqueId val="{00000008-0CFB-4AFD-8266-FFA9A55700AC}"/>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Estado de México</c:v>
                  </c:pt>
                  <c:pt idx="2">
                    <c:v>Muy Alta y Alta</c:v>
                  </c:pt>
                  <c:pt idx="4">
                    <c:v>Media</c:v>
                  </c:pt>
                  <c:pt idx="6">
                    <c:v>Baja y Muy Baja</c:v>
                  </c:pt>
                </c:lvl>
              </c:multiLvlStrCache>
            </c:multiLvlStrRef>
          </c:cat>
          <c:val>
            <c:numRef>
              <c:f>_MARGINC_INT_!$E$27:$E$34</c:f>
              <c:numCache>
                <c:formatCode>General</c:formatCode>
                <c:ptCount val="8"/>
                <c:pt idx="0">
                  <c:v>513.56700000000001</c:v>
                </c:pt>
                <c:pt idx="1">
                  <c:v>521.16399999999999</c:v>
                </c:pt>
                <c:pt idx="2">
                  <c:v>503.95499999999998</c:v>
                </c:pt>
                <c:pt idx="3">
                  <c:v>509.54199999999997</c:v>
                </c:pt>
                <c:pt idx="4">
                  <c:v>513.149</c:v>
                </c:pt>
                <c:pt idx="5">
                  <c:v>529.94500000000005</c:v>
                </c:pt>
                <c:pt idx="6">
                  <c:v>549.71100000000001</c:v>
                </c:pt>
                <c:pt idx="7">
                  <c:v>550.11900000000003</c:v>
                </c:pt>
              </c:numCache>
            </c:numRef>
          </c:val>
          <c:smooth val="0"/>
          <c:extLst>
            <c:ext xmlns:c16="http://schemas.microsoft.com/office/drawing/2014/chart" uri="{C3380CC4-5D6E-409C-BE32-E72D297353CC}">
              <c16:uniqueId val="{00000009-0CFB-4AFD-8266-FFA9A55700AC}"/>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0CFB-4AFD-8266-FFA9A55700AC}"/>
              </c:ext>
            </c:extLst>
          </c:dPt>
          <c:dPt>
            <c:idx val="3"/>
            <c:marker>
              <c:spPr>
                <a:solidFill>
                  <a:srgbClr val="002060"/>
                </a:solidFill>
                <a:ln>
                  <a:noFill/>
                </a:ln>
              </c:spPr>
            </c:marker>
            <c:bubble3D val="0"/>
            <c:extLst>
              <c:ext xmlns:c16="http://schemas.microsoft.com/office/drawing/2014/chart" uri="{C3380CC4-5D6E-409C-BE32-E72D297353CC}">
                <c16:uniqueId val="{0000000B-0CFB-4AFD-8266-FFA9A55700AC}"/>
              </c:ext>
            </c:extLst>
          </c:dPt>
          <c:dPt>
            <c:idx val="5"/>
            <c:marker>
              <c:spPr>
                <a:solidFill>
                  <a:srgbClr val="002060"/>
                </a:solidFill>
                <a:ln>
                  <a:noFill/>
                </a:ln>
              </c:spPr>
            </c:marker>
            <c:bubble3D val="0"/>
            <c:extLst>
              <c:ext xmlns:c16="http://schemas.microsoft.com/office/drawing/2014/chart" uri="{C3380CC4-5D6E-409C-BE32-E72D297353CC}">
                <c16:uniqueId val="{0000000C-0CFB-4AFD-8266-FFA9A55700AC}"/>
              </c:ext>
            </c:extLst>
          </c:dPt>
          <c:dPt>
            <c:idx val="7"/>
            <c:marker>
              <c:spPr>
                <a:solidFill>
                  <a:srgbClr val="002060"/>
                </a:solidFill>
                <a:ln>
                  <a:noFill/>
                </a:ln>
              </c:spPr>
            </c:marker>
            <c:bubble3D val="0"/>
            <c:extLst>
              <c:ext xmlns:c16="http://schemas.microsoft.com/office/drawing/2014/chart" uri="{C3380CC4-5D6E-409C-BE32-E72D297353CC}">
                <c16:uniqueId val="{0000000D-0CFB-4AFD-8266-FFA9A55700A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CFB-4AFD-8266-FFA9A55700A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CFB-4AFD-8266-FFA9A55700AC}"/>
                </c:ext>
              </c:extLst>
            </c:dLbl>
            <c:dLbl>
              <c:idx val="4"/>
              <c:layout>
                <c:manualLayout>
                  <c:x val="0"/>
                  <c:y val="-2.025316455696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FB-4AFD-8266-FFA9A55700A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CFB-4AFD-8266-FFA9A55700A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CFB-4AFD-8266-FFA9A55700A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Estado de México</c:v>
                  </c:pt>
                  <c:pt idx="2">
                    <c:v>Muy Alta y Alta</c:v>
                  </c:pt>
                  <c:pt idx="4">
                    <c:v>Media</c:v>
                  </c:pt>
                  <c:pt idx="6">
                    <c:v>Baja y Muy Baja</c:v>
                  </c:pt>
                </c:lvl>
              </c:multiLvlStrCache>
            </c:multiLvlStrRef>
          </c:cat>
          <c:val>
            <c:numRef>
              <c:f>_MARGINC_INT_!$F$27:$F$34</c:f>
              <c:numCache>
                <c:formatCode>General</c:formatCode>
                <c:ptCount val="8"/>
                <c:pt idx="0">
                  <c:v>507</c:v>
                </c:pt>
                <c:pt idx="1">
                  <c:v>514</c:v>
                </c:pt>
                <c:pt idx="2">
                  <c:v>495</c:v>
                </c:pt>
                <c:pt idx="3">
                  <c:v>498</c:v>
                </c:pt>
                <c:pt idx="4">
                  <c:v>503</c:v>
                </c:pt>
                <c:pt idx="5">
                  <c:v>519</c:v>
                </c:pt>
                <c:pt idx="6">
                  <c:v>532</c:v>
                </c:pt>
                <c:pt idx="7">
                  <c:v>534</c:v>
                </c:pt>
              </c:numCache>
            </c:numRef>
          </c:val>
          <c:smooth val="0"/>
          <c:extLst>
            <c:ext xmlns:c16="http://schemas.microsoft.com/office/drawing/2014/chart" uri="{C3380CC4-5D6E-409C-BE32-E72D297353CC}">
              <c16:uniqueId val="{0000000F-0CFB-4AFD-8266-FFA9A55700AC}"/>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8C35A11-1DF3-4018-B679-E9589C81D8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C70-4047-9853-589D8066D2E5}"/>
                </c:ext>
              </c:extLst>
            </c:dLbl>
            <c:dLbl>
              <c:idx val="1"/>
              <c:tx>
                <c:rich>
                  <a:bodyPr/>
                  <a:lstStyle/>
                  <a:p>
                    <a:fld id="{416470D8-D50B-497A-8F41-0309B00186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C70-4047-9853-589D8066D2E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70-4047-9853-589D8066D2E5}"/>
                </c:ext>
              </c:extLst>
            </c:dLbl>
            <c:dLbl>
              <c:idx val="3"/>
              <c:tx>
                <c:rich>
                  <a:bodyPr/>
                  <a:lstStyle/>
                  <a:p>
                    <a:fld id="{F74C08E6-694A-4EBC-8CEA-10615427DE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C70-4047-9853-589D8066D2E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Estado de México</c:v>
                </c:pt>
              </c:strCache>
            </c:strRef>
          </c:cat>
          <c:val>
            <c:numRef>
              <c:f>_RURALIDAD_!$C$2:$C$5</c:f>
              <c:numCache>
                <c:formatCode>General</c:formatCode>
                <c:ptCount val="4"/>
                <c:pt idx="0">
                  <c:v>-50.6</c:v>
                </c:pt>
                <c:pt idx="1">
                  <c:v>-39.4</c:v>
                </c:pt>
                <c:pt idx="3">
                  <c:v>-41</c:v>
                </c:pt>
              </c:numCache>
            </c:numRef>
          </c:val>
          <c:extLst>
            <c:ext xmlns:c15="http://schemas.microsoft.com/office/drawing/2012/chart" uri="{02D57815-91ED-43cb-92C2-25804820EDAC}">
              <c15:datalabelsRange>
                <c15:f>_RURALIDAD_!$G$2:$G$5</c15:f>
                <c15:dlblRangeCache>
                  <c:ptCount val="4"/>
                  <c:pt idx="0">
                    <c:v>50.6</c:v>
                  </c:pt>
                  <c:pt idx="1">
                    <c:v>39.4</c:v>
                  </c:pt>
                  <c:pt idx="3">
                    <c:v>41.0</c:v>
                  </c:pt>
                </c15:dlblRangeCache>
              </c15:datalabelsRange>
            </c:ext>
            <c:ext xmlns:c16="http://schemas.microsoft.com/office/drawing/2014/chart" uri="{C3380CC4-5D6E-409C-BE32-E72D297353CC}">
              <c16:uniqueId val="{00000004-5C70-4047-9853-589D8066D2E5}"/>
            </c:ext>
          </c:extLst>
        </c:ser>
        <c:ser>
          <c:idx val="1"/>
          <c:order val="1"/>
          <c:tx>
            <c:v>NII</c:v>
          </c:tx>
          <c:spPr>
            <a:solidFill>
              <a:srgbClr val="B07CAA"/>
            </a:solidFill>
          </c:spPr>
          <c:invertIfNegative val="0"/>
          <c:dLbls>
            <c:dLbl>
              <c:idx val="0"/>
              <c:tx>
                <c:rich>
                  <a:bodyPr/>
                  <a:lstStyle/>
                  <a:p>
                    <a:fld id="{34D9B6DF-7E3F-476C-BBEA-5BDD8D2250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C70-4047-9853-589D8066D2E5}"/>
                </c:ext>
              </c:extLst>
            </c:dLbl>
            <c:dLbl>
              <c:idx val="1"/>
              <c:tx>
                <c:rich>
                  <a:bodyPr/>
                  <a:lstStyle/>
                  <a:p>
                    <a:fld id="{96D1172E-5835-44EC-AF2F-31677411A5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C70-4047-9853-589D8066D2E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70-4047-9853-589D8066D2E5}"/>
                </c:ext>
              </c:extLst>
            </c:dLbl>
            <c:dLbl>
              <c:idx val="3"/>
              <c:tx>
                <c:rich>
                  <a:bodyPr/>
                  <a:lstStyle/>
                  <a:p>
                    <a:fld id="{2B5B06AC-0F65-465C-987D-6F28D62F93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C70-4047-9853-589D8066D2E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Estado de México</c:v>
                </c:pt>
              </c:strCache>
            </c:strRef>
          </c:cat>
          <c:val>
            <c:numRef>
              <c:f>_RURALIDAD_!$D$2:$D$5</c:f>
              <c:numCache>
                <c:formatCode>General</c:formatCode>
                <c:ptCount val="4"/>
                <c:pt idx="0">
                  <c:v>35.6</c:v>
                </c:pt>
                <c:pt idx="1">
                  <c:v>39.200000000000003</c:v>
                </c:pt>
                <c:pt idx="3">
                  <c:v>38.6</c:v>
                </c:pt>
              </c:numCache>
            </c:numRef>
          </c:val>
          <c:extLst>
            <c:ext xmlns:c15="http://schemas.microsoft.com/office/drawing/2012/chart" uri="{02D57815-91ED-43cb-92C2-25804820EDAC}">
              <c15:datalabelsRange>
                <c15:f>_RURALIDAD_!$H$2:$H$5</c15:f>
                <c15:dlblRangeCache>
                  <c:ptCount val="4"/>
                  <c:pt idx="0">
                    <c:v>35.6</c:v>
                  </c:pt>
                  <c:pt idx="1">
                    <c:v>39.2</c:v>
                  </c:pt>
                  <c:pt idx="3">
                    <c:v>38.6</c:v>
                  </c:pt>
                </c15:dlblRangeCache>
              </c15:datalabelsRange>
            </c:ext>
            <c:ext xmlns:c16="http://schemas.microsoft.com/office/drawing/2014/chart" uri="{C3380CC4-5D6E-409C-BE32-E72D297353CC}">
              <c16:uniqueId val="{00000009-5C70-4047-9853-589D8066D2E5}"/>
            </c:ext>
          </c:extLst>
        </c:ser>
        <c:ser>
          <c:idx val="2"/>
          <c:order val="2"/>
          <c:tx>
            <c:v>NIII</c:v>
          </c:tx>
          <c:spPr>
            <a:solidFill>
              <a:srgbClr val="9A528E"/>
            </a:solidFill>
          </c:spPr>
          <c:invertIfNegative val="0"/>
          <c:dLbls>
            <c:dLbl>
              <c:idx val="0"/>
              <c:tx>
                <c:rich>
                  <a:bodyPr/>
                  <a:lstStyle/>
                  <a:p>
                    <a:fld id="{15B3FBD9-7C5D-4C12-A788-1B8F9F12A1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C70-4047-9853-589D8066D2E5}"/>
                </c:ext>
              </c:extLst>
            </c:dLbl>
            <c:dLbl>
              <c:idx val="1"/>
              <c:tx>
                <c:rich>
                  <a:bodyPr/>
                  <a:lstStyle/>
                  <a:p>
                    <a:fld id="{ECCF02BE-3A29-41DE-9FE0-DB43879FC6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C70-4047-9853-589D8066D2E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70-4047-9853-589D8066D2E5}"/>
                </c:ext>
              </c:extLst>
            </c:dLbl>
            <c:dLbl>
              <c:idx val="3"/>
              <c:tx>
                <c:rich>
                  <a:bodyPr/>
                  <a:lstStyle/>
                  <a:p>
                    <a:fld id="{67D595EC-BE57-41D6-BD8F-4FED050B1C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C70-4047-9853-589D8066D2E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Estado de México</c:v>
                </c:pt>
              </c:strCache>
            </c:strRef>
          </c:cat>
          <c:val>
            <c:numRef>
              <c:f>_RURALIDAD_!$E$2:$E$5</c:f>
              <c:numCache>
                <c:formatCode>General</c:formatCode>
                <c:ptCount val="4"/>
                <c:pt idx="0">
                  <c:v>12.4</c:v>
                </c:pt>
                <c:pt idx="1">
                  <c:v>18.5</c:v>
                </c:pt>
                <c:pt idx="3">
                  <c:v>17.600000000000001</c:v>
                </c:pt>
              </c:numCache>
            </c:numRef>
          </c:val>
          <c:extLst>
            <c:ext xmlns:c15="http://schemas.microsoft.com/office/drawing/2012/chart" uri="{02D57815-91ED-43cb-92C2-25804820EDAC}">
              <c15:datalabelsRange>
                <c15:f>_RURALIDAD_!$I$2:$I$5</c15:f>
                <c15:dlblRangeCache>
                  <c:ptCount val="4"/>
                  <c:pt idx="0">
                    <c:v>12.4</c:v>
                  </c:pt>
                  <c:pt idx="1">
                    <c:v>18.5</c:v>
                  </c:pt>
                  <c:pt idx="3">
                    <c:v>17.6</c:v>
                  </c:pt>
                </c15:dlblRangeCache>
              </c15:datalabelsRange>
            </c:ext>
            <c:ext xmlns:c16="http://schemas.microsoft.com/office/drawing/2014/chart" uri="{C3380CC4-5D6E-409C-BE32-E72D297353CC}">
              <c16:uniqueId val="{0000000E-5C70-4047-9853-589D8066D2E5}"/>
            </c:ext>
          </c:extLst>
        </c:ser>
        <c:ser>
          <c:idx val="3"/>
          <c:order val="3"/>
          <c:tx>
            <c:v>NIV</c:v>
          </c:tx>
          <c:spPr>
            <a:solidFill>
              <a:srgbClr val="862A77"/>
            </a:solidFill>
          </c:spPr>
          <c:invertIfNegative val="0"/>
          <c:dLbls>
            <c:dLbl>
              <c:idx val="0"/>
              <c:layout>
                <c:manualLayout>
                  <c:x val="2.2727272727272617E-2"/>
                  <c:y val="0"/>
                </c:manualLayout>
              </c:layout>
              <c:tx>
                <c:rich>
                  <a:bodyPr/>
                  <a:lstStyle/>
                  <a:p>
                    <a:fld id="{1F71F79A-2BD5-45ED-954C-41F523CB8E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C70-4047-9853-589D8066D2E5}"/>
                </c:ext>
              </c:extLst>
            </c:dLbl>
            <c:dLbl>
              <c:idx val="1"/>
              <c:layout>
                <c:manualLayout>
                  <c:x val="2.4242424242424242E-2"/>
                  <c:y val="0"/>
                </c:manualLayout>
              </c:layout>
              <c:tx>
                <c:rich>
                  <a:bodyPr/>
                  <a:lstStyle/>
                  <a:p>
                    <a:fld id="{9A108963-05D4-411E-9574-BD74B659E9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C70-4047-9853-589D8066D2E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C70-4047-9853-589D8066D2E5}"/>
                </c:ext>
              </c:extLst>
            </c:dLbl>
            <c:dLbl>
              <c:idx val="3"/>
              <c:layout>
                <c:manualLayout>
                  <c:x val="2.2727272727272617E-2"/>
                  <c:y val="0"/>
                </c:manualLayout>
              </c:layout>
              <c:tx>
                <c:rich>
                  <a:bodyPr/>
                  <a:lstStyle/>
                  <a:p>
                    <a:fld id="{8DD2E107-FF23-4886-A7E9-CBA399F8AD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C70-4047-9853-589D8066D2E5}"/>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Estado de México</c:v>
                </c:pt>
              </c:strCache>
            </c:strRef>
          </c:cat>
          <c:val>
            <c:numRef>
              <c:f>_RURALIDAD_!$F$2:$F$5</c:f>
              <c:numCache>
                <c:formatCode>General</c:formatCode>
                <c:ptCount val="4"/>
                <c:pt idx="0">
                  <c:v>1.3</c:v>
                </c:pt>
                <c:pt idx="1">
                  <c:v>3</c:v>
                </c:pt>
                <c:pt idx="3">
                  <c:v>2.7</c:v>
                </c:pt>
              </c:numCache>
            </c:numRef>
          </c:val>
          <c:extLst>
            <c:ext xmlns:c15="http://schemas.microsoft.com/office/drawing/2012/chart" uri="{02D57815-91ED-43cb-92C2-25804820EDAC}">
              <c15:datalabelsRange>
                <c15:f>_RURALIDAD_!$J$2:$J$5</c15:f>
                <c15:dlblRangeCache>
                  <c:ptCount val="4"/>
                  <c:pt idx="0">
                    <c:v>1.3˟</c:v>
                  </c:pt>
                  <c:pt idx="1">
                    <c:v>3.0</c:v>
                  </c:pt>
                  <c:pt idx="3">
                    <c:v>2.7</c:v>
                  </c:pt>
                </c15:dlblRangeCache>
              </c15:datalabelsRange>
            </c:ext>
            <c:ext xmlns:c16="http://schemas.microsoft.com/office/drawing/2014/chart" uri="{C3380CC4-5D6E-409C-BE32-E72D297353CC}">
              <c16:uniqueId val="{00000013-5C70-4047-9853-589D8066D2E5}"/>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4EF8617-CA0C-4B43-A7DA-D35D091C84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A26-40F6-B8FD-2AF642020902}"/>
                </c:ext>
              </c:extLst>
            </c:dLbl>
            <c:dLbl>
              <c:idx val="1"/>
              <c:tx>
                <c:rich>
                  <a:bodyPr/>
                  <a:lstStyle/>
                  <a:p>
                    <a:fld id="{73A955D7-FDBA-4721-9B19-2C01B8BCF1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A26-40F6-B8FD-2AF64202090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26-40F6-B8FD-2AF642020902}"/>
                </c:ext>
              </c:extLst>
            </c:dLbl>
            <c:dLbl>
              <c:idx val="3"/>
              <c:tx>
                <c:rich>
                  <a:bodyPr/>
                  <a:lstStyle/>
                  <a:p>
                    <a:fld id="{9E90D609-9914-434E-ACD5-3626B89190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A26-40F6-B8FD-2AF64202090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Estado de México</c:v>
                </c:pt>
              </c:strCache>
            </c:strRef>
          </c:cat>
          <c:val>
            <c:numRef>
              <c:f>_RURALIDAD_!$C$28:$C$31</c:f>
              <c:numCache>
                <c:formatCode>General</c:formatCode>
                <c:ptCount val="4"/>
                <c:pt idx="0">
                  <c:v>-57.9</c:v>
                </c:pt>
                <c:pt idx="1">
                  <c:v>-54</c:v>
                </c:pt>
                <c:pt idx="3">
                  <c:v>-54.6</c:v>
                </c:pt>
              </c:numCache>
            </c:numRef>
          </c:val>
          <c:extLst>
            <c:ext xmlns:c15="http://schemas.microsoft.com/office/drawing/2012/chart" uri="{02D57815-91ED-43cb-92C2-25804820EDAC}">
              <c15:datalabelsRange>
                <c15:f>_RURALIDAD_!$G$28:$G$31</c15:f>
                <c15:dlblRangeCache>
                  <c:ptCount val="4"/>
                  <c:pt idx="0">
                    <c:v>57.9</c:v>
                  </c:pt>
                  <c:pt idx="1">
                    <c:v>54.0</c:v>
                  </c:pt>
                  <c:pt idx="3">
                    <c:v>54.6</c:v>
                  </c:pt>
                </c15:dlblRangeCache>
              </c15:datalabelsRange>
            </c:ext>
            <c:ext xmlns:c16="http://schemas.microsoft.com/office/drawing/2014/chart" uri="{C3380CC4-5D6E-409C-BE32-E72D297353CC}">
              <c16:uniqueId val="{00000004-BA26-40F6-B8FD-2AF642020902}"/>
            </c:ext>
          </c:extLst>
        </c:ser>
        <c:ser>
          <c:idx val="1"/>
          <c:order val="1"/>
          <c:tx>
            <c:v>NII</c:v>
          </c:tx>
          <c:spPr>
            <a:solidFill>
              <a:srgbClr val="B07CAA"/>
            </a:solidFill>
          </c:spPr>
          <c:invertIfNegative val="0"/>
          <c:dLbls>
            <c:dLbl>
              <c:idx val="0"/>
              <c:tx>
                <c:rich>
                  <a:bodyPr/>
                  <a:lstStyle/>
                  <a:p>
                    <a:fld id="{B0AB7168-140D-4977-95C8-B20F7CB7F8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A26-40F6-B8FD-2AF642020902}"/>
                </c:ext>
              </c:extLst>
            </c:dLbl>
            <c:dLbl>
              <c:idx val="1"/>
              <c:tx>
                <c:rich>
                  <a:bodyPr/>
                  <a:lstStyle/>
                  <a:p>
                    <a:fld id="{7E9AB45F-4FB3-43E2-B27C-B9FEFD9C9D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A26-40F6-B8FD-2AF64202090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26-40F6-B8FD-2AF642020902}"/>
                </c:ext>
              </c:extLst>
            </c:dLbl>
            <c:dLbl>
              <c:idx val="3"/>
              <c:tx>
                <c:rich>
                  <a:bodyPr/>
                  <a:lstStyle/>
                  <a:p>
                    <a:fld id="{572F7956-72E7-4E03-A39B-69C2848F00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A26-40F6-B8FD-2AF64202090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Estado de México</c:v>
                </c:pt>
              </c:strCache>
            </c:strRef>
          </c:cat>
          <c:val>
            <c:numRef>
              <c:f>_RURALIDAD_!$D$28:$D$31</c:f>
              <c:numCache>
                <c:formatCode>General</c:formatCode>
                <c:ptCount val="4"/>
                <c:pt idx="0">
                  <c:v>17.8</c:v>
                </c:pt>
                <c:pt idx="1">
                  <c:v>20.6</c:v>
                </c:pt>
                <c:pt idx="3">
                  <c:v>20.2</c:v>
                </c:pt>
              </c:numCache>
            </c:numRef>
          </c:val>
          <c:extLst>
            <c:ext xmlns:c15="http://schemas.microsoft.com/office/drawing/2012/chart" uri="{02D57815-91ED-43cb-92C2-25804820EDAC}">
              <c15:datalabelsRange>
                <c15:f>_RURALIDAD_!$H$28:$H$31</c15:f>
                <c15:dlblRangeCache>
                  <c:ptCount val="4"/>
                  <c:pt idx="0">
                    <c:v>17.8</c:v>
                  </c:pt>
                  <c:pt idx="1">
                    <c:v>20.6</c:v>
                  </c:pt>
                  <c:pt idx="3">
                    <c:v>20.2</c:v>
                  </c:pt>
                </c15:dlblRangeCache>
              </c15:datalabelsRange>
            </c:ext>
            <c:ext xmlns:c16="http://schemas.microsoft.com/office/drawing/2014/chart" uri="{C3380CC4-5D6E-409C-BE32-E72D297353CC}">
              <c16:uniqueId val="{00000009-BA26-40F6-B8FD-2AF642020902}"/>
            </c:ext>
          </c:extLst>
        </c:ser>
        <c:ser>
          <c:idx val="2"/>
          <c:order val="2"/>
          <c:tx>
            <c:v>NIII</c:v>
          </c:tx>
          <c:spPr>
            <a:solidFill>
              <a:srgbClr val="9A528E"/>
            </a:solidFill>
          </c:spPr>
          <c:invertIfNegative val="0"/>
          <c:dLbls>
            <c:dLbl>
              <c:idx val="0"/>
              <c:tx>
                <c:rich>
                  <a:bodyPr/>
                  <a:lstStyle/>
                  <a:p>
                    <a:fld id="{1B76F3E5-160D-4D9E-9EE0-9FE1A97AD6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A26-40F6-B8FD-2AF642020902}"/>
                </c:ext>
              </c:extLst>
            </c:dLbl>
            <c:dLbl>
              <c:idx val="1"/>
              <c:tx>
                <c:rich>
                  <a:bodyPr/>
                  <a:lstStyle/>
                  <a:p>
                    <a:fld id="{79AD3A54-8022-45C5-8E5F-8739FF5683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A26-40F6-B8FD-2AF64202090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26-40F6-B8FD-2AF642020902}"/>
                </c:ext>
              </c:extLst>
            </c:dLbl>
            <c:dLbl>
              <c:idx val="3"/>
              <c:tx>
                <c:rich>
                  <a:bodyPr/>
                  <a:lstStyle/>
                  <a:p>
                    <a:fld id="{A64AA53E-3A3F-4241-9DD4-240C6DB451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A26-40F6-B8FD-2AF64202090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Estado de México</c:v>
                </c:pt>
              </c:strCache>
            </c:strRef>
          </c:cat>
          <c:val>
            <c:numRef>
              <c:f>_RURALIDAD_!$E$28:$E$31</c:f>
              <c:numCache>
                <c:formatCode>General</c:formatCode>
                <c:ptCount val="4"/>
                <c:pt idx="0">
                  <c:v>15.5</c:v>
                </c:pt>
                <c:pt idx="1">
                  <c:v>17.3</c:v>
                </c:pt>
                <c:pt idx="3">
                  <c:v>17</c:v>
                </c:pt>
              </c:numCache>
            </c:numRef>
          </c:val>
          <c:extLst>
            <c:ext xmlns:c15="http://schemas.microsoft.com/office/drawing/2012/chart" uri="{02D57815-91ED-43cb-92C2-25804820EDAC}">
              <c15:datalabelsRange>
                <c15:f>_RURALIDAD_!$I$28:$I$31</c15:f>
                <c15:dlblRangeCache>
                  <c:ptCount val="4"/>
                  <c:pt idx="0">
                    <c:v>15.5</c:v>
                  </c:pt>
                  <c:pt idx="1">
                    <c:v>17.3</c:v>
                  </c:pt>
                  <c:pt idx="3">
                    <c:v>17.0</c:v>
                  </c:pt>
                </c15:dlblRangeCache>
              </c15:datalabelsRange>
            </c:ext>
            <c:ext xmlns:c16="http://schemas.microsoft.com/office/drawing/2014/chart" uri="{C3380CC4-5D6E-409C-BE32-E72D297353CC}">
              <c16:uniqueId val="{0000000E-BA26-40F6-B8FD-2AF642020902}"/>
            </c:ext>
          </c:extLst>
        </c:ser>
        <c:ser>
          <c:idx val="3"/>
          <c:order val="3"/>
          <c:tx>
            <c:v>NIV</c:v>
          </c:tx>
          <c:spPr>
            <a:solidFill>
              <a:srgbClr val="862A77"/>
            </a:solidFill>
          </c:spPr>
          <c:invertIfNegative val="0"/>
          <c:dLbls>
            <c:dLbl>
              <c:idx val="0"/>
              <c:tx>
                <c:rich>
                  <a:bodyPr/>
                  <a:lstStyle/>
                  <a:p>
                    <a:fld id="{CD232E96-B9E3-4ABA-8AEB-878F27F7AF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A26-40F6-B8FD-2AF642020902}"/>
                </c:ext>
              </c:extLst>
            </c:dLbl>
            <c:dLbl>
              <c:idx val="1"/>
              <c:tx>
                <c:rich>
                  <a:bodyPr/>
                  <a:lstStyle/>
                  <a:p>
                    <a:fld id="{1A2704C8-FF47-410A-86FF-16C6DA890A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A26-40F6-B8FD-2AF64202090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26-40F6-B8FD-2AF642020902}"/>
                </c:ext>
              </c:extLst>
            </c:dLbl>
            <c:dLbl>
              <c:idx val="3"/>
              <c:tx>
                <c:rich>
                  <a:bodyPr/>
                  <a:lstStyle/>
                  <a:p>
                    <a:fld id="{087EEBA0-A422-456C-BDAE-EDB2C567E8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A26-40F6-B8FD-2AF64202090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Estado de México</c:v>
                </c:pt>
              </c:strCache>
            </c:strRef>
          </c:cat>
          <c:val>
            <c:numRef>
              <c:f>_RURALIDAD_!$F$28:$F$31</c:f>
              <c:numCache>
                <c:formatCode>General</c:formatCode>
                <c:ptCount val="4"/>
                <c:pt idx="0">
                  <c:v>8.6999999999999993</c:v>
                </c:pt>
                <c:pt idx="1">
                  <c:v>8.1</c:v>
                </c:pt>
                <c:pt idx="3">
                  <c:v>8.1999999999999993</c:v>
                </c:pt>
              </c:numCache>
            </c:numRef>
          </c:val>
          <c:extLst>
            <c:ext xmlns:c15="http://schemas.microsoft.com/office/drawing/2012/chart" uri="{02D57815-91ED-43cb-92C2-25804820EDAC}">
              <c15:datalabelsRange>
                <c15:f>_RURALIDAD_!$J$28:$J$31</c15:f>
                <c15:dlblRangeCache>
                  <c:ptCount val="4"/>
                  <c:pt idx="0">
                    <c:v>8.7</c:v>
                  </c:pt>
                  <c:pt idx="1">
                    <c:v>8.1</c:v>
                  </c:pt>
                  <c:pt idx="3">
                    <c:v>8.2</c:v>
                  </c:pt>
                </c15:dlblRangeCache>
              </c15:datalabelsRange>
            </c:ext>
            <c:ext xmlns:c16="http://schemas.microsoft.com/office/drawing/2014/chart" uri="{C3380CC4-5D6E-409C-BE32-E72D297353CC}">
              <c16:uniqueId val="{00000013-BA26-40F6-B8FD-2AF642020902}"/>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2E-4128-BB2B-0E02B165B2EB}"/>
              </c:ext>
            </c:extLst>
          </c:dPt>
          <c:dPt>
            <c:idx val="3"/>
            <c:marker>
              <c:spPr>
                <a:solidFill>
                  <a:srgbClr val="002060"/>
                </a:solidFill>
                <a:ln>
                  <a:noFill/>
                </a:ln>
              </c:spPr>
            </c:marker>
            <c:bubble3D val="0"/>
            <c:extLst>
              <c:ext xmlns:c16="http://schemas.microsoft.com/office/drawing/2014/chart" uri="{C3380CC4-5D6E-409C-BE32-E72D297353CC}">
                <c16:uniqueId val="{00000001-782E-4128-BB2B-0E02B165B2EB}"/>
              </c:ext>
            </c:extLst>
          </c:dPt>
          <c:dPt>
            <c:idx val="5"/>
            <c:marker>
              <c:spPr>
                <a:solidFill>
                  <a:srgbClr val="002060"/>
                </a:solidFill>
                <a:ln>
                  <a:noFill/>
                </a:ln>
              </c:spPr>
            </c:marker>
            <c:bubble3D val="0"/>
            <c:extLst>
              <c:ext xmlns:c16="http://schemas.microsoft.com/office/drawing/2014/chart" uri="{C3380CC4-5D6E-409C-BE32-E72D297353CC}">
                <c16:uniqueId val="{00000002-782E-4128-BB2B-0E02B165B2EB}"/>
              </c:ext>
            </c:extLst>
          </c:dPt>
          <c:cat>
            <c:multiLvlStrRef>
              <c:f>_RURALIDAD_INT_!$B$2:$C$7</c:f>
              <c:multiLvlStrCache>
                <c:ptCount val="6"/>
                <c:lvl>
                  <c:pt idx="0">
                    <c:v>2015</c:v>
                  </c:pt>
                  <c:pt idx="1">
                    <c:v>2018</c:v>
                  </c:pt>
                  <c:pt idx="2">
                    <c:v>2015</c:v>
                  </c:pt>
                  <c:pt idx="3">
                    <c:v>2018</c:v>
                  </c:pt>
                  <c:pt idx="4">
                    <c:v>2015</c:v>
                  </c:pt>
                  <c:pt idx="5">
                    <c:v>2018</c:v>
                  </c:pt>
                </c:lvl>
                <c:lvl>
                  <c:pt idx="0">
                    <c:v>Estado de México</c:v>
                  </c:pt>
                  <c:pt idx="2">
                    <c:v>Urbana</c:v>
                  </c:pt>
                  <c:pt idx="4">
                    <c:v>Rural</c:v>
                  </c:pt>
                </c:lvl>
              </c:multiLvlStrCache>
            </c:multiLvlStrRef>
          </c:cat>
          <c:val>
            <c:numRef>
              <c:f>_RURALIDAD_INT_!$D$2:$D$7</c:f>
              <c:numCache>
                <c:formatCode>General</c:formatCode>
                <c:ptCount val="6"/>
                <c:pt idx="0">
                  <c:v>504.03</c:v>
                </c:pt>
                <c:pt idx="1">
                  <c:v>510.83100000000002</c:v>
                </c:pt>
                <c:pt idx="2">
                  <c:v>508.43299999999999</c:v>
                </c:pt>
                <c:pt idx="3">
                  <c:v>514.03499999999997</c:v>
                </c:pt>
                <c:pt idx="4">
                  <c:v>464.86099999999999</c:v>
                </c:pt>
                <c:pt idx="5">
                  <c:v>482.26400000000001</c:v>
                </c:pt>
              </c:numCache>
            </c:numRef>
          </c:val>
          <c:smooth val="0"/>
          <c:extLst>
            <c:ext xmlns:c16="http://schemas.microsoft.com/office/drawing/2014/chart" uri="{C3380CC4-5D6E-409C-BE32-E72D297353CC}">
              <c16:uniqueId val="{00000003-782E-4128-BB2B-0E02B165B2E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82E-4128-BB2B-0E02B165B2EB}"/>
              </c:ext>
            </c:extLst>
          </c:dPt>
          <c:dPt>
            <c:idx val="3"/>
            <c:marker>
              <c:spPr>
                <a:solidFill>
                  <a:srgbClr val="002060"/>
                </a:solidFill>
                <a:ln>
                  <a:noFill/>
                </a:ln>
              </c:spPr>
            </c:marker>
            <c:bubble3D val="0"/>
            <c:extLst>
              <c:ext xmlns:c16="http://schemas.microsoft.com/office/drawing/2014/chart" uri="{C3380CC4-5D6E-409C-BE32-E72D297353CC}">
                <c16:uniqueId val="{00000005-782E-4128-BB2B-0E02B165B2EB}"/>
              </c:ext>
            </c:extLst>
          </c:dPt>
          <c:dPt>
            <c:idx val="5"/>
            <c:marker>
              <c:spPr>
                <a:solidFill>
                  <a:srgbClr val="002060"/>
                </a:solidFill>
                <a:ln>
                  <a:noFill/>
                </a:ln>
              </c:spPr>
            </c:marker>
            <c:bubble3D val="0"/>
            <c:extLst>
              <c:ext xmlns:c16="http://schemas.microsoft.com/office/drawing/2014/chart" uri="{C3380CC4-5D6E-409C-BE32-E72D297353CC}">
                <c16:uniqueId val="{00000006-782E-4128-BB2B-0E02B165B2EB}"/>
              </c:ext>
            </c:extLst>
          </c:dPt>
          <c:cat>
            <c:multiLvlStrRef>
              <c:f>_RURALIDAD_INT_!$B$2:$C$7</c:f>
              <c:multiLvlStrCache>
                <c:ptCount val="6"/>
                <c:lvl>
                  <c:pt idx="0">
                    <c:v>2015</c:v>
                  </c:pt>
                  <c:pt idx="1">
                    <c:v>2018</c:v>
                  </c:pt>
                  <c:pt idx="2">
                    <c:v>2015</c:v>
                  </c:pt>
                  <c:pt idx="3">
                    <c:v>2018</c:v>
                  </c:pt>
                  <c:pt idx="4">
                    <c:v>2015</c:v>
                  </c:pt>
                  <c:pt idx="5">
                    <c:v>2018</c:v>
                  </c:pt>
                </c:lvl>
                <c:lvl>
                  <c:pt idx="0">
                    <c:v>Estado de México</c:v>
                  </c:pt>
                  <c:pt idx="2">
                    <c:v>Urbana</c:v>
                  </c:pt>
                  <c:pt idx="4">
                    <c:v>Rural</c:v>
                  </c:pt>
                </c:lvl>
              </c:multiLvlStrCache>
            </c:multiLvlStrRef>
          </c:cat>
          <c:val>
            <c:numRef>
              <c:f>_RURALIDAD_INT_!$E$2:$E$7</c:f>
              <c:numCache>
                <c:formatCode>General</c:formatCode>
                <c:ptCount val="6"/>
                <c:pt idx="0">
                  <c:v>515.97</c:v>
                </c:pt>
                <c:pt idx="1">
                  <c:v>523.16899999999998</c:v>
                </c:pt>
                <c:pt idx="2">
                  <c:v>521.56700000000001</c:v>
                </c:pt>
                <c:pt idx="3">
                  <c:v>527.96500000000003</c:v>
                </c:pt>
                <c:pt idx="4">
                  <c:v>489.13900000000001</c:v>
                </c:pt>
                <c:pt idx="5">
                  <c:v>507.73599999999999</c:v>
                </c:pt>
              </c:numCache>
            </c:numRef>
          </c:val>
          <c:smooth val="0"/>
          <c:extLst>
            <c:ext xmlns:c16="http://schemas.microsoft.com/office/drawing/2014/chart" uri="{C3380CC4-5D6E-409C-BE32-E72D297353CC}">
              <c16:uniqueId val="{00000007-782E-4128-BB2B-0E02B165B2EB}"/>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82E-4128-BB2B-0E02B165B2EB}"/>
              </c:ext>
            </c:extLst>
          </c:dPt>
          <c:dPt>
            <c:idx val="3"/>
            <c:marker>
              <c:spPr>
                <a:solidFill>
                  <a:srgbClr val="002060"/>
                </a:solidFill>
                <a:ln>
                  <a:noFill/>
                </a:ln>
              </c:spPr>
            </c:marker>
            <c:bubble3D val="0"/>
            <c:extLst>
              <c:ext xmlns:c16="http://schemas.microsoft.com/office/drawing/2014/chart" uri="{C3380CC4-5D6E-409C-BE32-E72D297353CC}">
                <c16:uniqueId val="{00000009-782E-4128-BB2B-0E02B165B2EB}"/>
              </c:ext>
            </c:extLst>
          </c:dPt>
          <c:dPt>
            <c:idx val="5"/>
            <c:marker>
              <c:spPr>
                <a:solidFill>
                  <a:srgbClr val="002060"/>
                </a:solidFill>
                <a:ln>
                  <a:noFill/>
                </a:ln>
              </c:spPr>
            </c:marker>
            <c:bubble3D val="0"/>
            <c:extLst>
              <c:ext xmlns:c16="http://schemas.microsoft.com/office/drawing/2014/chart" uri="{C3380CC4-5D6E-409C-BE32-E72D297353CC}">
                <c16:uniqueId val="{0000000A-782E-4128-BB2B-0E02B165B2E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2E-4128-BB2B-0E02B165B2E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2E-4128-BB2B-0E02B165B2E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2E-4128-BB2B-0E02B165B2E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Estado de México</c:v>
                  </c:pt>
                  <c:pt idx="2">
                    <c:v>Urbana</c:v>
                  </c:pt>
                  <c:pt idx="4">
                    <c:v>Rural</c:v>
                  </c:pt>
                </c:lvl>
              </c:multiLvlStrCache>
            </c:multiLvlStrRef>
          </c:cat>
          <c:val>
            <c:numRef>
              <c:f>_RURALIDAD_INT_!$F$2:$F$7</c:f>
              <c:numCache>
                <c:formatCode>General</c:formatCode>
                <c:ptCount val="6"/>
                <c:pt idx="0">
                  <c:v>510</c:v>
                </c:pt>
                <c:pt idx="1">
                  <c:v>517</c:v>
                </c:pt>
                <c:pt idx="2">
                  <c:v>515</c:v>
                </c:pt>
                <c:pt idx="3">
                  <c:v>521</c:v>
                </c:pt>
                <c:pt idx="4">
                  <c:v>477</c:v>
                </c:pt>
                <c:pt idx="5">
                  <c:v>495</c:v>
                </c:pt>
              </c:numCache>
            </c:numRef>
          </c:val>
          <c:smooth val="0"/>
          <c:extLst>
            <c:ext xmlns:c16="http://schemas.microsoft.com/office/drawing/2014/chart" uri="{C3380CC4-5D6E-409C-BE32-E72D297353CC}">
              <c16:uniqueId val="{0000000B-782E-4128-BB2B-0E02B165B2EB}"/>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7E3-49E0-B2CB-C9A07DE9A110}"/>
              </c:ext>
            </c:extLst>
          </c:dPt>
          <c:dPt>
            <c:idx val="3"/>
            <c:marker>
              <c:spPr>
                <a:solidFill>
                  <a:srgbClr val="002060"/>
                </a:solidFill>
                <a:ln>
                  <a:noFill/>
                </a:ln>
              </c:spPr>
            </c:marker>
            <c:bubble3D val="0"/>
            <c:extLst>
              <c:ext xmlns:c16="http://schemas.microsoft.com/office/drawing/2014/chart" uri="{C3380CC4-5D6E-409C-BE32-E72D297353CC}">
                <c16:uniqueId val="{00000001-77E3-49E0-B2CB-C9A07DE9A110}"/>
              </c:ext>
            </c:extLst>
          </c:dPt>
          <c:dPt>
            <c:idx val="5"/>
            <c:marker>
              <c:spPr>
                <a:solidFill>
                  <a:srgbClr val="002060"/>
                </a:solidFill>
                <a:ln>
                  <a:noFill/>
                </a:ln>
              </c:spPr>
            </c:marker>
            <c:bubble3D val="0"/>
            <c:extLst>
              <c:ext xmlns:c16="http://schemas.microsoft.com/office/drawing/2014/chart" uri="{C3380CC4-5D6E-409C-BE32-E72D297353CC}">
                <c16:uniqueId val="{00000002-77E3-49E0-B2CB-C9A07DE9A110}"/>
              </c:ext>
            </c:extLst>
          </c:dPt>
          <c:cat>
            <c:multiLvlStrRef>
              <c:f>_RURALIDAD_INT_!$B$27:$C$32</c:f>
              <c:multiLvlStrCache>
                <c:ptCount val="6"/>
                <c:lvl>
                  <c:pt idx="0">
                    <c:v>2015</c:v>
                  </c:pt>
                  <c:pt idx="1">
                    <c:v>2018</c:v>
                  </c:pt>
                  <c:pt idx="2">
                    <c:v>2015</c:v>
                  </c:pt>
                  <c:pt idx="3">
                    <c:v>2018</c:v>
                  </c:pt>
                  <c:pt idx="4">
                    <c:v>2015</c:v>
                  </c:pt>
                  <c:pt idx="5">
                    <c:v>2018</c:v>
                  </c:pt>
                </c:lvl>
                <c:lvl>
                  <c:pt idx="0">
                    <c:v>Estado de México</c:v>
                  </c:pt>
                  <c:pt idx="2">
                    <c:v>Urbana</c:v>
                  </c:pt>
                  <c:pt idx="4">
                    <c:v>Rural</c:v>
                  </c:pt>
                </c:lvl>
              </c:multiLvlStrCache>
            </c:multiLvlStrRef>
          </c:cat>
          <c:val>
            <c:numRef>
              <c:f>_RURALIDAD_INT_!$D$27:$D$32</c:f>
              <c:numCache>
                <c:formatCode>General</c:formatCode>
                <c:ptCount val="6"/>
                <c:pt idx="0">
                  <c:v>500.43299999999999</c:v>
                </c:pt>
                <c:pt idx="1">
                  <c:v>506.83600000000001</c:v>
                </c:pt>
                <c:pt idx="2">
                  <c:v>501.83600000000001</c:v>
                </c:pt>
                <c:pt idx="3">
                  <c:v>507.04</c:v>
                </c:pt>
                <c:pt idx="4">
                  <c:v>477.68200000000002</c:v>
                </c:pt>
                <c:pt idx="5">
                  <c:v>492.88600000000002</c:v>
                </c:pt>
              </c:numCache>
            </c:numRef>
          </c:val>
          <c:smooth val="0"/>
          <c:extLst>
            <c:ext xmlns:c16="http://schemas.microsoft.com/office/drawing/2014/chart" uri="{C3380CC4-5D6E-409C-BE32-E72D297353CC}">
              <c16:uniqueId val="{00000003-77E3-49E0-B2CB-C9A07DE9A11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7E3-49E0-B2CB-C9A07DE9A110}"/>
              </c:ext>
            </c:extLst>
          </c:dPt>
          <c:dPt>
            <c:idx val="3"/>
            <c:marker>
              <c:spPr>
                <a:solidFill>
                  <a:srgbClr val="002060"/>
                </a:solidFill>
                <a:ln>
                  <a:noFill/>
                </a:ln>
              </c:spPr>
            </c:marker>
            <c:bubble3D val="0"/>
            <c:extLst>
              <c:ext xmlns:c16="http://schemas.microsoft.com/office/drawing/2014/chart" uri="{C3380CC4-5D6E-409C-BE32-E72D297353CC}">
                <c16:uniqueId val="{00000005-77E3-49E0-B2CB-C9A07DE9A110}"/>
              </c:ext>
            </c:extLst>
          </c:dPt>
          <c:dPt>
            <c:idx val="5"/>
            <c:marker>
              <c:spPr>
                <a:solidFill>
                  <a:srgbClr val="002060"/>
                </a:solidFill>
                <a:ln>
                  <a:noFill/>
                </a:ln>
              </c:spPr>
            </c:marker>
            <c:bubble3D val="0"/>
            <c:extLst>
              <c:ext xmlns:c16="http://schemas.microsoft.com/office/drawing/2014/chart" uri="{C3380CC4-5D6E-409C-BE32-E72D297353CC}">
                <c16:uniqueId val="{00000006-77E3-49E0-B2CB-C9A07DE9A110}"/>
              </c:ext>
            </c:extLst>
          </c:dPt>
          <c:cat>
            <c:multiLvlStrRef>
              <c:f>_RURALIDAD_INT_!$B$27:$C$32</c:f>
              <c:multiLvlStrCache>
                <c:ptCount val="6"/>
                <c:lvl>
                  <c:pt idx="0">
                    <c:v>2015</c:v>
                  </c:pt>
                  <c:pt idx="1">
                    <c:v>2018</c:v>
                  </c:pt>
                  <c:pt idx="2">
                    <c:v>2015</c:v>
                  </c:pt>
                  <c:pt idx="3">
                    <c:v>2018</c:v>
                  </c:pt>
                  <c:pt idx="4">
                    <c:v>2015</c:v>
                  </c:pt>
                  <c:pt idx="5">
                    <c:v>2018</c:v>
                  </c:pt>
                </c:lvl>
                <c:lvl>
                  <c:pt idx="0">
                    <c:v>Estado de México</c:v>
                  </c:pt>
                  <c:pt idx="2">
                    <c:v>Urbana</c:v>
                  </c:pt>
                  <c:pt idx="4">
                    <c:v>Rural</c:v>
                  </c:pt>
                </c:lvl>
              </c:multiLvlStrCache>
            </c:multiLvlStrRef>
          </c:cat>
          <c:val>
            <c:numRef>
              <c:f>_RURALIDAD_INT_!$E$27:$E$32</c:f>
              <c:numCache>
                <c:formatCode>General</c:formatCode>
                <c:ptCount val="6"/>
                <c:pt idx="0">
                  <c:v>513.56700000000001</c:v>
                </c:pt>
                <c:pt idx="1">
                  <c:v>521.16399999999999</c:v>
                </c:pt>
                <c:pt idx="2">
                  <c:v>516.16399999999999</c:v>
                </c:pt>
                <c:pt idx="3">
                  <c:v>522.96</c:v>
                </c:pt>
                <c:pt idx="4">
                  <c:v>510.31799999999998</c:v>
                </c:pt>
                <c:pt idx="5">
                  <c:v>527.11400000000003</c:v>
                </c:pt>
              </c:numCache>
            </c:numRef>
          </c:val>
          <c:smooth val="0"/>
          <c:extLst>
            <c:ext xmlns:c16="http://schemas.microsoft.com/office/drawing/2014/chart" uri="{C3380CC4-5D6E-409C-BE32-E72D297353CC}">
              <c16:uniqueId val="{00000007-77E3-49E0-B2CB-C9A07DE9A110}"/>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7E3-49E0-B2CB-C9A07DE9A110}"/>
              </c:ext>
            </c:extLst>
          </c:dPt>
          <c:dPt>
            <c:idx val="3"/>
            <c:marker>
              <c:spPr>
                <a:solidFill>
                  <a:srgbClr val="002060"/>
                </a:solidFill>
                <a:ln>
                  <a:noFill/>
                </a:ln>
              </c:spPr>
            </c:marker>
            <c:bubble3D val="0"/>
            <c:extLst>
              <c:ext xmlns:c16="http://schemas.microsoft.com/office/drawing/2014/chart" uri="{C3380CC4-5D6E-409C-BE32-E72D297353CC}">
                <c16:uniqueId val="{00000009-77E3-49E0-B2CB-C9A07DE9A110}"/>
              </c:ext>
            </c:extLst>
          </c:dPt>
          <c:dPt>
            <c:idx val="5"/>
            <c:marker>
              <c:spPr>
                <a:solidFill>
                  <a:srgbClr val="002060"/>
                </a:solidFill>
                <a:ln>
                  <a:noFill/>
                </a:ln>
              </c:spPr>
            </c:marker>
            <c:bubble3D val="0"/>
            <c:extLst>
              <c:ext xmlns:c16="http://schemas.microsoft.com/office/drawing/2014/chart" uri="{C3380CC4-5D6E-409C-BE32-E72D297353CC}">
                <c16:uniqueId val="{0000000A-77E3-49E0-B2CB-C9A07DE9A11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7E3-49E0-B2CB-C9A07DE9A110}"/>
                </c:ext>
              </c:extLst>
            </c:dLbl>
            <c:dLbl>
              <c:idx val="3"/>
              <c:layout>
                <c:manualLayout>
                  <c:x val="0"/>
                  <c:y val="-3.5443037974683546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7E3-49E0-B2CB-C9A07DE9A110}"/>
                </c:ext>
              </c:extLst>
            </c:dLbl>
            <c:dLbl>
              <c:idx val="5"/>
              <c:layout>
                <c:manualLayout>
                  <c:x val="0"/>
                  <c:y val="4.3037974683544304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7E3-49E0-B2CB-C9A07DE9A11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Estado de México</c:v>
                  </c:pt>
                  <c:pt idx="2">
                    <c:v>Urbana</c:v>
                  </c:pt>
                  <c:pt idx="4">
                    <c:v>Rural</c:v>
                  </c:pt>
                </c:lvl>
              </c:multiLvlStrCache>
            </c:multiLvlStrRef>
          </c:cat>
          <c:val>
            <c:numRef>
              <c:f>_RURALIDAD_INT_!$F$27:$F$32</c:f>
              <c:numCache>
                <c:formatCode>General</c:formatCode>
                <c:ptCount val="6"/>
                <c:pt idx="0">
                  <c:v>507</c:v>
                </c:pt>
                <c:pt idx="1">
                  <c:v>514</c:v>
                </c:pt>
                <c:pt idx="2">
                  <c:v>509</c:v>
                </c:pt>
                <c:pt idx="3">
                  <c:v>515</c:v>
                </c:pt>
                <c:pt idx="4">
                  <c:v>494</c:v>
                </c:pt>
                <c:pt idx="5">
                  <c:v>510</c:v>
                </c:pt>
              </c:numCache>
            </c:numRef>
          </c:val>
          <c:smooth val="0"/>
          <c:extLst>
            <c:ext xmlns:c16="http://schemas.microsoft.com/office/drawing/2014/chart" uri="{C3380CC4-5D6E-409C-BE32-E72D297353CC}">
              <c16:uniqueId val="{0000000B-77E3-49E0-B2CB-C9A07DE9A110}"/>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A6A774D-B06F-4B6B-9346-4357B3C3C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C70-4E5B-96D5-814833783B13}"/>
                </c:ext>
              </c:extLst>
            </c:dLbl>
            <c:dLbl>
              <c:idx val="1"/>
              <c:tx>
                <c:rich>
                  <a:bodyPr/>
                  <a:lstStyle/>
                  <a:p>
                    <a:fld id="{B9E4AE31-D433-45B4-8172-82EA919D92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C70-4E5B-96D5-814833783B13}"/>
                </c:ext>
              </c:extLst>
            </c:dLbl>
            <c:dLbl>
              <c:idx val="2"/>
              <c:tx>
                <c:rich>
                  <a:bodyPr/>
                  <a:lstStyle/>
                  <a:p>
                    <a:fld id="{1901291B-BCA6-4AB4-A2B2-4C12B73C58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C70-4E5B-96D5-814833783B13}"/>
                </c:ext>
              </c:extLst>
            </c:dLbl>
            <c:dLbl>
              <c:idx val="3"/>
              <c:tx>
                <c:rich>
                  <a:bodyPr/>
                  <a:lstStyle/>
                  <a:p>
                    <a:fld id="{98634CC6-E7BE-4B86-8C73-6628614DD5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C70-4E5B-96D5-814833783B13}"/>
                </c:ext>
              </c:extLst>
            </c:dLbl>
            <c:dLbl>
              <c:idx val="4"/>
              <c:tx>
                <c:rich>
                  <a:bodyPr/>
                  <a:lstStyle/>
                  <a:p>
                    <a:fld id="{E7D5DC02-422D-4E0C-9241-7397041D7D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C70-4E5B-96D5-814833783B13}"/>
                </c:ext>
              </c:extLst>
            </c:dLbl>
            <c:dLbl>
              <c:idx val="5"/>
              <c:tx>
                <c:rich>
                  <a:bodyPr/>
                  <a:lstStyle/>
                  <a:p>
                    <a:fld id="{BA9EBC82-F010-4F6C-BA56-B54EF2BF48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0-4E5B-96D5-814833783B13}"/>
                </c:ext>
              </c:extLst>
            </c:dLbl>
            <c:dLbl>
              <c:idx val="7"/>
              <c:tx>
                <c:rich>
                  <a:bodyPr/>
                  <a:lstStyle/>
                  <a:p>
                    <a:fld id="{50405797-8295-4F9D-8E70-10BCF6469F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_REGION_CENTRO_!$E$2:$E$9</c:f>
              <c:numCache>
                <c:formatCode>General</c:formatCode>
                <c:ptCount val="8"/>
                <c:pt idx="0">
                  <c:v>-50.3</c:v>
                </c:pt>
                <c:pt idx="1">
                  <c:v>-50.2</c:v>
                </c:pt>
                <c:pt idx="2">
                  <c:v>-47.4</c:v>
                </c:pt>
                <c:pt idx="3">
                  <c:v>-45.2</c:v>
                </c:pt>
                <c:pt idx="4">
                  <c:v>-41</c:v>
                </c:pt>
                <c:pt idx="5">
                  <c:v>-33.700000000000003</c:v>
                </c:pt>
                <c:pt idx="7">
                  <c:v>-49.1</c:v>
                </c:pt>
              </c:numCache>
            </c:numRef>
          </c:val>
          <c:extLst>
            <c:ext xmlns:c15="http://schemas.microsoft.com/office/drawing/2012/chart" uri="{02D57815-91ED-43cb-92C2-25804820EDAC}">
              <c15:datalabelsRange>
                <c15:f>_REGION_CENTRO_!$I$2:$I$9</c15:f>
                <c15:dlblRangeCache>
                  <c:ptCount val="8"/>
                  <c:pt idx="0">
                    <c:v>50.3</c:v>
                  </c:pt>
                  <c:pt idx="1">
                    <c:v>50.2</c:v>
                  </c:pt>
                  <c:pt idx="2">
                    <c:v>47.4</c:v>
                  </c:pt>
                  <c:pt idx="3">
                    <c:v>45.2</c:v>
                  </c:pt>
                  <c:pt idx="4">
                    <c:v>41.0</c:v>
                  </c:pt>
                  <c:pt idx="5">
                    <c:v>33.7</c:v>
                  </c:pt>
                  <c:pt idx="7">
                    <c:v>49.1</c:v>
                  </c:pt>
                </c15:dlblRangeCache>
              </c15:datalabelsRange>
            </c:ext>
            <c:ext xmlns:c16="http://schemas.microsoft.com/office/drawing/2014/chart" uri="{C3380CC4-5D6E-409C-BE32-E72D297353CC}">
              <c16:uniqueId val="{00000008-BC70-4E5B-96D5-814833783B13}"/>
            </c:ext>
          </c:extLst>
        </c:ser>
        <c:ser>
          <c:idx val="1"/>
          <c:order val="1"/>
          <c:tx>
            <c:v>NII</c:v>
          </c:tx>
          <c:spPr>
            <a:solidFill>
              <a:srgbClr val="B07CAA"/>
            </a:solidFill>
          </c:spPr>
          <c:invertIfNegative val="0"/>
          <c:dLbls>
            <c:dLbl>
              <c:idx val="0"/>
              <c:tx>
                <c:rich>
                  <a:bodyPr/>
                  <a:lstStyle/>
                  <a:p>
                    <a:fld id="{FF61C9BA-AE3D-422B-9E3B-640E504DE1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C70-4E5B-96D5-814833783B13}"/>
                </c:ext>
              </c:extLst>
            </c:dLbl>
            <c:dLbl>
              <c:idx val="1"/>
              <c:tx>
                <c:rich>
                  <a:bodyPr/>
                  <a:lstStyle/>
                  <a:p>
                    <a:fld id="{C8F28D90-6DE7-4E00-BC55-75540D6CBC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C70-4E5B-96D5-814833783B13}"/>
                </c:ext>
              </c:extLst>
            </c:dLbl>
            <c:dLbl>
              <c:idx val="2"/>
              <c:tx>
                <c:rich>
                  <a:bodyPr/>
                  <a:lstStyle/>
                  <a:p>
                    <a:fld id="{D4AE370A-8FC3-4C75-91AA-73889FCD61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C70-4E5B-96D5-814833783B13}"/>
                </c:ext>
              </c:extLst>
            </c:dLbl>
            <c:dLbl>
              <c:idx val="3"/>
              <c:tx>
                <c:rich>
                  <a:bodyPr/>
                  <a:lstStyle/>
                  <a:p>
                    <a:fld id="{3F36A365-5998-4C64-B911-5886DDDD27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C70-4E5B-96D5-814833783B13}"/>
                </c:ext>
              </c:extLst>
            </c:dLbl>
            <c:dLbl>
              <c:idx val="4"/>
              <c:tx>
                <c:rich>
                  <a:bodyPr/>
                  <a:lstStyle/>
                  <a:p>
                    <a:fld id="{479959B5-BDA7-4E38-AF29-DB40D0B91C6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C70-4E5B-96D5-814833783B13}"/>
                </c:ext>
              </c:extLst>
            </c:dLbl>
            <c:dLbl>
              <c:idx val="5"/>
              <c:tx>
                <c:rich>
                  <a:bodyPr/>
                  <a:lstStyle/>
                  <a:p>
                    <a:fld id="{72A9C6BC-2B19-4E81-9E10-160773AB0E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70-4E5B-96D5-814833783B13}"/>
                </c:ext>
              </c:extLst>
            </c:dLbl>
            <c:dLbl>
              <c:idx val="7"/>
              <c:tx>
                <c:rich>
                  <a:bodyPr/>
                  <a:lstStyle/>
                  <a:p>
                    <a:fld id="{D8636A14-554B-4ADF-B3E9-991968AEE7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_REGION_CENTRO_!$F$2:$F$9</c:f>
              <c:numCache>
                <c:formatCode>General</c:formatCode>
                <c:ptCount val="8"/>
                <c:pt idx="0">
                  <c:v>33.700000000000003</c:v>
                </c:pt>
                <c:pt idx="1">
                  <c:v>33.799999999999997</c:v>
                </c:pt>
                <c:pt idx="2">
                  <c:v>34.200000000000003</c:v>
                </c:pt>
                <c:pt idx="3">
                  <c:v>34.6</c:v>
                </c:pt>
                <c:pt idx="4">
                  <c:v>38.6</c:v>
                </c:pt>
                <c:pt idx="5">
                  <c:v>36.9</c:v>
                </c:pt>
                <c:pt idx="7">
                  <c:v>32.9</c:v>
                </c:pt>
              </c:numCache>
            </c:numRef>
          </c:val>
          <c:extLst>
            <c:ext xmlns:c15="http://schemas.microsoft.com/office/drawing/2012/chart" uri="{02D57815-91ED-43cb-92C2-25804820EDAC}">
              <c15:datalabelsRange>
                <c15:f>_REGION_CENTRO_!$J$2:$J$9</c15:f>
                <c15:dlblRangeCache>
                  <c:ptCount val="8"/>
                  <c:pt idx="0">
                    <c:v>33.7</c:v>
                  </c:pt>
                  <c:pt idx="1">
                    <c:v>33.8</c:v>
                  </c:pt>
                  <c:pt idx="2">
                    <c:v>34.2</c:v>
                  </c:pt>
                  <c:pt idx="3">
                    <c:v>34.6</c:v>
                  </c:pt>
                  <c:pt idx="4">
                    <c:v>38.6</c:v>
                  </c:pt>
                  <c:pt idx="5">
                    <c:v>36.9</c:v>
                  </c:pt>
                  <c:pt idx="7">
                    <c:v>32.9</c:v>
                  </c:pt>
                </c15:dlblRangeCache>
              </c15:datalabelsRange>
            </c:ext>
            <c:ext xmlns:c16="http://schemas.microsoft.com/office/drawing/2014/chart" uri="{C3380CC4-5D6E-409C-BE32-E72D297353CC}">
              <c16:uniqueId val="{00000011-BC70-4E5B-96D5-814833783B13}"/>
            </c:ext>
          </c:extLst>
        </c:ser>
        <c:ser>
          <c:idx val="2"/>
          <c:order val="2"/>
          <c:tx>
            <c:v>NIII</c:v>
          </c:tx>
          <c:spPr>
            <a:solidFill>
              <a:srgbClr val="9A528E"/>
            </a:solidFill>
          </c:spPr>
          <c:invertIfNegative val="0"/>
          <c:dLbls>
            <c:dLbl>
              <c:idx val="0"/>
              <c:tx>
                <c:rich>
                  <a:bodyPr/>
                  <a:lstStyle/>
                  <a:p>
                    <a:fld id="{22EAFB26-A88B-49ED-941A-8236A37DA9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C70-4E5B-96D5-814833783B13}"/>
                </c:ext>
              </c:extLst>
            </c:dLbl>
            <c:dLbl>
              <c:idx val="1"/>
              <c:tx>
                <c:rich>
                  <a:bodyPr/>
                  <a:lstStyle/>
                  <a:p>
                    <a:fld id="{1114E55A-4B1D-4480-A567-6B4144EE58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C70-4E5B-96D5-814833783B13}"/>
                </c:ext>
              </c:extLst>
            </c:dLbl>
            <c:dLbl>
              <c:idx val="2"/>
              <c:tx>
                <c:rich>
                  <a:bodyPr/>
                  <a:lstStyle/>
                  <a:p>
                    <a:fld id="{1EF8A187-B7D1-4FF3-BF65-F064EB07B3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C70-4E5B-96D5-814833783B13}"/>
                </c:ext>
              </c:extLst>
            </c:dLbl>
            <c:dLbl>
              <c:idx val="3"/>
              <c:tx>
                <c:rich>
                  <a:bodyPr/>
                  <a:lstStyle/>
                  <a:p>
                    <a:fld id="{8EA0CE14-5BB9-4D37-AB28-7678DC3D24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C70-4E5B-96D5-814833783B13}"/>
                </c:ext>
              </c:extLst>
            </c:dLbl>
            <c:dLbl>
              <c:idx val="4"/>
              <c:tx>
                <c:rich>
                  <a:bodyPr/>
                  <a:lstStyle/>
                  <a:p>
                    <a:fld id="{2B6E8E46-FB12-47CE-85EB-BE9365AE77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C70-4E5B-96D5-814833783B13}"/>
                </c:ext>
              </c:extLst>
            </c:dLbl>
            <c:dLbl>
              <c:idx val="5"/>
              <c:tx>
                <c:rich>
                  <a:bodyPr/>
                  <a:lstStyle/>
                  <a:p>
                    <a:fld id="{3FBA758D-8237-4FB9-923A-D7569C7C81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70-4E5B-96D5-814833783B13}"/>
                </c:ext>
              </c:extLst>
            </c:dLbl>
            <c:dLbl>
              <c:idx val="7"/>
              <c:tx>
                <c:rich>
                  <a:bodyPr/>
                  <a:lstStyle/>
                  <a:p>
                    <a:fld id="{ACC316DB-B024-4749-A1E2-654E6F7DED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_REGION_CENTRO_!$G$2:$G$9</c:f>
              <c:numCache>
                <c:formatCode>General</c:formatCode>
                <c:ptCount val="8"/>
                <c:pt idx="0">
                  <c:v>13.7</c:v>
                </c:pt>
                <c:pt idx="1">
                  <c:v>14.1</c:v>
                </c:pt>
                <c:pt idx="2">
                  <c:v>15.8</c:v>
                </c:pt>
                <c:pt idx="3">
                  <c:v>16.899999999999999</c:v>
                </c:pt>
                <c:pt idx="4">
                  <c:v>17.600000000000001</c:v>
                </c:pt>
                <c:pt idx="5">
                  <c:v>23.6</c:v>
                </c:pt>
                <c:pt idx="7">
                  <c:v>15.1</c:v>
                </c:pt>
              </c:numCache>
            </c:numRef>
          </c:val>
          <c:extLst>
            <c:ext xmlns:c15="http://schemas.microsoft.com/office/drawing/2012/chart" uri="{02D57815-91ED-43cb-92C2-25804820EDAC}">
              <c15:datalabelsRange>
                <c15:f>_REGION_CENTRO_!$K$2:$K$9</c15:f>
                <c15:dlblRangeCache>
                  <c:ptCount val="8"/>
                  <c:pt idx="0">
                    <c:v>13.7</c:v>
                  </c:pt>
                  <c:pt idx="1">
                    <c:v>14.1</c:v>
                  </c:pt>
                  <c:pt idx="2">
                    <c:v>15.8</c:v>
                  </c:pt>
                  <c:pt idx="3">
                    <c:v>16.9</c:v>
                  </c:pt>
                  <c:pt idx="4">
                    <c:v>17.6</c:v>
                  </c:pt>
                  <c:pt idx="5">
                    <c:v>23.6</c:v>
                  </c:pt>
                  <c:pt idx="7">
                    <c:v>15.1</c:v>
                  </c:pt>
                </c15:dlblRangeCache>
              </c15:datalabelsRange>
            </c:ext>
            <c:ext xmlns:c16="http://schemas.microsoft.com/office/drawing/2014/chart" uri="{C3380CC4-5D6E-409C-BE32-E72D297353CC}">
              <c16:uniqueId val="{0000001A-BC70-4E5B-96D5-814833783B13}"/>
            </c:ext>
          </c:extLst>
        </c:ser>
        <c:ser>
          <c:idx val="3"/>
          <c:order val="3"/>
          <c:tx>
            <c:v>NIV</c:v>
          </c:tx>
          <c:spPr>
            <a:solidFill>
              <a:srgbClr val="862A77"/>
            </a:solidFill>
          </c:spPr>
          <c:invertIfNegative val="0"/>
          <c:dLbls>
            <c:dLbl>
              <c:idx val="0"/>
              <c:layout>
                <c:manualLayout>
                  <c:x val="3.8538748832866586E-2"/>
                  <c:y val="-1.182361586704599E-16"/>
                </c:manualLayout>
              </c:layout>
              <c:tx>
                <c:rich>
                  <a:bodyPr/>
                  <a:lstStyle/>
                  <a:p>
                    <a:fld id="{6FD849C0-C431-4CA2-9874-C7EA4FF2C6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BC70-4E5B-96D5-814833783B13}"/>
                </c:ext>
              </c:extLst>
            </c:dLbl>
            <c:dLbl>
              <c:idx val="1"/>
              <c:layout>
                <c:manualLayout>
                  <c:x val="3.5574229691876645E-2"/>
                  <c:y val="0"/>
                </c:manualLayout>
              </c:layout>
              <c:tx>
                <c:rich>
                  <a:bodyPr/>
                  <a:lstStyle/>
                  <a:p>
                    <a:fld id="{32AB94CE-022C-4E91-A045-38A53992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BC70-4E5B-96D5-814833783B13}"/>
                </c:ext>
              </c:extLst>
            </c:dLbl>
            <c:dLbl>
              <c:idx val="2"/>
              <c:layout>
                <c:manualLayout>
                  <c:x val="3.8538748832866371E-2"/>
                  <c:y val="-1.182361586704599E-16"/>
                </c:manualLayout>
              </c:layout>
              <c:tx>
                <c:rich>
                  <a:bodyPr/>
                  <a:lstStyle/>
                  <a:p>
                    <a:fld id="{132CB689-EBF9-4C2C-97CE-2C2E95E2F9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C70-4E5B-96D5-814833783B13}"/>
                </c:ext>
              </c:extLst>
            </c:dLbl>
            <c:dLbl>
              <c:idx val="3"/>
              <c:layout>
                <c:manualLayout>
                  <c:x val="3.5574229691876645E-2"/>
                  <c:y val="-1.182361586704599E-16"/>
                </c:manualLayout>
              </c:layout>
              <c:tx>
                <c:rich>
                  <a:bodyPr/>
                  <a:lstStyle/>
                  <a:p>
                    <a:fld id="{A27D7003-5642-45A6-8F4B-0F1BBAC065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C70-4E5B-96D5-814833783B13}"/>
                </c:ext>
              </c:extLst>
            </c:dLbl>
            <c:dLbl>
              <c:idx val="4"/>
              <c:layout>
                <c:manualLayout>
                  <c:x val="3.8538748832866371E-2"/>
                  <c:y val="-5.9118079335229948E-17"/>
                </c:manualLayout>
              </c:layout>
              <c:tx>
                <c:rich>
                  <a:bodyPr/>
                  <a:lstStyle/>
                  <a:p>
                    <a:fld id="{DA7F5736-0D36-4FBB-B1FD-2BCED28D7B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BC70-4E5B-96D5-814833783B13}"/>
                </c:ext>
              </c:extLst>
            </c:dLbl>
            <c:dLbl>
              <c:idx val="5"/>
              <c:layout>
                <c:manualLayout>
                  <c:x val="3.8538748832866482E-2"/>
                  <c:y val="-5.9118079335229948E-17"/>
                </c:manualLayout>
              </c:layout>
              <c:tx>
                <c:rich>
                  <a:bodyPr/>
                  <a:lstStyle/>
                  <a:p>
                    <a:fld id="{8BB8DFEE-2E5C-416D-B978-3DE5DACB38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70-4E5B-96D5-814833783B13}"/>
                </c:ext>
              </c:extLst>
            </c:dLbl>
            <c:dLbl>
              <c:idx val="7"/>
              <c:layout>
                <c:manualLayout>
                  <c:x val="3.5574229691876645E-2"/>
                  <c:y val="0"/>
                </c:manualLayout>
              </c:layout>
              <c:tx>
                <c:rich>
                  <a:bodyPr/>
                  <a:lstStyle/>
                  <a:p>
                    <a:fld id="{4E1C5B6B-AA05-45C3-8D9E-2605888D56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BC70-4E5B-96D5-814833783B13}"/>
                </c:ext>
              </c:extLst>
            </c:dLbl>
            <c:dLbl>
              <c:idx val="8"/>
              <c:layout>
                <c:manualLayout>
                  <c:x val="3.5574229691876645E-2"/>
                  <c:y val="0"/>
                </c:manualLayout>
              </c:layout>
              <c:tx>
                <c:rich>
                  <a:bodyPr/>
                  <a:lstStyle/>
                  <a:p>
                    <a:fld id="{2757302B-3B94-4524-A7A2-52B2C340D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C70-4E5B-96D5-814833783B13}"/>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_REGION_CENTRO_!$H$2:$H$9</c:f>
              <c:numCache>
                <c:formatCode>General</c:formatCode>
                <c:ptCount val="8"/>
                <c:pt idx="0">
                  <c:v>2.2999999999999998</c:v>
                </c:pt>
                <c:pt idx="1">
                  <c:v>2</c:v>
                </c:pt>
                <c:pt idx="2">
                  <c:v>2.6</c:v>
                </c:pt>
                <c:pt idx="3">
                  <c:v>3.3</c:v>
                </c:pt>
                <c:pt idx="4">
                  <c:v>2.7</c:v>
                </c:pt>
                <c:pt idx="5">
                  <c:v>5.8</c:v>
                </c:pt>
                <c:pt idx="7">
                  <c:v>2.8</c:v>
                </c:pt>
              </c:numCache>
            </c:numRef>
          </c:val>
          <c:extLst>
            <c:ext xmlns:c15="http://schemas.microsoft.com/office/drawing/2012/chart" uri="{02D57815-91ED-43cb-92C2-25804820EDAC}">
              <c15:datalabelsRange>
                <c15:f>_REGION_CENTRO_!$L$2:$L$9</c15:f>
                <c15:dlblRangeCache>
                  <c:ptCount val="8"/>
                  <c:pt idx="0">
                    <c:v>2.3</c:v>
                  </c:pt>
                  <c:pt idx="1">
                    <c:v>2.0</c:v>
                  </c:pt>
                  <c:pt idx="2">
                    <c:v>2.6</c:v>
                  </c:pt>
                  <c:pt idx="3">
                    <c:v>3.3˟</c:v>
                  </c:pt>
                  <c:pt idx="4">
                    <c:v>2.7</c:v>
                  </c:pt>
                  <c:pt idx="5">
                    <c:v>5.8</c:v>
                  </c:pt>
                  <c:pt idx="7">
                    <c:v>2.8</c:v>
                  </c:pt>
                </c15:dlblRangeCache>
              </c15:datalabelsRange>
            </c:ext>
            <c:ext xmlns:c16="http://schemas.microsoft.com/office/drawing/2014/chart" uri="{C3380CC4-5D6E-409C-BE32-E72D297353CC}">
              <c16:uniqueId val="{00000024-BC70-4E5B-96D5-814833783B1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_REGION_CENTRO_!$E$23</c:f>
              <c:strCache>
                <c:ptCount val="1"/>
                <c:pt idx="0">
                  <c:v>NI</c:v>
                </c:pt>
              </c:strCache>
            </c:strRef>
          </c:tx>
          <c:spPr>
            <a:solidFill>
              <a:srgbClr val="C8A8C8"/>
            </a:solidFill>
          </c:spPr>
          <c:invertIfNegative val="0"/>
          <c:dLbls>
            <c:dLbl>
              <c:idx val="0"/>
              <c:tx>
                <c:rich>
                  <a:bodyPr/>
                  <a:lstStyle/>
                  <a:p>
                    <a:fld id="{AC9D979C-6977-4F46-8944-7DF5756CE2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A34-4375-B023-29FC44E0B561}"/>
                </c:ext>
              </c:extLst>
            </c:dLbl>
            <c:dLbl>
              <c:idx val="1"/>
              <c:tx>
                <c:rich>
                  <a:bodyPr/>
                  <a:lstStyle/>
                  <a:p>
                    <a:fld id="{3C4E8153-F747-408F-8951-305637A35F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34-4375-B023-29FC44E0B561}"/>
                </c:ext>
              </c:extLst>
            </c:dLbl>
            <c:dLbl>
              <c:idx val="2"/>
              <c:tx>
                <c:rich>
                  <a:bodyPr/>
                  <a:lstStyle/>
                  <a:p>
                    <a:fld id="{08C16FEB-7116-4B3E-8E2A-D541ED4379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A34-4375-B023-29FC44E0B561}"/>
                </c:ext>
              </c:extLst>
            </c:dLbl>
            <c:dLbl>
              <c:idx val="3"/>
              <c:tx>
                <c:rich>
                  <a:bodyPr/>
                  <a:lstStyle/>
                  <a:p>
                    <a:fld id="{14F1F283-B3A7-4170-911A-FEB5925D4D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A34-4375-B023-29FC44E0B561}"/>
                </c:ext>
              </c:extLst>
            </c:dLbl>
            <c:dLbl>
              <c:idx val="4"/>
              <c:tx>
                <c:rich>
                  <a:bodyPr/>
                  <a:lstStyle/>
                  <a:p>
                    <a:fld id="{EAE47004-FA6C-4D2C-A847-580A233E10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A34-4375-B023-29FC44E0B561}"/>
                </c:ext>
              </c:extLst>
            </c:dLbl>
            <c:dLbl>
              <c:idx val="5"/>
              <c:tx>
                <c:rich>
                  <a:bodyPr/>
                  <a:lstStyle/>
                  <a:p>
                    <a:fld id="{84217B63-6ABB-4C32-8721-5C250F4E69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4-4375-B023-29FC44E0B561}"/>
                </c:ext>
              </c:extLst>
            </c:dLbl>
            <c:dLbl>
              <c:idx val="7"/>
              <c:tx>
                <c:rich>
                  <a:bodyPr/>
                  <a:lstStyle/>
                  <a:p>
                    <a:fld id="{B329D655-C46B-4D5F-A5CD-51F895A160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_REGION_CENTRO_!$E$24:$E$31</c:f>
              <c:numCache>
                <c:formatCode>General</c:formatCode>
                <c:ptCount val="8"/>
                <c:pt idx="0">
                  <c:v>-64.599999999999994</c:v>
                </c:pt>
                <c:pt idx="1">
                  <c:v>-60.6</c:v>
                </c:pt>
                <c:pt idx="2">
                  <c:v>-55.1</c:v>
                </c:pt>
                <c:pt idx="3">
                  <c:v>-54.6</c:v>
                </c:pt>
                <c:pt idx="4">
                  <c:v>-54.6</c:v>
                </c:pt>
                <c:pt idx="5">
                  <c:v>-47.4</c:v>
                </c:pt>
                <c:pt idx="7">
                  <c:v>-59.1</c:v>
                </c:pt>
              </c:numCache>
            </c:numRef>
          </c:val>
          <c:extLst>
            <c:ext xmlns:c15="http://schemas.microsoft.com/office/drawing/2012/chart" uri="{02D57815-91ED-43cb-92C2-25804820EDAC}">
              <c15:datalabelsRange>
                <c15:f>_REGION_CENTRO_!$I$24:$I$31</c15:f>
                <c15:dlblRangeCache>
                  <c:ptCount val="8"/>
                  <c:pt idx="0">
                    <c:v>64.6</c:v>
                  </c:pt>
                  <c:pt idx="1">
                    <c:v>60.6</c:v>
                  </c:pt>
                  <c:pt idx="2">
                    <c:v>55.1</c:v>
                  </c:pt>
                  <c:pt idx="3">
                    <c:v>54.6</c:v>
                  </c:pt>
                  <c:pt idx="4">
                    <c:v>54.6</c:v>
                  </c:pt>
                  <c:pt idx="5">
                    <c:v>47.4</c:v>
                  </c:pt>
                  <c:pt idx="7">
                    <c:v>59.1</c:v>
                  </c:pt>
                </c15:dlblRangeCache>
              </c15:datalabelsRange>
            </c:ext>
            <c:ext xmlns:c16="http://schemas.microsoft.com/office/drawing/2014/chart" uri="{C3380CC4-5D6E-409C-BE32-E72D297353CC}">
              <c16:uniqueId val="{00000008-1A34-4375-B023-29FC44E0B561}"/>
            </c:ext>
          </c:extLst>
        </c:ser>
        <c:ser>
          <c:idx val="1"/>
          <c:order val="1"/>
          <c:tx>
            <c:strRef>
              <c:f>_REGION_CENTRO_!$F$23</c:f>
              <c:strCache>
                <c:ptCount val="1"/>
                <c:pt idx="0">
                  <c:v>NII</c:v>
                </c:pt>
              </c:strCache>
            </c:strRef>
          </c:tx>
          <c:spPr>
            <a:solidFill>
              <a:srgbClr val="B07CAA"/>
            </a:solidFill>
          </c:spPr>
          <c:invertIfNegative val="0"/>
          <c:dLbls>
            <c:dLbl>
              <c:idx val="0"/>
              <c:tx>
                <c:rich>
                  <a:bodyPr/>
                  <a:lstStyle/>
                  <a:p>
                    <a:fld id="{76C049CB-3A12-4F6A-82A6-2100F706C8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A34-4375-B023-29FC44E0B561}"/>
                </c:ext>
              </c:extLst>
            </c:dLbl>
            <c:dLbl>
              <c:idx val="1"/>
              <c:tx>
                <c:rich>
                  <a:bodyPr/>
                  <a:lstStyle/>
                  <a:p>
                    <a:fld id="{6D459058-FBA6-4BA9-A13A-FB41667599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A34-4375-B023-29FC44E0B561}"/>
                </c:ext>
              </c:extLst>
            </c:dLbl>
            <c:dLbl>
              <c:idx val="2"/>
              <c:tx>
                <c:rich>
                  <a:bodyPr/>
                  <a:lstStyle/>
                  <a:p>
                    <a:fld id="{BD3488E3-B705-48FD-8E3D-8EEBB18259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A34-4375-B023-29FC44E0B561}"/>
                </c:ext>
              </c:extLst>
            </c:dLbl>
            <c:dLbl>
              <c:idx val="3"/>
              <c:tx>
                <c:rich>
                  <a:bodyPr/>
                  <a:lstStyle/>
                  <a:p>
                    <a:fld id="{CF5B402C-4412-459E-999F-D63A633F97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A34-4375-B023-29FC44E0B561}"/>
                </c:ext>
              </c:extLst>
            </c:dLbl>
            <c:dLbl>
              <c:idx val="4"/>
              <c:tx>
                <c:rich>
                  <a:bodyPr/>
                  <a:lstStyle/>
                  <a:p>
                    <a:fld id="{3781636C-DD56-4C3F-ADF6-B4D3108BC7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A34-4375-B023-29FC44E0B561}"/>
                </c:ext>
              </c:extLst>
            </c:dLbl>
            <c:dLbl>
              <c:idx val="5"/>
              <c:tx>
                <c:rich>
                  <a:bodyPr/>
                  <a:lstStyle/>
                  <a:p>
                    <a:fld id="{3FBE0C35-FC6D-4A4C-B41D-65532F431D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34-4375-B023-29FC44E0B561}"/>
                </c:ext>
              </c:extLst>
            </c:dLbl>
            <c:dLbl>
              <c:idx val="7"/>
              <c:tx>
                <c:rich>
                  <a:bodyPr/>
                  <a:lstStyle/>
                  <a:p>
                    <a:fld id="{5BBCC9E8-A946-4ABF-B960-3EE646B336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_REGION_CENTRO_!$F$24:$F$31</c:f>
              <c:numCache>
                <c:formatCode>General</c:formatCode>
                <c:ptCount val="8"/>
                <c:pt idx="0">
                  <c:v>17.100000000000001</c:v>
                </c:pt>
                <c:pt idx="1">
                  <c:v>18.8</c:v>
                </c:pt>
                <c:pt idx="2">
                  <c:v>19.3</c:v>
                </c:pt>
                <c:pt idx="3">
                  <c:v>19.5</c:v>
                </c:pt>
                <c:pt idx="4">
                  <c:v>20.2</c:v>
                </c:pt>
                <c:pt idx="5">
                  <c:v>20.399999999999999</c:v>
                </c:pt>
                <c:pt idx="7">
                  <c:v>17.899999999999999</c:v>
                </c:pt>
              </c:numCache>
            </c:numRef>
          </c:val>
          <c:extLst>
            <c:ext xmlns:c15="http://schemas.microsoft.com/office/drawing/2012/chart" uri="{02D57815-91ED-43cb-92C2-25804820EDAC}">
              <c15:datalabelsRange>
                <c15:f>_REGION_CENTRO_!$J$24:$J$31</c15:f>
                <c15:dlblRangeCache>
                  <c:ptCount val="8"/>
                  <c:pt idx="0">
                    <c:v>17.1</c:v>
                  </c:pt>
                  <c:pt idx="1">
                    <c:v>18.8</c:v>
                  </c:pt>
                  <c:pt idx="2">
                    <c:v>19.3</c:v>
                  </c:pt>
                  <c:pt idx="3">
                    <c:v>19.5</c:v>
                  </c:pt>
                  <c:pt idx="4">
                    <c:v>20.2</c:v>
                  </c:pt>
                  <c:pt idx="5">
                    <c:v>20.4</c:v>
                  </c:pt>
                  <c:pt idx="7">
                    <c:v>17.9</c:v>
                  </c:pt>
                </c15:dlblRangeCache>
              </c15:datalabelsRange>
            </c:ext>
            <c:ext xmlns:c16="http://schemas.microsoft.com/office/drawing/2014/chart" uri="{C3380CC4-5D6E-409C-BE32-E72D297353CC}">
              <c16:uniqueId val="{00000011-1A34-4375-B023-29FC44E0B561}"/>
            </c:ext>
          </c:extLst>
        </c:ser>
        <c:ser>
          <c:idx val="2"/>
          <c:order val="2"/>
          <c:tx>
            <c:strRef>
              <c:f>_REGION_CENTRO_!$G$23</c:f>
              <c:strCache>
                <c:ptCount val="1"/>
                <c:pt idx="0">
                  <c:v>NIII</c:v>
                </c:pt>
              </c:strCache>
            </c:strRef>
          </c:tx>
          <c:spPr>
            <a:solidFill>
              <a:srgbClr val="9A528E"/>
            </a:solidFill>
          </c:spPr>
          <c:invertIfNegative val="0"/>
          <c:dLbls>
            <c:dLbl>
              <c:idx val="0"/>
              <c:tx>
                <c:rich>
                  <a:bodyPr/>
                  <a:lstStyle/>
                  <a:p>
                    <a:fld id="{B41D3DC2-3084-4418-B623-ECC03DE42F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A34-4375-B023-29FC44E0B561}"/>
                </c:ext>
              </c:extLst>
            </c:dLbl>
            <c:dLbl>
              <c:idx val="1"/>
              <c:tx>
                <c:rich>
                  <a:bodyPr/>
                  <a:lstStyle/>
                  <a:p>
                    <a:fld id="{F45C9443-1974-4C5A-8859-1CDDDA62BC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A34-4375-B023-29FC44E0B561}"/>
                </c:ext>
              </c:extLst>
            </c:dLbl>
            <c:dLbl>
              <c:idx val="2"/>
              <c:tx>
                <c:rich>
                  <a:bodyPr/>
                  <a:lstStyle/>
                  <a:p>
                    <a:fld id="{AB87CE24-5C2E-4A3B-B9FB-A1443115B4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A34-4375-B023-29FC44E0B561}"/>
                </c:ext>
              </c:extLst>
            </c:dLbl>
            <c:dLbl>
              <c:idx val="3"/>
              <c:tx>
                <c:rich>
                  <a:bodyPr/>
                  <a:lstStyle/>
                  <a:p>
                    <a:fld id="{6D82F450-DA61-4B6E-935A-87B14ED87A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A34-4375-B023-29FC44E0B561}"/>
                </c:ext>
              </c:extLst>
            </c:dLbl>
            <c:dLbl>
              <c:idx val="4"/>
              <c:tx>
                <c:rich>
                  <a:bodyPr/>
                  <a:lstStyle/>
                  <a:p>
                    <a:fld id="{E0456DE3-76B6-426F-B818-8C98C62234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A34-4375-B023-29FC44E0B561}"/>
                </c:ext>
              </c:extLst>
            </c:dLbl>
            <c:dLbl>
              <c:idx val="5"/>
              <c:tx>
                <c:rich>
                  <a:bodyPr/>
                  <a:lstStyle/>
                  <a:p>
                    <a:fld id="{B7E1256B-3072-4CE7-A84D-FC35026BF4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A34-4375-B023-29FC44E0B561}"/>
                </c:ext>
              </c:extLst>
            </c:dLbl>
            <c:dLbl>
              <c:idx val="7"/>
              <c:tx>
                <c:rich>
                  <a:bodyPr/>
                  <a:lstStyle/>
                  <a:p>
                    <a:fld id="{573E54A5-DACC-4865-B297-C207357BE5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_REGION_CENTRO_!$G$24:$G$31</c:f>
              <c:numCache>
                <c:formatCode>General</c:formatCode>
                <c:ptCount val="8"/>
                <c:pt idx="0">
                  <c:v>12.6</c:v>
                </c:pt>
                <c:pt idx="1">
                  <c:v>14.5</c:v>
                </c:pt>
                <c:pt idx="2">
                  <c:v>16.5</c:v>
                </c:pt>
                <c:pt idx="3">
                  <c:v>16.3</c:v>
                </c:pt>
                <c:pt idx="4">
                  <c:v>17</c:v>
                </c:pt>
                <c:pt idx="5">
                  <c:v>19.5</c:v>
                </c:pt>
                <c:pt idx="7">
                  <c:v>14.8</c:v>
                </c:pt>
              </c:numCache>
            </c:numRef>
          </c:val>
          <c:extLst>
            <c:ext xmlns:c15="http://schemas.microsoft.com/office/drawing/2012/chart" uri="{02D57815-91ED-43cb-92C2-25804820EDAC}">
              <c15:datalabelsRange>
                <c15:f>_REGION_CENTRO_!$K$24:$K$31</c15:f>
                <c15:dlblRangeCache>
                  <c:ptCount val="8"/>
                  <c:pt idx="0">
                    <c:v>12.6</c:v>
                  </c:pt>
                  <c:pt idx="1">
                    <c:v>14.5</c:v>
                  </c:pt>
                  <c:pt idx="2">
                    <c:v>16.5</c:v>
                  </c:pt>
                  <c:pt idx="3">
                    <c:v>16.3</c:v>
                  </c:pt>
                  <c:pt idx="4">
                    <c:v>17.0</c:v>
                  </c:pt>
                  <c:pt idx="5">
                    <c:v>19.5</c:v>
                  </c:pt>
                  <c:pt idx="7">
                    <c:v>14.8</c:v>
                  </c:pt>
                </c15:dlblRangeCache>
              </c15:datalabelsRange>
            </c:ext>
            <c:ext xmlns:c16="http://schemas.microsoft.com/office/drawing/2014/chart" uri="{C3380CC4-5D6E-409C-BE32-E72D297353CC}">
              <c16:uniqueId val="{0000001A-1A34-4375-B023-29FC44E0B561}"/>
            </c:ext>
          </c:extLst>
        </c:ser>
        <c:ser>
          <c:idx val="3"/>
          <c:order val="3"/>
          <c:tx>
            <c:strRef>
              <c:f>_REGION_CENTRO_!$H$23</c:f>
              <c:strCache>
                <c:ptCount val="1"/>
                <c:pt idx="0">
                  <c:v>NIV</c:v>
                </c:pt>
              </c:strCache>
            </c:strRef>
          </c:tx>
          <c:spPr>
            <a:solidFill>
              <a:srgbClr val="862A77"/>
            </a:solidFill>
          </c:spPr>
          <c:invertIfNegative val="0"/>
          <c:dLbls>
            <c:dLbl>
              <c:idx val="0"/>
              <c:layout>
                <c:manualLayout>
                  <c:x val="3.6688888888888785E-2"/>
                  <c:y val="-1.182361586704599E-16"/>
                </c:manualLayout>
              </c:layout>
              <c:tx>
                <c:rich>
                  <a:bodyPr wrap="square" lIns="38100" tIns="19050" rIns="38100" bIns="19050" anchor="ctr">
                    <a:spAutoFit/>
                  </a:bodyPr>
                  <a:lstStyle/>
                  <a:p>
                    <a:pPr>
                      <a:defRPr b="1">
                        <a:solidFill>
                          <a:srgbClr val="9A2A77"/>
                        </a:solidFill>
                      </a:defRPr>
                    </a:pPr>
                    <a:fld id="{3752A805-CB52-4DF7-AF29-06318868A704}"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A34-4375-B023-29FC44E0B561}"/>
                </c:ext>
              </c:extLst>
            </c:dLbl>
            <c:dLbl>
              <c:idx val="1"/>
              <c:layout>
                <c:manualLayout>
                  <c:x val="3.6688888888888785E-2"/>
                  <c:y val="0"/>
                </c:manualLayout>
              </c:layout>
              <c:tx>
                <c:rich>
                  <a:bodyPr wrap="square" lIns="38100" tIns="19050" rIns="38100" bIns="19050" anchor="ctr">
                    <a:spAutoFit/>
                  </a:bodyPr>
                  <a:lstStyle/>
                  <a:p>
                    <a:pPr>
                      <a:defRPr b="1">
                        <a:solidFill>
                          <a:srgbClr val="9A2A77"/>
                        </a:solidFill>
                      </a:defRPr>
                    </a:pPr>
                    <a:fld id="{A48FDD0F-39C6-4B0E-9A69-E150308EB328}"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A34-4375-B023-29FC44E0B561}"/>
                </c:ext>
              </c:extLst>
            </c:dLbl>
            <c:dLbl>
              <c:idx val="2"/>
              <c:tx>
                <c:rich>
                  <a:bodyPr/>
                  <a:lstStyle/>
                  <a:p>
                    <a:fld id="{921D5E19-DFD4-41FA-A5C0-EC6C5F9E84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A34-4375-B023-29FC44E0B561}"/>
                </c:ext>
              </c:extLst>
            </c:dLbl>
            <c:dLbl>
              <c:idx val="3"/>
              <c:tx>
                <c:rich>
                  <a:bodyPr/>
                  <a:lstStyle/>
                  <a:p>
                    <a:fld id="{9016CAC8-6698-4631-BED2-B33116A4A6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A34-4375-B023-29FC44E0B561}"/>
                </c:ext>
              </c:extLst>
            </c:dLbl>
            <c:dLbl>
              <c:idx val="4"/>
              <c:tx>
                <c:rich>
                  <a:bodyPr/>
                  <a:lstStyle/>
                  <a:p>
                    <a:fld id="{F487A38E-4289-46D7-80B3-A63CB616E3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1A34-4375-B023-29FC44E0B561}"/>
                </c:ext>
              </c:extLst>
            </c:dLbl>
            <c:dLbl>
              <c:idx val="5"/>
              <c:tx>
                <c:rich>
                  <a:bodyPr/>
                  <a:lstStyle/>
                  <a:p>
                    <a:fld id="{47EE4028-F2C7-4464-862E-AB4A4B98C7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A34-4375-B023-29FC44E0B561}"/>
                </c:ext>
              </c:extLst>
            </c:dLbl>
            <c:dLbl>
              <c:idx val="7"/>
              <c:tx>
                <c:rich>
                  <a:bodyPr/>
                  <a:lstStyle/>
                  <a:p>
                    <a:fld id="{6F85B7BF-307D-4C25-893C-FBE7E66B74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_REGION_CENTRO_!$H$24:$H$31</c:f>
              <c:numCache>
                <c:formatCode>General</c:formatCode>
                <c:ptCount val="8"/>
                <c:pt idx="0">
                  <c:v>5.7</c:v>
                </c:pt>
                <c:pt idx="1">
                  <c:v>6.2</c:v>
                </c:pt>
                <c:pt idx="2">
                  <c:v>9.1</c:v>
                </c:pt>
                <c:pt idx="3">
                  <c:v>9.6</c:v>
                </c:pt>
                <c:pt idx="4">
                  <c:v>8.1999999999999993</c:v>
                </c:pt>
                <c:pt idx="5">
                  <c:v>12.7</c:v>
                </c:pt>
                <c:pt idx="7">
                  <c:v>8.1999999999999993</c:v>
                </c:pt>
              </c:numCache>
            </c:numRef>
          </c:val>
          <c:extLst>
            <c:ext xmlns:c15="http://schemas.microsoft.com/office/drawing/2012/chart" uri="{02D57815-91ED-43cb-92C2-25804820EDAC}">
              <c15:datalabelsRange>
                <c15:f>_REGION_CENTRO_!$L$24:$L$31</c15:f>
                <c15:dlblRangeCache>
                  <c:ptCount val="8"/>
                  <c:pt idx="0">
                    <c:v>5.7</c:v>
                  </c:pt>
                  <c:pt idx="1">
                    <c:v>6.2</c:v>
                  </c:pt>
                  <c:pt idx="2">
                    <c:v>9.1</c:v>
                  </c:pt>
                  <c:pt idx="3">
                    <c:v>9.6</c:v>
                  </c:pt>
                  <c:pt idx="4">
                    <c:v>8.2</c:v>
                  </c:pt>
                  <c:pt idx="5">
                    <c:v>12.7</c:v>
                  </c:pt>
                  <c:pt idx="7">
                    <c:v>8.2</c:v>
                  </c:pt>
                </c15:dlblRangeCache>
              </c15:datalabelsRange>
            </c:ext>
            <c:ext xmlns:c16="http://schemas.microsoft.com/office/drawing/2014/chart" uri="{C3380CC4-5D6E-409C-BE32-E72D297353CC}">
              <c16:uniqueId val="{00000023-1A34-4375-B023-29FC44E0B56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473</c:v>
                </c:pt>
                <c:pt idx="1">
                  <c:v>497</c:v>
                </c:pt>
                <c:pt idx="2">
                  <c:v>534</c:v>
                </c:pt>
                <c:pt idx="3">
                  <c:v>553</c:v>
                </c:pt>
              </c:numCache>
            </c:numRef>
          </c:val>
          <c:smooth val="0"/>
          <c:extLst>
            <c:ext xmlns:c16="http://schemas.microsoft.com/office/drawing/2014/chart" uri="{C3380CC4-5D6E-409C-BE32-E72D297353CC}">
              <c16:uniqueId val="{00000000-DF14-40C7-9C39-5CA3D16FE4D4}"/>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472</c:v>
                </c:pt>
                <c:pt idx="1">
                  <c:v>496</c:v>
                </c:pt>
                <c:pt idx="2">
                  <c:v>530</c:v>
                </c:pt>
                <c:pt idx="3">
                  <c:v>547</c:v>
                </c:pt>
              </c:numCache>
            </c:numRef>
          </c:val>
          <c:smooth val="0"/>
          <c:extLst>
            <c:ext xmlns:c16="http://schemas.microsoft.com/office/drawing/2014/chart" uri="{C3380CC4-5D6E-409C-BE32-E72D297353CC}">
              <c16:uniqueId val="{00000000-D006-4A16-B914-D14783DF2B5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440</c:v>
                </c:pt>
                <c:pt idx="1">
                  <c:v>472</c:v>
                </c:pt>
                <c:pt idx="2">
                  <c:v>503</c:v>
                </c:pt>
                <c:pt idx="3">
                  <c:v>548</c:v>
                </c:pt>
              </c:numCache>
            </c:numRef>
          </c:val>
          <c:smooth val="0"/>
          <c:extLst>
            <c:ext xmlns:c16="http://schemas.microsoft.com/office/drawing/2014/chart" uri="{C3380CC4-5D6E-409C-BE32-E72D297353CC}">
              <c16:uniqueId val="{00000000-6730-484B-8685-1367F7A7E2C7}"/>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450</c:v>
                </c:pt>
                <c:pt idx="1">
                  <c:v>475</c:v>
                </c:pt>
                <c:pt idx="2">
                  <c:v>500</c:v>
                </c:pt>
                <c:pt idx="3">
                  <c:v>542</c:v>
                </c:pt>
              </c:numCache>
            </c:numRef>
          </c:val>
          <c:smooth val="0"/>
          <c:extLst>
            <c:ext xmlns:c16="http://schemas.microsoft.com/office/drawing/2014/chart" uri="{C3380CC4-5D6E-409C-BE32-E72D297353CC}">
              <c16:uniqueId val="{00000000-A3BF-41D7-9D08-F367097F27B3}"/>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471</c:v>
                </c:pt>
                <c:pt idx="1">
                  <c:v>504</c:v>
                </c:pt>
                <c:pt idx="2">
                  <c:v>526</c:v>
                </c:pt>
                <c:pt idx="3">
                  <c:v>554</c:v>
                </c:pt>
              </c:numCache>
            </c:numRef>
          </c:val>
          <c:smooth val="0"/>
          <c:extLst>
            <c:ext xmlns:c16="http://schemas.microsoft.com/office/drawing/2014/chart" uri="{C3380CC4-5D6E-409C-BE32-E72D297353CC}">
              <c16:uniqueId val="{00000000-518B-4611-ABE9-00FE3FB112D3}"/>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470</c:v>
                </c:pt>
                <c:pt idx="1">
                  <c:v>500</c:v>
                </c:pt>
                <c:pt idx="2">
                  <c:v>522</c:v>
                </c:pt>
                <c:pt idx="3">
                  <c:v>551</c:v>
                </c:pt>
              </c:numCache>
            </c:numRef>
          </c:val>
          <c:smooth val="0"/>
          <c:extLst>
            <c:ext xmlns:c16="http://schemas.microsoft.com/office/drawing/2014/chart" uri="{C3380CC4-5D6E-409C-BE32-E72D297353CC}">
              <c16:uniqueId val="{00000000-9F1D-4379-9B87-53DA17724AAF}"/>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48649D0-4FA8-405F-AE1D-0BF7E7CBD0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625-468E-B1EB-25BE2064FCB8}"/>
                </c:ext>
              </c:extLst>
            </c:dLbl>
            <c:dLbl>
              <c:idx val="1"/>
              <c:tx>
                <c:rich>
                  <a:bodyPr/>
                  <a:lstStyle/>
                  <a:p>
                    <a:fld id="{D8E7D251-9F36-40A2-A05B-F6A6909CB5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625-468E-B1EB-25BE2064FC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25-468E-B1EB-25BE2064FCB8}"/>
                </c:ext>
              </c:extLst>
            </c:dLbl>
            <c:dLbl>
              <c:idx val="3"/>
              <c:tx>
                <c:rich>
                  <a:bodyPr/>
                  <a:lstStyle/>
                  <a:p>
                    <a:fld id="{398A334C-D5AB-4999-9022-D141C7A73E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625-468E-B1EB-25BE2064FCB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Estado de México</c:v>
                </c:pt>
              </c:strCache>
            </c:strRef>
          </c:cat>
          <c:val>
            <c:numRef>
              <c:f>_SEXO_!$C$2:$C$5</c:f>
              <c:numCache>
                <c:formatCode>General</c:formatCode>
                <c:ptCount val="4"/>
                <c:pt idx="0">
                  <c:v>-47.4</c:v>
                </c:pt>
                <c:pt idx="1">
                  <c:v>-34.799999999999997</c:v>
                </c:pt>
                <c:pt idx="3">
                  <c:v>-41</c:v>
                </c:pt>
              </c:numCache>
            </c:numRef>
          </c:val>
          <c:extLst>
            <c:ext xmlns:c15="http://schemas.microsoft.com/office/drawing/2012/chart" uri="{02D57815-91ED-43cb-92C2-25804820EDAC}">
              <c15:datalabelsRange>
                <c15:f>_SEXO_!$G$2:$G$5</c15:f>
                <c15:dlblRangeCache>
                  <c:ptCount val="4"/>
                  <c:pt idx="0">
                    <c:v>47.4</c:v>
                  </c:pt>
                  <c:pt idx="1">
                    <c:v>34.8</c:v>
                  </c:pt>
                  <c:pt idx="3">
                    <c:v>41.0</c:v>
                  </c:pt>
                </c15:dlblRangeCache>
              </c15:datalabelsRange>
            </c:ext>
            <c:ext xmlns:c16="http://schemas.microsoft.com/office/drawing/2014/chart" uri="{C3380CC4-5D6E-409C-BE32-E72D297353CC}">
              <c16:uniqueId val="{00000004-D625-468E-B1EB-25BE2064FCB8}"/>
            </c:ext>
          </c:extLst>
        </c:ser>
        <c:ser>
          <c:idx val="1"/>
          <c:order val="1"/>
          <c:tx>
            <c:v>NII</c:v>
          </c:tx>
          <c:spPr>
            <a:solidFill>
              <a:srgbClr val="B07CAA"/>
            </a:solidFill>
          </c:spPr>
          <c:invertIfNegative val="0"/>
          <c:dLbls>
            <c:dLbl>
              <c:idx val="0"/>
              <c:tx>
                <c:rich>
                  <a:bodyPr/>
                  <a:lstStyle/>
                  <a:p>
                    <a:fld id="{C541B0C4-E17A-4F8D-8C50-FC81337BC7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625-468E-B1EB-25BE2064FCB8}"/>
                </c:ext>
              </c:extLst>
            </c:dLbl>
            <c:dLbl>
              <c:idx val="1"/>
              <c:tx>
                <c:rich>
                  <a:bodyPr/>
                  <a:lstStyle/>
                  <a:p>
                    <a:fld id="{E0870E03-2C4D-4270-89AA-92EED34D3F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625-468E-B1EB-25BE2064FC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25-468E-B1EB-25BE2064FCB8}"/>
                </c:ext>
              </c:extLst>
            </c:dLbl>
            <c:dLbl>
              <c:idx val="3"/>
              <c:tx>
                <c:rich>
                  <a:bodyPr/>
                  <a:lstStyle/>
                  <a:p>
                    <a:fld id="{E66CBC8E-C717-4E52-9EAE-B7DB9DFD62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625-468E-B1EB-25BE2064FCB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Estado de México</c:v>
                </c:pt>
              </c:strCache>
            </c:strRef>
          </c:cat>
          <c:val>
            <c:numRef>
              <c:f>_SEXO_!$D$2:$D$5</c:f>
              <c:numCache>
                <c:formatCode>General</c:formatCode>
                <c:ptCount val="4"/>
                <c:pt idx="0">
                  <c:v>35.1</c:v>
                </c:pt>
                <c:pt idx="1">
                  <c:v>42.1</c:v>
                </c:pt>
                <c:pt idx="3">
                  <c:v>38.6</c:v>
                </c:pt>
              </c:numCache>
            </c:numRef>
          </c:val>
          <c:extLst>
            <c:ext xmlns:c15="http://schemas.microsoft.com/office/drawing/2012/chart" uri="{02D57815-91ED-43cb-92C2-25804820EDAC}">
              <c15:datalabelsRange>
                <c15:f>_SEXO_!$H$2:$H$5</c15:f>
                <c15:dlblRangeCache>
                  <c:ptCount val="4"/>
                  <c:pt idx="0">
                    <c:v>35.1</c:v>
                  </c:pt>
                  <c:pt idx="1">
                    <c:v>42.1</c:v>
                  </c:pt>
                  <c:pt idx="3">
                    <c:v>38.6</c:v>
                  </c:pt>
                </c15:dlblRangeCache>
              </c15:datalabelsRange>
            </c:ext>
            <c:ext xmlns:c16="http://schemas.microsoft.com/office/drawing/2014/chart" uri="{C3380CC4-5D6E-409C-BE32-E72D297353CC}">
              <c16:uniqueId val="{00000009-D625-468E-B1EB-25BE2064FCB8}"/>
            </c:ext>
          </c:extLst>
        </c:ser>
        <c:ser>
          <c:idx val="2"/>
          <c:order val="2"/>
          <c:tx>
            <c:v>NIII</c:v>
          </c:tx>
          <c:spPr>
            <a:solidFill>
              <a:srgbClr val="9A528E"/>
            </a:solidFill>
          </c:spPr>
          <c:invertIfNegative val="0"/>
          <c:dLbls>
            <c:dLbl>
              <c:idx val="0"/>
              <c:tx>
                <c:rich>
                  <a:bodyPr/>
                  <a:lstStyle/>
                  <a:p>
                    <a:fld id="{824D33D0-C647-46EC-A1CC-1FD6E592FD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625-468E-B1EB-25BE2064FCB8}"/>
                </c:ext>
              </c:extLst>
            </c:dLbl>
            <c:dLbl>
              <c:idx val="1"/>
              <c:tx>
                <c:rich>
                  <a:bodyPr/>
                  <a:lstStyle/>
                  <a:p>
                    <a:fld id="{7B8BBDCF-E471-44C7-B23B-51D939B1E3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625-468E-B1EB-25BE2064FC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25-468E-B1EB-25BE2064FCB8}"/>
                </c:ext>
              </c:extLst>
            </c:dLbl>
            <c:dLbl>
              <c:idx val="3"/>
              <c:tx>
                <c:rich>
                  <a:bodyPr/>
                  <a:lstStyle/>
                  <a:p>
                    <a:fld id="{FD19BAF6-8E18-46FE-803A-0998191F4A2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625-468E-B1EB-25BE2064FCB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Estado de México</c:v>
                </c:pt>
              </c:strCache>
            </c:strRef>
          </c:cat>
          <c:val>
            <c:numRef>
              <c:f>_SEXO_!$E$2:$E$5</c:f>
              <c:numCache>
                <c:formatCode>General</c:formatCode>
                <c:ptCount val="4"/>
                <c:pt idx="0">
                  <c:v>15.1</c:v>
                </c:pt>
                <c:pt idx="1">
                  <c:v>20.100000000000001</c:v>
                </c:pt>
                <c:pt idx="3">
                  <c:v>17.600000000000001</c:v>
                </c:pt>
              </c:numCache>
            </c:numRef>
          </c:val>
          <c:extLst>
            <c:ext xmlns:c15="http://schemas.microsoft.com/office/drawing/2012/chart" uri="{02D57815-91ED-43cb-92C2-25804820EDAC}">
              <c15:datalabelsRange>
                <c15:f>_SEXO_!$I$2:$I$5</c15:f>
                <c15:dlblRangeCache>
                  <c:ptCount val="4"/>
                  <c:pt idx="0">
                    <c:v>15.1</c:v>
                  </c:pt>
                  <c:pt idx="1">
                    <c:v>20.1</c:v>
                  </c:pt>
                  <c:pt idx="3">
                    <c:v>17.6</c:v>
                  </c:pt>
                </c15:dlblRangeCache>
              </c15:datalabelsRange>
            </c:ext>
            <c:ext xmlns:c16="http://schemas.microsoft.com/office/drawing/2014/chart" uri="{C3380CC4-5D6E-409C-BE32-E72D297353CC}">
              <c16:uniqueId val="{0000000E-D625-468E-B1EB-25BE2064FCB8}"/>
            </c:ext>
          </c:extLst>
        </c:ser>
        <c:ser>
          <c:idx val="3"/>
          <c:order val="3"/>
          <c:tx>
            <c:v>NIV</c:v>
          </c:tx>
          <c:spPr>
            <a:solidFill>
              <a:srgbClr val="862A77"/>
            </a:solidFill>
          </c:spPr>
          <c:invertIfNegative val="0"/>
          <c:dLbls>
            <c:dLbl>
              <c:idx val="0"/>
              <c:layout>
                <c:manualLayout>
                  <c:x val="2.2727272727272728E-2"/>
                  <c:y val="0"/>
                </c:manualLayout>
              </c:layout>
              <c:tx>
                <c:rich>
                  <a:bodyPr/>
                  <a:lstStyle/>
                  <a:p>
                    <a:fld id="{FA327E6C-C43A-4731-AB10-E2F3A48790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625-468E-B1EB-25BE2064FCB8}"/>
                </c:ext>
              </c:extLst>
            </c:dLbl>
            <c:dLbl>
              <c:idx val="1"/>
              <c:layout>
                <c:manualLayout>
                  <c:x val="2.4242424242424242E-2"/>
                  <c:y val="0"/>
                </c:manualLayout>
              </c:layout>
              <c:tx>
                <c:rich>
                  <a:bodyPr/>
                  <a:lstStyle/>
                  <a:p>
                    <a:fld id="{F4E029AB-19F6-4F91-9B4F-E72A0614FE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625-468E-B1EB-25BE2064FC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625-468E-B1EB-25BE2064FCB8}"/>
                </c:ext>
              </c:extLst>
            </c:dLbl>
            <c:dLbl>
              <c:idx val="3"/>
              <c:layout>
                <c:manualLayout>
                  <c:x val="2.2727272727272617E-2"/>
                  <c:y val="0"/>
                </c:manualLayout>
              </c:layout>
              <c:tx>
                <c:rich>
                  <a:bodyPr/>
                  <a:lstStyle/>
                  <a:p>
                    <a:fld id="{831FD727-EDB2-42B9-8718-716C7ED714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625-468E-B1EB-25BE2064FCB8}"/>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Estado de México</c:v>
                </c:pt>
              </c:strCache>
            </c:strRef>
          </c:cat>
          <c:val>
            <c:numRef>
              <c:f>_SEXO_!$F$2:$F$5</c:f>
              <c:numCache>
                <c:formatCode>General</c:formatCode>
                <c:ptCount val="4"/>
                <c:pt idx="0">
                  <c:v>2.4</c:v>
                </c:pt>
                <c:pt idx="1">
                  <c:v>3</c:v>
                </c:pt>
                <c:pt idx="3">
                  <c:v>2.7</c:v>
                </c:pt>
              </c:numCache>
            </c:numRef>
          </c:val>
          <c:extLst>
            <c:ext xmlns:c15="http://schemas.microsoft.com/office/drawing/2012/chart" uri="{02D57815-91ED-43cb-92C2-25804820EDAC}">
              <c15:datalabelsRange>
                <c15:f>_SEXO_!$J$2:$J$5</c15:f>
                <c15:dlblRangeCache>
                  <c:ptCount val="4"/>
                  <c:pt idx="0">
                    <c:v>2.4</c:v>
                  </c:pt>
                  <c:pt idx="1">
                    <c:v>3.0</c:v>
                  </c:pt>
                  <c:pt idx="3">
                    <c:v>2.7</c:v>
                  </c:pt>
                </c15:dlblRangeCache>
              </c15:datalabelsRange>
            </c:ext>
            <c:ext xmlns:c16="http://schemas.microsoft.com/office/drawing/2014/chart" uri="{C3380CC4-5D6E-409C-BE32-E72D297353CC}">
              <c16:uniqueId val="{00000013-D625-468E-B1EB-25BE2064FCB8}"/>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ACBF18B-4E39-4218-BACD-1383522B38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C28-4E04-8D74-EA3118DB6070}"/>
                </c:ext>
              </c:extLst>
            </c:dLbl>
            <c:dLbl>
              <c:idx val="1"/>
              <c:tx>
                <c:rich>
                  <a:bodyPr/>
                  <a:lstStyle/>
                  <a:p>
                    <a:fld id="{07EE7AC2-79AA-478A-B8A4-478B0DDC02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C28-4E04-8D74-EA3118DB60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8-4E04-8D74-EA3118DB6070}"/>
                </c:ext>
              </c:extLst>
            </c:dLbl>
            <c:dLbl>
              <c:idx val="3"/>
              <c:tx>
                <c:rich>
                  <a:bodyPr/>
                  <a:lstStyle/>
                  <a:p>
                    <a:fld id="{56CF33E0-3F51-4A0C-BBE6-258C66C02C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C28-4E04-8D74-EA3118DB607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Estado de México</c:v>
                </c:pt>
              </c:strCache>
            </c:strRef>
          </c:cat>
          <c:val>
            <c:numRef>
              <c:f>_SEXO_!$C$28:$C$31</c:f>
              <c:numCache>
                <c:formatCode>General</c:formatCode>
                <c:ptCount val="4"/>
                <c:pt idx="0">
                  <c:v>-55.7</c:v>
                </c:pt>
                <c:pt idx="1">
                  <c:v>-53.5</c:v>
                </c:pt>
                <c:pt idx="3">
                  <c:v>-54.6</c:v>
                </c:pt>
              </c:numCache>
            </c:numRef>
          </c:val>
          <c:extLst>
            <c:ext xmlns:c15="http://schemas.microsoft.com/office/drawing/2012/chart" uri="{02D57815-91ED-43cb-92C2-25804820EDAC}">
              <c15:datalabelsRange>
                <c15:f>_SEXO_!$G$28:$G$31</c15:f>
                <c15:dlblRangeCache>
                  <c:ptCount val="4"/>
                  <c:pt idx="0">
                    <c:v>55.7</c:v>
                  </c:pt>
                  <c:pt idx="1">
                    <c:v>53.5</c:v>
                  </c:pt>
                  <c:pt idx="3">
                    <c:v>54.6</c:v>
                  </c:pt>
                </c15:dlblRangeCache>
              </c15:datalabelsRange>
            </c:ext>
            <c:ext xmlns:c16="http://schemas.microsoft.com/office/drawing/2014/chart" uri="{C3380CC4-5D6E-409C-BE32-E72D297353CC}">
              <c16:uniqueId val="{00000004-2C28-4E04-8D74-EA3118DB6070}"/>
            </c:ext>
          </c:extLst>
        </c:ser>
        <c:ser>
          <c:idx val="1"/>
          <c:order val="1"/>
          <c:tx>
            <c:v>NII</c:v>
          </c:tx>
          <c:spPr>
            <a:solidFill>
              <a:srgbClr val="B07CAA"/>
            </a:solidFill>
          </c:spPr>
          <c:invertIfNegative val="0"/>
          <c:dLbls>
            <c:dLbl>
              <c:idx val="0"/>
              <c:tx>
                <c:rich>
                  <a:bodyPr/>
                  <a:lstStyle/>
                  <a:p>
                    <a:fld id="{9816BBD7-5DF5-4BD3-A3AB-92DE58682B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C28-4E04-8D74-EA3118DB6070}"/>
                </c:ext>
              </c:extLst>
            </c:dLbl>
            <c:dLbl>
              <c:idx val="1"/>
              <c:tx>
                <c:rich>
                  <a:bodyPr/>
                  <a:lstStyle/>
                  <a:p>
                    <a:fld id="{6473407A-ED6F-4AF5-84C4-3683E3B408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C28-4E04-8D74-EA3118DB60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28-4E04-8D74-EA3118DB6070}"/>
                </c:ext>
              </c:extLst>
            </c:dLbl>
            <c:dLbl>
              <c:idx val="3"/>
              <c:tx>
                <c:rich>
                  <a:bodyPr/>
                  <a:lstStyle/>
                  <a:p>
                    <a:fld id="{2C8FE86B-EA5E-4D2C-8B2F-544011E837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C28-4E04-8D74-EA3118DB607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Estado de México</c:v>
                </c:pt>
              </c:strCache>
            </c:strRef>
          </c:cat>
          <c:val>
            <c:numRef>
              <c:f>_SEXO_!$D$28:$D$31</c:f>
              <c:numCache>
                <c:formatCode>General</c:formatCode>
                <c:ptCount val="4"/>
                <c:pt idx="0">
                  <c:v>19</c:v>
                </c:pt>
                <c:pt idx="1">
                  <c:v>21.4</c:v>
                </c:pt>
                <c:pt idx="3">
                  <c:v>20.2</c:v>
                </c:pt>
              </c:numCache>
            </c:numRef>
          </c:val>
          <c:extLst>
            <c:ext xmlns:c15="http://schemas.microsoft.com/office/drawing/2012/chart" uri="{02D57815-91ED-43cb-92C2-25804820EDAC}">
              <c15:datalabelsRange>
                <c15:f>_SEXO_!$H$28:$H$31</c15:f>
                <c15:dlblRangeCache>
                  <c:ptCount val="4"/>
                  <c:pt idx="0">
                    <c:v>19.0</c:v>
                  </c:pt>
                  <c:pt idx="1">
                    <c:v>21.4</c:v>
                  </c:pt>
                  <c:pt idx="3">
                    <c:v>20.2</c:v>
                  </c:pt>
                </c15:dlblRangeCache>
              </c15:datalabelsRange>
            </c:ext>
            <c:ext xmlns:c16="http://schemas.microsoft.com/office/drawing/2014/chart" uri="{C3380CC4-5D6E-409C-BE32-E72D297353CC}">
              <c16:uniqueId val="{00000009-2C28-4E04-8D74-EA3118DB6070}"/>
            </c:ext>
          </c:extLst>
        </c:ser>
        <c:ser>
          <c:idx val="2"/>
          <c:order val="2"/>
          <c:tx>
            <c:v>NIII</c:v>
          </c:tx>
          <c:spPr>
            <a:solidFill>
              <a:srgbClr val="9A528E"/>
            </a:solidFill>
          </c:spPr>
          <c:invertIfNegative val="0"/>
          <c:dLbls>
            <c:dLbl>
              <c:idx val="0"/>
              <c:tx>
                <c:rich>
                  <a:bodyPr/>
                  <a:lstStyle/>
                  <a:p>
                    <a:fld id="{B61F94A3-00DD-4AB7-B59D-39C89ECC5C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C28-4E04-8D74-EA3118DB6070}"/>
                </c:ext>
              </c:extLst>
            </c:dLbl>
            <c:dLbl>
              <c:idx val="1"/>
              <c:tx>
                <c:rich>
                  <a:bodyPr/>
                  <a:lstStyle/>
                  <a:p>
                    <a:fld id="{7622E4D3-09BB-48E4-B91E-3DF29FAF61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28-4E04-8D74-EA3118DB60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28-4E04-8D74-EA3118DB6070}"/>
                </c:ext>
              </c:extLst>
            </c:dLbl>
            <c:dLbl>
              <c:idx val="3"/>
              <c:tx>
                <c:rich>
                  <a:bodyPr/>
                  <a:lstStyle/>
                  <a:p>
                    <a:fld id="{C307118B-CFBC-4707-AEBA-FC68A33D1F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C28-4E04-8D74-EA3118DB607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Estado de México</c:v>
                </c:pt>
              </c:strCache>
            </c:strRef>
          </c:cat>
          <c:val>
            <c:numRef>
              <c:f>_SEXO_!$E$28:$E$31</c:f>
              <c:numCache>
                <c:formatCode>General</c:formatCode>
                <c:ptCount val="4"/>
                <c:pt idx="0">
                  <c:v>16.2</c:v>
                </c:pt>
                <c:pt idx="1">
                  <c:v>17.8</c:v>
                </c:pt>
                <c:pt idx="3">
                  <c:v>17</c:v>
                </c:pt>
              </c:numCache>
            </c:numRef>
          </c:val>
          <c:extLst>
            <c:ext xmlns:c15="http://schemas.microsoft.com/office/drawing/2012/chart" uri="{02D57815-91ED-43cb-92C2-25804820EDAC}">
              <c15:datalabelsRange>
                <c15:f>_SEXO_!$I$28:$I$31</c15:f>
                <c15:dlblRangeCache>
                  <c:ptCount val="4"/>
                  <c:pt idx="0">
                    <c:v>16.2</c:v>
                  </c:pt>
                  <c:pt idx="1">
                    <c:v>17.8</c:v>
                  </c:pt>
                  <c:pt idx="3">
                    <c:v>17.0</c:v>
                  </c:pt>
                </c15:dlblRangeCache>
              </c15:datalabelsRange>
            </c:ext>
            <c:ext xmlns:c16="http://schemas.microsoft.com/office/drawing/2014/chart" uri="{C3380CC4-5D6E-409C-BE32-E72D297353CC}">
              <c16:uniqueId val="{0000000E-2C28-4E04-8D74-EA3118DB6070}"/>
            </c:ext>
          </c:extLst>
        </c:ser>
        <c:ser>
          <c:idx val="3"/>
          <c:order val="3"/>
          <c:tx>
            <c:v>NIV</c:v>
          </c:tx>
          <c:spPr>
            <a:solidFill>
              <a:srgbClr val="862A77"/>
            </a:solidFill>
          </c:spPr>
          <c:invertIfNegative val="0"/>
          <c:dLbls>
            <c:dLbl>
              <c:idx val="0"/>
              <c:tx>
                <c:rich>
                  <a:bodyPr/>
                  <a:lstStyle/>
                  <a:p>
                    <a:fld id="{7A6EF24C-9A47-4C9A-8D73-C6F472D7BD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C28-4E04-8D74-EA3118DB6070}"/>
                </c:ext>
              </c:extLst>
            </c:dLbl>
            <c:dLbl>
              <c:idx val="1"/>
              <c:tx>
                <c:rich>
                  <a:bodyPr/>
                  <a:lstStyle/>
                  <a:p>
                    <a:fld id="{F04EC325-BD10-47A2-B808-36B8E648FB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C28-4E04-8D74-EA3118DB607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28-4E04-8D74-EA3118DB6070}"/>
                </c:ext>
              </c:extLst>
            </c:dLbl>
            <c:dLbl>
              <c:idx val="3"/>
              <c:tx>
                <c:rich>
                  <a:bodyPr/>
                  <a:lstStyle/>
                  <a:p>
                    <a:fld id="{FE842FE9-D963-42CC-BD29-8EBF2CDAA1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C28-4E04-8D74-EA3118DB607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Estado de México</c:v>
                </c:pt>
              </c:strCache>
            </c:strRef>
          </c:cat>
          <c:val>
            <c:numRef>
              <c:f>_SEXO_!$F$28:$F$31</c:f>
              <c:numCache>
                <c:formatCode>General</c:formatCode>
                <c:ptCount val="4"/>
                <c:pt idx="0">
                  <c:v>9.1</c:v>
                </c:pt>
                <c:pt idx="1">
                  <c:v>7.3</c:v>
                </c:pt>
                <c:pt idx="3">
                  <c:v>8.1999999999999993</c:v>
                </c:pt>
              </c:numCache>
            </c:numRef>
          </c:val>
          <c:extLst>
            <c:ext xmlns:c15="http://schemas.microsoft.com/office/drawing/2012/chart" uri="{02D57815-91ED-43cb-92C2-25804820EDAC}">
              <c15:datalabelsRange>
                <c15:f>_SEXO_!$J$28:$J$31</c15:f>
                <c15:dlblRangeCache>
                  <c:ptCount val="4"/>
                  <c:pt idx="0">
                    <c:v>9.1</c:v>
                  </c:pt>
                  <c:pt idx="1">
                    <c:v>7.3</c:v>
                  </c:pt>
                  <c:pt idx="3">
                    <c:v>8.2</c:v>
                  </c:pt>
                </c15:dlblRangeCache>
              </c15:datalabelsRange>
            </c:ext>
            <c:ext xmlns:c16="http://schemas.microsoft.com/office/drawing/2014/chart" uri="{C3380CC4-5D6E-409C-BE32-E72D297353CC}">
              <c16:uniqueId val="{00000013-2C28-4E04-8D74-EA3118DB6070}"/>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D8E-4B83-BC3F-AB07D019ABF6}"/>
              </c:ext>
            </c:extLst>
          </c:dPt>
          <c:dPt>
            <c:idx val="3"/>
            <c:marker>
              <c:spPr>
                <a:solidFill>
                  <a:srgbClr val="002060"/>
                </a:solidFill>
                <a:ln>
                  <a:noFill/>
                </a:ln>
              </c:spPr>
            </c:marker>
            <c:bubble3D val="0"/>
            <c:extLst>
              <c:ext xmlns:c16="http://schemas.microsoft.com/office/drawing/2014/chart" uri="{C3380CC4-5D6E-409C-BE32-E72D297353CC}">
                <c16:uniqueId val="{00000001-BD8E-4B83-BC3F-AB07D019ABF6}"/>
              </c:ext>
            </c:extLst>
          </c:dPt>
          <c:dPt>
            <c:idx val="5"/>
            <c:marker>
              <c:spPr>
                <a:solidFill>
                  <a:srgbClr val="002060"/>
                </a:solidFill>
                <a:ln>
                  <a:noFill/>
                </a:ln>
              </c:spPr>
            </c:marker>
            <c:bubble3D val="0"/>
            <c:extLst>
              <c:ext xmlns:c16="http://schemas.microsoft.com/office/drawing/2014/chart" uri="{C3380CC4-5D6E-409C-BE32-E72D297353CC}">
                <c16:uniqueId val="{00000002-BD8E-4B83-BC3F-AB07D019ABF6}"/>
              </c:ext>
            </c:extLst>
          </c:dPt>
          <c:cat>
            <c:multiLvlStrRef>
              <c:f>_SEXO_INT_!$B$2:$C$7</c:f>
              <c:multiLvlStrCache>
                <c:ptCount val="6"/>
                <c:lvl>
                  <c:pt idx="0">
                    <c:v>2015</c:v>
                  </c:pt>
                  <c:pt idx="1">
                    <c:v>2018</c:v>
                  </c:pt>
                  <c:pt idx="2">
                    <c:v>2015</c:v>
                  </c:pt>
                  <c:pt idx="3">
                    <c:v>2018</c:v>
                  </c:pt>
                  <c:pt idx="4">
                    <c:v>2015</c:v>
                  </c:pt>
                  <c:pt idx="5">
                    <c:v>2018</c:v>
                  </c:pt>
                </c:lvl>
                <c:lvl>
                  <c:pt idx="0">
                    <c:v>Estado de México</c:v>
                  </c:pt>
                  <c:pt idx="2">
                    <c:v>Hombre</c:v>
                  </c:pt>
                  <c:pt idx="4">
                    <c:v>Mujer</c:v>
                  </c:pt>
                </c:lvl>
              </c:multiLvlStrCache>
            </c:multiLvlStrRef>
          </c:cat>
          <c:val>
            <c:numRef>
              <c:f>_SEXO_INT_!$D$2:$D$7</c:f>
              <c:numCache>
                <c:formatCode>General</c:formatCode>
                <c:ptCount val="6"/>
                <c:pt idx="0">
                  <c:v>504.03</c:v>
                </c:pt>
                <c:pt idx="1">
                  <c:v>510.83100000000002</c:v>
                </c:pt>
                <c:pt idx="2">
                  <c:v>487.637</c:v>
                </c:pt>
                <c:pt idx="3">
                  <c:v>497.23399999999998</c:v>
                </c:pt>
                <c:pt idx="4">
                  <c:v>517.63199999999995</c:v>
                </c:pt>
                <c:pt idx="5">
                  <c:v>522.03499999999997</c:v>
                </c:pt>
              </c:numCache>
            </c:numRef>
          </c:val>
          <c:smooth val="0"/>
          <c:extLst>
            <c:ext xmlns:c16="http://schemas.microsoft.com/office/drawing/2014/chart" uri="{C3380CC4-5D6E-409C-BE32-E72D297353CC}">
              <c16:uniqueId val="{00000003-BD8E-4B83-BC3F-AB07D019ABF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D8E-4B83-BC3F-AB07D019ABF6}"/>
              </c:ext>
            </c:extLst>
          </c:dPt>
          <c:dPt>
            <c:idx val="3"/>
            <c:marker>
              <c:spPr>
                <a:solidFill>
                  <a:srgbClr val="002060"/>
                </a:solidFill>
                <a:ln>
                  <a:noFill/>
                </a:ln>
              </c:spPr>
            </c:marker>
            <c:bubble3D val="0"/>
            <c:extLst>
              <c:ext xmlns:c16="http://schemas.microsoft.com/office/drawing/2014/chart" uri="{C3380CC4-5D6E-409C-BE32-E72D297353CC}">
                <c16:uniqueId val="{00000005-BD8E-4B83-BC3F-AB07D019ABF6}"/>
              </c:ext>
            </c:extLst>
          </c:dPt>
          <c:dPt>
            <c:idx val="5"/>
            <c:marker>
              <c:spPr>
                <a:solidFill>
                  <a:srgbClr val="002060"/>
                </a:solidFill>
                <a:ln>
                  <a:noFill/>
                </a:ln>
              </c:spPr>
            </c:marker>
            <c:bubble3D val="0"/>
            <c:extLst>
              <c:ext xmlns:c16="http://schemas.microsoft.com/office/drawing/2014/chart" uri="{C3380CC4-5D6E-409C-BE32-E72D297353CC}">
                <c16:uniqueId val="{00000006-BD8E-4B83-BC3F-AB07D019ABF6}"/>
              </c:ext>
            </c:extLst>
          </c:dPt>
          <c:cat>
            <c:multiLvlStrRef>
              <c:f>_SEXO_INT_!$B$2:$C$7</c:f>
              <c:multiLvlStrCache>
                <c:ptCount val="6"/>
                <c:lvl>
                  <c:pt idx="0">
                    <c:v>2015</c:v>
                  </c:pt>
                  <c:pt idx="1">
                    <c:v>2018</c:v>
                  </c:pt>
                  <c:pt idx="2">
                    <c:v>2015</c:v>
                  </c:pt>
                  <c:pt idx="3">
                    <c:v>2018</c:v>
                  </c:pt>
                  <c:pt idx="4">
                    <c:v>2015</c:v>
                  </c:pt>
                  <c:pt idx="5">
                    <c:v>2018</c:v>
                  </c:pt>
                </c:lvl>
                <c:lvl>
                  <c:pt idx="0">
                    <c:v>Estado de México</c:v>
                  </c:pt>
                  <c:pt idx="2">
                    <c:v>Hombre</c:v>
                  </c:pt>
                  <c:pt idx="4">
                    <c:v>Mujer</c:v>
                  </c:pt>
                </c:lvl>
              </c:multiLvlStrCache>
            </c:multiLvlStrRef>
          </c:cat>
          <c:val>
            <c:numRef>
              <c:f>_SEXO_INT_!$E$2:$E$7</c:f>
              <c:numCache>
                <c:formatCode>General</c:formatCode>
                <c:ptCount val="6"/>
                <c:pt idx="0">
                  <c:v>515.97</c:v>
                </c:pt>
                <c:pt idx="1">
                  <c:v>523.16899999999998</c:v>
                </c:pt>
                <c:pt idx="2">
                  <c:v>502.363</c:v>
                </c:pt>
                <c:pt idx="3">
                  <c:v>510.76600000000002</c:v>
                </c:pt>
                <c:pt idx="4">
                  <c:v>530.36800000000005</c:v>
                </c:pt>
                <c:pt idx="5">
                  <c:v>535.96500000000003</c:v>
                </c:pt>
              </c:numCache>
            </c:numRef>
          </c:val>
          <c:smooth val="0"/>
          <c:extLst>
            <c:ext xmlns:c16="http://schemas.microsoft.com/office/drawing/2014/chart" uri="{C3380CC4-5D6E-409C-BE32-E72D297353CC}">
              <c16:uniqueId val="{00000007-BD8E-4B83-BC3F-AB07D019ABF6}"/>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BD8E-4B83-BC3F-AB07D019ABF6}"/>
              </c:ext>
            </c:extLst>
          </c:dPt>
          <c:dPt>
            <c:idx val="3"/>
            <c:marker>
              <c:spPr>
                <a:solidFill>
                  <a:srgbClr val="002060"/>
                </a:solidFill>
                <a:ln>
                  <a:noFill/>
                </a:ln>
              </c:spPr>
            </c:marker>
            <c:bubble3D val="0"/>
            <c:extLst>
              <c:ext xmlns:c16="http://schemas.microsoft.com/office/drawing/2014/chart" uri="{C3380CC4-5D6E-409C-BE32-E72D297353CC}">
                <c16:uniqueId val="{00000009-BD8E-4B83-BC3F-AB07D019ABF6}"/>
              </c:ext>
            </c:extLst>
          </c:dPt>
          <c:dPt>
            <c:idx val="5"/>
            <c:marker>
              <c:spPr>
                <a:solidFill>
                  <a:srgbClr val="002060"/>
                </a:solidFill>
                <a:ln>
                  <a:noFill/>
                </a:ln>
              </c:spPr>
            </c:marker>
            <c:bubble3D val="0"/>
            <c:extLst>
              <c:ext xmlns:c16="http://schemas.microsoft.com/office/drawing/2014/chart" uri="{C3380CC4-5D6E-409C-BE32-E72D297353CC}">
                <c16:uniqueId val="{0000000A-BD8E-4B83-BC3F-AB07D019ABF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D8E-4B83-BC3F-AB07D019ABF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D8E-4B83-BC3F-AB07D019ABF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D8E-4B83-BC3F-AB07D019ABF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Estado de México</c:v>
                  </c:pt>
                  <c:pt idx="2">
                    <c:v>Hombre</c:v>
                  </c:pt>
                  <c:pt idx="4">
                    <c:v>Mujer</c:v>
                  </c:pt>
                </c:lvl>
              </c:multiLvlStrCache>
            </c:multiLvlStrRef>
          </c:cat>
          <c:val>
            <c:numRef>
              <c:f>_SEXO_INT_!$F$2:$F$7</c:f>
              <c:numCache>
                <c:formatCode>General</c:formatCode>
                <c:ptCount val="6"/>
                <c:pt idx="0">
                  <c:v>510</c:v>
                </c:pt>
                <c:pt idx="1">
                  <c:v>517</c:v>
                </c:pt>
                <c:pt idx="2">
                  <c:v>495</c:v>
                </c:pt>
                <c:pt idx="3">
                  <c:v>504</c:v>
                </c:pt>
                <c:pt idx="4">
                  <c:v>524</c:v>
                </c:pt>
                <c:pt idx="5">
                  <c:v>529</c:v>
                </c:pt>
              </c:numCache>
            </c:numRef>
          </c:val>
          <c:smooth val="0"/>
          <c:extLst>
            <c:ext xmlns:c16="http://schemas.microsoft.com/office/drawing/2014/chart" uri="{C3380CC4-5D6E-409C-BE32-E72D297353CC}">
              <c16:uniqueId val="{0000000B-BD8E-4B83-BC3F-AB07D019ABF6}"/>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213-4A9E-9255-1AB789F5E3A6}"/>
              </c:ext>
            </c:extLst>
          </c:dPt>
          <c:dPt>
            <c:idx val="3"/>
            <c:marker>
              <c:spPr>
                <a:solidFill>
                  <a:srgbClr val="002060"/>
                </a:solidFill>
                <a:ln>
                  <a:noFill/>
                </a:ln>
              </c:spPr>
            </c:marker>
            <c:bubble3D val="0"/>
            <c:extLst>
              <c:ext xmlns:c16="http://schemas.microsoft.com/office/drawing/2014/chart" uri="{C3380CC4-5D6E-409C-BE32-E72D297353CC}">
                <c16:uniqueId val="{00000001-3213-4A9E-9255-1AB789F5E3A6}"/>
              </c:ext>
            </c:extLst>
          </c:dPt>
          <c:dPt>
            <c:idx val="5"/>
            <c:marker>
              <c:spPr>
                <a:solidFill>
                  <a:srgbClr val="002060"/>
                </a:solidFill>
                <a:ln>
                  <a:noFill/>
                </a:ln>
              </c:spPr>
            </c:marker>
            <c:bubble3D val="0"/>
            <c:extLst>
              <c:ext xmlns:c16="http://schemas.microsoft.com/office/drawing/2014/chart" uri="{C3380CC4-5D6E-409C-BE32-E72D297353CC}">
                <c16:uniqueId val="{00000002-3213-4A9E-9255-1AB789F5E3A6}"/>
              </c:ext>
            </c:extLst>
          </c:dPt>
          <c:cat>
            <c:multiLvlStrRef>
              <c:f>_SEXO_INT_!$B$27:$C$32</c:f>
              <c:multiLvlStrCache>
                <c:ptCount val="6"/>
                <c:lvl>
                  <c:pt idx="0">
                    <c:v>2015</c:v>
                  </c:pt>
                  <c:pt idx="1">
                    <c:v>2018</c:v>
                  </c:pt>
                  <c:pt idx="2">
                    <c:v>2015</c:v>
                  </c:pt>
                  <c:pt idx="3">
                    <c:v>2018</c:v>
                  </c:pt>
                  <c:pt idx="4">
                    <c:v>2015</c:v>
                  </c:pt>
                  <c:pt idx="5">
                    <c:v>2018</c:v>
                  </c:pt>
                </c:lvl>
                <c:lvl>
                  <c:pt idx="0">
                    <c:v>Estado de México</c:v>
                  </c:pt>
                  <c:pt idx="2">
                    <c:v>Hombre</c:v>
                  </c:pt>
                  <c:pt idx="4">
                    <c:v>Mujer</c:v>
                  </c:pt>
                </c:lvl>
              </c:multiLvlStrCache>
            </c:multiLvlStrRef>
          </c:cat>
          <c:val>
            <c:numRef>
              <c:f>_SEXO_INT_!$D$27:$D$32</c:f>
              <c:numCache>
                <c:formatCode>General</c:formatCode>
                <c:ptCount val="6"/>
                <c:pt idx="0">
                  <c:v>500.43299999999999</c:v>
                </c:pt>
                <c:pt idx="1">
                  <c:v>506.83600000000001</c:v>
                </c:pt>
                <c:pt idx="2">
                  <c:v>496.23899999999998</c:v>
                </c:pt>
                <c:pt idx="3">
                  <c:v>504.642</c:v>
                </c:pt>
                <c:pt idx="4">
                  <c:v>503.03500000000003</c:v>
                </c:pt>
                <c:pt idx="5">
                  <c:v>507.43799999999999</c:v>
                </c:pt>
              </c:numCache>
            </c:numRef>
          </c:val>
          <c:smooth val="0"/>
          <c:extLst>
            <c:ext xmlns:c16="http://schemas.microsoft.com/office/drawing/2014/chart" uri="{C3380CC4-5D6E-409C-BE32-E72D297353CC}">
              <c16:uniqueId val="{00000003-3213-4A9E-9255-1AB789F5E3A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213-4A9E-9255-1AB789F5E3A6}"/>
              </c:ext>
            </c:extLst>
          </c:dPt>
          <c:dPt>
            <c:idx val="3"/>
            <c:marker>
              <c:spPr>
                <a:solidFill>
                  <a:srgbClr val="002060"/>
                </a:solidFill>
                <a:ln>
                  <a:noFill/>
                </a:ln>
              </c:spPr>
            </c:marker>
            <c:bubble3D val="0"/>
            <c:extLst>
              <c:ext xmlns:c16="http://schemas.microsoft.com/office/drawing/2014/chart" uri="{C3380CC4-5D6E-409C-BE32-E72D297353CC}">
                <c16:uniqueId val="{00000005-3213-4A9E-9255-1AB789F5E3A6}"/>
              </c:ext>
            </c:extLst>
          </c:dPt>
          <c:dPt>
            <c:idx val="5"/>
            <c:marker>
              <c:spPr>
                <a:solidFill>
                  <a:srgbClr val="002060"/>
                </a:solidFill>
                <a:ln>
                  <a:noFill/>
                </a:ln>
              </c:spPr>
            </c:marker>
            <c:bubble3D val="0"/>
            <c:extLst>
              <c:ext xmlns:c16="http://schemas.microsoft.com/office/drawing/2014/chart" uri="{C3380CC4-5D6E-409C-BE32-E72D297353CC}">
                <c16:uniqueId val="{00000006-3213-4A9E-9255-1AB789F5E3A6}"/>
              </c:ext>
            </c:extLst>
          </c:dPt>
          <c:cat>
            <c:multiLvlStrRef>
              <c:f>_SEXO_INT_!$B$27:$C$32</c:f>
              <c:multiLvlStrCache>
                <c:ptCount val="6"/>
                <c:lvl>
                  <c:pt idx="0">
                    <c:v>2015</c:v>
                  </c:pt>
                  <c:pt idx="1">
                    <c:v>2018</c:v>
                  </c:pt>
                  <c:pt idx="2">
                    <c:v>2015</c:v>
                  </c:pt>
                  <c:pt idx="3">
                    <c:v>2018</c:v>
                  </c:pt>
                  <c:pt idx="4">
                    <c:v>2015</c:v>
                  </c:pt>
                  <c:pt idx="5">
                    <c:v>2018</c:v>
                  </c:pt>
                </c:lvl>
                <c:lvl>
                  <c:pt idx="0">
                    <c:v>Estado de México</c:v>
                  </c:pt>
                  <c:pt idx="2">
                    <c:v>Hombre</c:v>
                  </c:pt>
                  <c:pt idx="4">
                    <c:v>Mujer</c:v>
                  </c:pt>
                </c:lvl>
              </c:multiLvlStrCache>
            </c:multiLvlStrRef>
          </c:cat>
          <c:val>
            <c:numRef>
              <c:f>_SEXO_INT_!$E$27:$E$32</c:f>
              <c:numCache>
                <c:formatCode>General</c:formatCode>
                <c:ptCount val="6"/>
                <c:pt idx="0">
                  <c:v>513.56700000000001</c:v>
                </c:pt>
                <c:pt idx="1">
                  <c:v>521.16399999999999</c:v>
                </c:pt>
                <c:pt idx="2">
                  <c:v>511.76100000000002</c:v>
                </c:pt>
                <c:pt idx="3">
                  <c:v>521.35799999999995</c:v>
                </c:pt>
                <c:pt idx="4">
                  <c:v>516.96500000000003</c:v>
                </c:pt>
                <c:pt idx="5">
                  <c:v>522.56200000000001</c:v>
                </c:pt>
              </c:numCache>
            </c:numRef>
          </c:val>
          <c:smooth val="0"/>
          <c:extLst>
            <c:ext xmlns:c16="http://schemas.microsoft.com/office/drawing/2014/chart" uri="{C3380CC4-5D6E-409C-BE32-E72D297353CC}">
              <c16:uniqueId val="{00000007-3213-4A9E-9255-1AB789F5E3A6}"/>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213-4A9E-9255-1AB789F5E3A6}"/>
              </c:ext>
            </c:extLst>
          </c:dPt>
          <c:dPt>
            <c:idx val="3"/>
            <c:marker>
              <c:spPr>
                <a:solidFill>
                  <a:srgbClr val="002060"/>
                </a:solidFill>
                <a:ln>
                  <a:noFill/>
                </a:ln>
              </c:spPr>
            </c:marker>
            <c:bubble3D val="0"/>
            <c:extLst>
              <c:ext xmlns:c16="http://schemas.microsoft.com/office/drawing/2014/chart" uri="{C3380CC4-5D6E-409C-BE32-E72D297353CC}">
                <c16:uniqueId val="{00000009-3213-4A9E-9255-1AB789F5E3A6}"/>
              </c:ext>
            </c:extLst>
          </c:dPt>
          <c:dPt>
            <c:idx val="5"/>
            <c:marker>
              <c:spPr>
                <a:solidFill>
                  <a:srgbClr val="002060"/>
                </a:solidFill>
                <a:ln>
                  <a:noFill/>
                </a:ln>
              </c:spPr>
            </c:marker>
            <c:bubble3D val="0"/>
            <c:extLst>
              <c:ext xmlns:c16="http://schemas.microsoft.com/office/drawing/2014/chart" uri="{C3380CC4-5D6E-409C-BE32-E72D297353CC}">
                <c16:uniqueId val="{0000000A-3213-4A9E-9255-1AB789F5E3A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213-4A9E-9255-1AB789F5E3A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213-4A9E-9255-1AB789F5E3A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213-4A9E-9255-1AB789F5E3A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Estado de México</c:v>
                  </c:pt>
                  <c:pt idx="2">
                    <c:v>Hombre</c:v>
                  </c:pt>
                  <c:pt idx="4">
                    <c:v>Mujer</c:v>
                  </c:pt>
                </c:lvl>
              </c:multiLvlStrCache>
            </c:multiLvlStrRef>
          </c:cat>
          <c:val>
            <c:numRef>
              <c:f>_SEXO_INT_!$F$27:$F$32</c:f>
              <c:numCache>
                <c:formatCode>General</c:formatCode>
                <c:ptCount val="6"/>
                <c:pt idx="0">
                  <c:v>507</c:v>
                </c:pt>
                <c:pt idx="1">
                  <c:v>514</c:v>
                </c:pt>
                <c:pt idx="2">
                  <c:v>504</c:v>
                </c:pt>
                <c:pt idx="3">
                  <c:v>513</c:v>
                </c:pt>
                <c:pt idx="4">
                  <c:v>510</c:v>
                </c:pt>
                <c:pt idx="5">
                  <c:v>515</c:v>
                </c:pt>
              </c:numCache>
            </c:numRef>
          </c:val>
          <c:smooth val="0"/>
          <c:extLst>
            <c:ext xmlns:c16="http://schemas.microsoft.com/office/drawing/2014/chart" uri="{C3380CC4-5D6E-409C-BE32-E72D297353CC}">
              <c16:uniqueId val="{0000000B-3213-4A9E-9255-1AB789F5E3A6}"/>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1751925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09396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34677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6282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811912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1933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1260234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4187511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440569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1326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906768" cy="4495800"/>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6768" cy="4495800"/>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Estado de México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1254134423"/>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1535077930"/>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886518099"/>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795166700"/>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32785708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0163548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87710093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27701195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3295400043"/>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76450" y="1123949"/>
              <a:ext cx="884185" cy="1609723"/>
              <a:chOff x="20764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521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764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5042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18.8</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424526638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476499" y="1133473"/>
              <a:ext cx="667727" cy="1609722"/>
              <a:chOff x="2476499"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52195"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76501"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753891" y="1133475"/>
                <a:ext cx="1265852"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14.2</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38830" cy="5016500"/>
            <a:chOff x="0" y="0"/>
            <a:chExt cx="8838830" cy="5016500"/>
          </a:xfrm>
        </p:grpSpPr>
        <p:graphicFrame>
          <p:nvGraphicFramePr>
            <p:cNvPr id="7" name="Chart 1"/>
            <p:cNvGraphicFramePr/>
            <p:nvPr>
              <p:extLst>
                <p:ext uri="{D42A27DB-BD31-4B8C-83A1-F6EECF244321}">
                  <p14:modId xmlns:p14="http://schemas.microsoft.com/office/powerpoint/2010/main" val="213771197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3" y="2362200"/>
              <a:ext cx="4372702" cy="666750"/>
              <a:chOff x="2343148" y="2362200"/>
              <a:chExt cx="7780286" cy="1907451"/>
            </a:xfrm>
          </p:grpSpPr>
          <p:sp>
            <p:nvSpPr>
              <p:cNvPr id="14" name="Cerrar llave 13"/>
              <p:cNvSpPr/>
              <p:nvPr/>
            </p:nvSpPr>
            <p:spPr>
              <a:xfrm>
                <a:off x="9556191" y="23622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0" y="42696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48" y="23622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3919" y="3023435"/>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nvGrpSpPr>
            <p:cNvPr id="9" name="llave_lyc2"/>
            <p:cNvGrpSpPr/>
            <p:nvPr/>
          </p:nvGrpSpPr>
          <p:grpSpPr>
            <a:xfrm>
              <a:off x="4238607" y="2381250"/>
              <a:ext cx="4600223" cy="590550"/>
              <a:chOff x="4238626" y="2381250"/>
              <a:chExt cx="4892923" cy="1906508"/>
            </a:xfrm>
          </p:grpSpPr>
          <p:sp>
            <p:nvSpPr>
              <p:cNvPr id="10" name="Cerrar llave 9"/>
              <p:cNvSpPr/>
              <p:nvPr/>
            </p:nvSpPr>
            <p:spPr>
              <a:xfrm>
                <a:off x="8746653" y="23812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2877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4351" y="23812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79248" y="2967975"/>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49</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11397" cy="5016500"/>
            <a:chOff x="0" y="0"/>
            <a:chExt cx="8811397" cy="5016500"/>
          </a:xfrm>
        </p:grpSpPr>
        <p:graphicFrame>
          <p:nvGraphicFramePr>
            <p:cNvPr id="7" name="Chart 2"/>
            <p:cNvGraphicFramePr/>
            <p:nvPr>
              <p:extLst>
                <p:ext uri="{D42A27DB-BD31-4B8C-83A1-F6EECF244321}">
                  <p14:modId xmlns:p14="http://schemas.microsoft.com/office/powerpoint/2010/main" val="380381741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524125"/>
              <a:ext cx="4379901" cy="444495"/>
              <a:chOff x="2343151" y="2524125"/>
              <a:chExt cx="7810358" cy="1907451"/>
            </a:xfrm>
          </p:grpSpPr>
          <p:sp>
            <p:nvSpPr>
              <p:cNvPr id="14" name="Cerrar llave 13"/>
              <p:cNvSpPr/>
              <p:nvPr/>
            </p:nvSpPr>
            <p:spPr>
              <a:xfrm>
                <a:off x="9583608" y="25241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4315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52412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2968152"/>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37</a:t>
                </a:r>
              </a:p>
            </p:txBody>
          </p:sp>
        </p:grpSp>
        <p:grpSp>
          <p:nvGrpSpPr>
            <p:cNvPr id="9" name="llave_mat2"/>
            <p:cNvGrpSpPr/>
            <p:nvPr/>
          </p:nvGrpSpPr>
          <p:grpSpPr>
            <a:xfrm>
              <a:off x="4229112" y="2514600"/>
              <a:ext cx="4582285" cy="438150"/>
              <a:chOff x="4229101" y="2514600"/>
              <a:chExt cx="4881553" cy="1906511"/>
            </a:xfrm>
          </p:grpSpPr>
          <p:sp>
            <p:nvSpPr>
              <p:cNvPr id="10" name="Cerrar llave 9"/>
              <p:cNvSpPr/>
              <p:nvPr/>
            </p:nvSpPr>
            <p:spPr>
              <a:xfrm>
                <a:off x="8733913" y="25146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2111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5146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34607" y="2972089"/>
                <a:ext cx="376047" cy="39242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36</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55804769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000249" y="1533523"/>
              <a:ext cx="534947" cy="1152523"/>
              <a:chOff x="2000249"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75945"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2000249"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73371" y="1533525"/>
                <a:ext cx="1439172"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11.2</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3154474273"/>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543176" y="1524000"/>
              <a:ext cx="364772" cy="1152524"/>
              <a:chOff x="2543176" y="1524000"/>
              <a:chExt cx="4187967"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4293717"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3418025"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543176" y="1524000"/>
                <a:ext cx="4187967"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3.9</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76387" cy="5016500"/>
            <a:chOff x="0" y="0"/>
            <a:chExt cx="8676387" cy="5016500"/>
          </a:xfrm>
        </p:grpSpPr>
        <p:graphicFrame>
          <p:nvGraphicFramePr>
            <p:cNvPr id="7" name="Chart 1"/>
            <p:cNvGraphicFramePr/>
            <p:nvPr>
              <p:extLst>
                <p:ext uri="{D42A27DB-BD31-4B8C-83A1-F6EECF244321}">
                  <p14:modId xmlns:p14="http://schemas.microsoft.com/office/powerpoint/2010/main" val="68702137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52770" y="2733675"/>
              <a:ext cx="3084097" cy="447675"/>
              <a:chOff x="3152776" y="2733675"/>
              <a:chExt cx="5197998" cy="1907451"/>
            </a:xfrm>
          </p:grpSpPr>
          <p:sp>
            <p:nvSpPr>
              <p:cNvPr id="14" name="Cerrar llave 13"/>
              <p:cNvSpPr/>
              <p:nvPr/>
            </p:nvSpPr>
            <p:spPr>
              <a:xfrm>
                <a:off x="7805082" y="27336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6" y="46411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21221" y="27336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1259" y="3193785"/>
                <a:ext cx="639515" cy="58880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38</a:t>
                </a:r>
              </a:p>
            </p:txBody>
          </p:sp>
        </p:grpSp>
        <p:grpSp>
          <p:nvGrpSpPr>
            <p:cNvPr id="9" name="llave_lyc2"/>
            <p:cNvGrpSpPr/>
            <p:nvPr/>
          </p:nvGrpSpPr>
          <p:grpSpPr>
            <a:xfrm>
              <a:off x="5362559" y="2667000"/>
              <a:ext cx="3313828" cy="333375"/>
              <a:chOff x="5362576" y="2667000"/>
              <a:chExt cx="3335331" cy="1908255"/>
            </a:xfrm>
          </p:grpSpPr>
          <p:sp>
            <p:nvSpPr>
              <p:cNvPr id="10" name="Cerrar llave 9"/>
              <p:cNvSpPr/>
              <p:nvPr/>
            </p:nvSpPr>
            <p:spPr>
              <a:xfrm>
                <a:off x="8344720" y="26670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5735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6670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45606" y="2982630"/>
                <a:ext cx="352301" cy="55497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26</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382000" cy="5016500"/>
            <a:chOff x="0" y="0"/>
            <a:chExt cx="8382000" cy="5016500"/>
          </a:xfrm>
        </p:grpSpPr>
        <p:graphicFrame>
          <p:nvGraphicFramePr>
            <p:cNvPr id="7" name="Chart 2"/>
            <p:cNvGraphicFramePr/>
            <p:nvPr>
              <p:extLst>
                <p:ext uri="{D42A27DB-BD31-4B8C-83A1-F6EECF244321}">
                  <p14:modId xmlns:p14="http://schemas.microsoft.com/office/powerpoint/2010/main" val="99451413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788884"/>
              <a:ext cx="3115680" cy="192441"/>
              <a:chOff x="3133725" y="2788884"/>
              <a:chExt cx="5254285" cy="2028301"/>
            </a:xfrm>
          </p:grpSpPr>
          <p:sp>
            <p:nvSpPr>
              <p:cNvPr id="14" name="Cerrar llave 13"/>
              <p:cNvSpPr/>
              <p:nvPr/>
            </p:nvSpPr>
            <p:spPr>
              <a:xfrm>
                <a:off x="7832317" y="2909734"/>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4817185"/>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2909734"/>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8496" y="2788884"/>
                <a:ext cx="639514" cy="77224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15</a:t>
                </a:r>
              </a:p>
            </p:txBody>
          </p:sp>
        </p:grpSp>
        <p:grpSp>
          <p:nvGrpSpPr>
            <p:cNvPr id="9" name="llave_mat2"/>
            <p:cNvGrpSpPr/>
            <p:nvPr/>
          </p:nvGrpSpPr>
          <p:grpSpPr>
            <a:xfrm>
              <a:off x="5010178" y="2639062"/>
              <a:ext cx="3238358" cy="160002"/>
              <a:chOff x="5010151" y="2639062"/>
              <a:chExt cx="3258788" cy="4075110"/>
            </a:xfrm>
          </p:grpSpPr>
          <p:sp>
            <p:nvSpPr>
              <p:cNvPr id="10" name="Cerrar llave 9"/>
              <p:cNvSpPr/>
              <p:nvPr/>
            </p:nvSpPr>
            <p:spPr>
              <a:xfrm>
                <a:off x="7942414" y="4806153"/>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630092" y="6712661"/>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010151" y="4806153"/>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7916639" y="2639062"/>
                <a:ext cx="352300" cy="8522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Centro</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7" name="Gráfico 16"/>
          <p:cNvGraphicFramePr>
            <a:graphicFrameLocks/>
          </p:cNvGraphicFramePr>
          <p:nvPr>
            <p:extLst>
              <p:ext uri="{D42A27DB-BD31-4B8C-83A1-F6EECF244321}">
                <p14:modId xmlns:p14="http://schemas.microsoft.com/office/powerpoint/2010/main" val="1364192858"/>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244318397"/>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84695" y="3823336"/>
            <a:ext cx="6774611" cy="506791"/>
          </a:xfrm>
        </p:spPr>
        <p:txBody>
          <a:bodyPr/>
          <a:lstStyle/>
          <a:p>
            <a:pPr algn="ctr"/>
            <a:r>
              <a:rPr lang="es-ES_tradnl" smtClean="0"/>
              <a:t>Estado de México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69320422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56248396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4078974486"/>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63288117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2447484943"/>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604732962"/>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405634933"/>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12868437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5362611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7366805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2769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917823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665299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94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8451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5353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49102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3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8677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9865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29482</TotalTime>
  <Words>8739</Words>
  <Application>Microsoft Office PowerPoint</Application>
  <PresentationFormat>Carta (216 x 279 mm)</PresentationFormat>
  <Paragraphs>1287</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Estado de México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Centro</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2018-11-30T20:43:10Z</dcterms:modified>
</cp:coreProperties>
</file>