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Guanajua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9DC163C0-A4C8-44D6-8A02-BE7F78D403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745545A5-1A93-47B0-99EE-8D990406C7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7A0C5C03-5D53-4E04-B1F6-8B8927DFC7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47656DCE-8DF4-4F12-938F-BFF2E7A8D5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1D7EBD3A-1E95-4C18-81F1-480D9710214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DC6DCA1C-9307-4C21-8222-DA3A504A00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E6272BDF-436F-4D32-9D10-90BEA5990C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5F5245F5-1C14-4C70-B5E5-D20789485D4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6FBCCDCB-F5ED-43A9-8B42-68C03506AB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8DD6E8E3-EC6A-41E5-87EA-9643C67BF6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6BC38581-E756-459E-8676-2812370632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EB59DF33-C168-4650-883B-EB7BCB73D5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BCF83EE9-B51F-466D-A380-9D18D9B077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299A4B6B-8808-4E62-867D-E51AF37BA7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BD019DD8-A0E2-4FEB-83F5-D133D6B9EDE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43CBE9AE-4A7A-423A-936B-8B2FB46471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F380CB1E-24AD-4DCC-B454-62EB98F1519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2CF5141F-9335-4C5E-97F8-F71D4DE8DC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0B3ED062-A6C3-4225-8046-1CB81F7A4E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D9EA3063-ACB8-4780-BA7F-D157D91CE57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E5B35A8A-5704-4383-93D8-D0F83D5C25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FAAEFF54-53A5-4679-8FEA-F644BCE8A6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8EE2C8D6-9A81-4229-8A06-56F0085B9E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8F607A72-FE1C-4610-9152-F280CD11E3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406E9F5A-591F-4769-8939-BB39A475B4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3C861137-3DB0-417B-BE56-A6C2F74960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050E63F3-8C82-414B-A7D3-B27370EC46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DD77A45C-7012-4E55-9EEE-5F874F5BAC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54BA7C44-FD13-4DE2-9C7B-C251B734D6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CD453DDD-EB56-4BE8-B982-1C351C3826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9F5B69EA-7F39-4C52-968E-A0D207CF3FF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2D02BE18-843D-4ED2-9EE9-AD251ED26D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9D303DA0-9ABE-4E04-A593-5F0F43432A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9FE0FD1F-1633-47A8-AC4A-0608192D26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C0A26244-A1D8-4F3B-A08A-E4C38966E1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05AAFDAF-C012-42CB-B39A-BECD1C1CD5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17C77D3A-2B48-41D7-BC3E-D1182D2C427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2F7AB1D4-A2B7-4AFE-971E-028651A3C6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59E3D3EA-A7B2-4667-9317-03EFE5BA80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12945103-7757-47AB-8C7B-31D8DE2A3F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7C3237F3-1C53-4063-A410-3C33B9E5208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718AE62F-3E06-4D44-98C5-EF1E55EA82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EBB85F4B-2813-41D1-935F-6D7B5EF12E3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CC7AFE0E-181B-4AC6-B1BD-B926220AD3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B8BCB9D7-5F30-442B-851E-5651AD1454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931CE583-5B09-4202-B97B-4A10AA64830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31119983-6876-4789-AA1C-5C6D4EACA9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EC53D69-DD18-4A02-BBC2-D7AA1B002A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742-4966-BB24-4A661846FD80}"/>
                </c:ext>
              </c:extLst>
            </c:dLbl>
            <c:dLbl>
              <c:idx val="1"/>
              <c:tx>
                <c:rich>
                  <a:bodyPr/>
                  <a:lstStyle/>
                  <a:p>
                    <a:fld id="{3C1B3E87-48AE-42C7-927B-5AF7CDD109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742-4966-BB24-4A661846FD8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Guanajuato</c:v>
                </c:pt>
                <c:pt idx="1">
                  <c:v>Nacional</c:v>
                </c:pt>
              </c:strCache>
            </c:strRef>
          </c:cat>
          <c:val>
            <c:numRef>
              <c:f>'_NACIONAL-ESTADO_'!$C$2:$C$3</c:f>
              <c:numCache>
                <c:formatCode>General</c:formatCode>
                <c:ptCount val="2"/>
                <c:pt idx="0">
                  <c:v>-50.4</c:v>
                </c:pt>
                <c:pt idx="1">
                  <c:v>-49.1</c:v>
                </c:pt>
              </c:numCache>
            </c:numRef>
          </c:val>
          <c:extLst>
            <c:ext xmlns:c15="http://schemas.microsoft.com/office/drawing/2012/chart" uri="{02D57815-91ED-43cb-92C2-25804820EDAC}">
              <c15:datalabelsRange>
                <c15:f>'_NACIONAL-ESTADO_'!$G$2:$G$3</c15:f>
                <c15:dlblRangeCache>
                  <c:ptCount val="2"/>
                  <c:pt idx="0">
                    <c:v>50.4</c:v>
                  </c:pt>
                  <c:pt idx="1">
                    <c:v>49.1</c:v>
                  </c:pt>
                </c15:dlblRangeCache>
              </c15:datalabelsRange>
            </c:ext>
            <c:ext xmlns:c16="http://schemas.microsoft.com/office/drawing/2014/chart" uri="{C3380CC4-5D6E-409C-BE32-E72D297353CC}">
              <c16:uniqueId val="{00000002-2742-4966-BB24-4A661846FD80}"/>
            </c:ext>
          </c:extLst>
        </c:ser>
        <c:ser>
          <c:idx val="1"/>
          <c:order val="1"/>
          <c:tx>
            <c:v>NII</c:v>
          </c:tx>
          <c:spPr>
            <a:solidFill>
              <a:srgbClr val="B07CAA"/>
            </a:solidFill>
          </c:spPr>
          <c:invertIfNegative val="0"/>
          <c:dLbls>
            <c:dLbl>
              <c:idx val="0"/>
              <c:tx>
                <c:rich>
                  <a:bodyPr/>
                  <a:lstStyle/>
                  <a:p>
                    <a:fld id="{965C31EC-44F4-42E4-9C76-DBCDDA37DD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742-4966-BB24-4A661846FD80}"/>
                </c:ext>
              </c:extLst>
            </c:dLbl>
            <c:dLbl>
              <c:idx val="1"/>
              <c:tx>
                <c:rich>
                  <a:bodyPr/>
                  <a:lstStyle/>
                  <a:p>
                    <a:fld id="{6B04045C-D75A-4267-A6EF-898124BC79C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742-4966-BB24-4A661846FD8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Guanajuato</c:v>
                </c:pt>
                <c:pt idx="1">
                  <c:v>Nacional</c:v>
                </c:pt>
              </c:strCache>
            </c:strRef>
          </c:cat>
          <c:val>
            <c:numRef>
              <c:f>'_NACIONAL-ESTADO_'!$D$2:$D$3</c:f>
              <c:numCache>
                <c:formatCode>General</c:formatCode>
                <c:ptCount val="2"/>
                <c:pt idx="0">
                  <c:v>33.5</c:v>
                </c:pt>
                <c:pt idx="1">
                  <c:v>32.9</c:v>
                </c:pt>
              </c:numCache>
            </c:numRef>
          </c:val>
          <c:extLst>
            <c:ext xmlns:c15="http://schemas.microsoft.com/office/drawing/2012/chart" uri="{02D57815-91ED-43cb-92C2-25804820EDAC}">
              <c15:datalabelsRange>
                <c15:f>'_NACIONAL-ESTADO_'!$H$2:$H$3</c15:f>
                <c15:dlblRangeCache>
                  <c:ptCount val="2"/>
                  <c:pt idx="0">
                    <c:v>33.5</c:v>
                  </c:pt>
                  <c:pt idx="1">
                    <c:v>32.9</c:v>
                  </c:pt>
                </c15:dlblRangeCache>
              </c15:datalabelsRange>
            </c:ext>
            <c:ext xmlns:c16="http://schemas.microsoft.com/office/drawing/2014/chart" uri="{C3380CC4-5D6E-409C-BE32-E72D297353CC}">
              <c16:uniqueId val="{00000005-2742-4966-BB24-4A661846FD80}"/>
            </c:ext>
          </c:extLst>
        </c:ser>
        <c:ser>
          <c:idx val="2"/>
          <c:order val="2"/>
          <c:tx>
            <c:v>NIII</c:v>
          </c:tx>
          <c:spPr>
            <a:solidFill>
              <a:srgbClr val="9A528E"/>
            </a:solidFill>
          </c:spPr>
          <c:invertIfNegative val="0"/>
          <c:dLbls>
            <c:dLbl>
              <c:idx val="0"/>
              <c:tx>
                <c:rich>
                  <a:bodyPr/>
                  <a:lstStyle/>
                  <a:p>
                    <a:fld id="{447D8700-58B6-468D-A5B9-740D939B24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742-4966-BB24-4A661846FD80}"/>
                </c:ext>
              </c:extLst>
            </c:dLbl>
            <c:dLbl>
              <c:idx val="1"/>
              <c:tx>
                <c:rich>
                  <a:bodyPr/>
                  <a:lstStyle/>
                  <a:p>
                    <a:fld id="{AAAF8F32-A172-43AB-AC89-27C1461AF9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742-4966-BB24-4A661846FD8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Guanajuato</c:v>
                </c:pt>
                <c:pt idx="1">
                  <c:v>Nacional</c:v>
                </c:pt>
              </c:strCache>
            </c:strRef>
          </c:cat>
          <c:val>
            <c:numRef>
              <c:f>'_NACIONAL-ESTADO_'!$E$2:$E$3</c:f>
              <c:numCache>
                <c:formatCode>General</c:formatCode>
                <c:ptCount val="2"/>
                <c:pt idx="0">
                  <c:v>13.9</c:v>
                </c:pt>
                <c:pt idx="1">
                  <c:v>15.1</c:v>
                </c:pt>
              </c:numCache>
            </c:numRef>
          </c:val>
          <c:extLst>
            <c:ext xmlns:c15="http://schemas.microsoft.com/office/drawing/2012/chart" uri="{02D57815-91ED-43cb-92C2-25804820EDAC}">
              <c15:datalabelsRange>
                <c15:f>'_NACIONAL-ESTADO_'!$I$2:$I$3</c15:f>
                <c15:dlblRangeCache>
                  <c:ptCount val="2"/>
                  <c:pt idx="0">
                    <c:v>13.9</c:v>
                  </c:pt>
                  <c:pt idx="1">
                    <c:v>15.1</c:v>
                  </c:pt>
                </c15:dlblRangeCache>
              </c15:datalabelsRange>
            </c:ext>
            <c:ext xmlns:c16="http://schemas.microsoft.com/office/drawing/2014/chart" uri="{C3380CC4-5D6E-409C-BE32-E72D297353CC}">
              <c16:uniqueId val="{00000008-2742-4966-BB24-4A661846FD80}"/>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0B2470A2-CC53-4278-A71C-E5A62B18799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742-4966-BB24-4A661846FD80}"/>
                </c:ext>
              </c:extLst>
            </c:dLbl>
            <c:dLbl>
              <c:idx val="1"/>
              <c:layout>
                <c:manualLayout>
                  <c:x val="2.7272727272727271E-2"/>
                  <c:y val="0"/>
                </c:manualLayout>
              </c:layout>
              <c:tx>
                <c:rich>
                  <a:bodyPr/>
                  <a:lstStyle/>
                  <a:p>
                    <a:pPr>
                      <a:defRPr sz="1400" b="1" baseline="0">
                        <a:solidFill>
                          <a:srgbClr val="862A77"/>
                        </a:solidFill>
                        <a:latin typeface="Calibri"/>
                      </a:defRPr>
                    </a:pPr>
                    <a:fld id="{27D2FC03-4897-4A31-A681-33326D2F8B3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742-4966-BB24-4A661846FD8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Guanajuato</c:v>
                </c:pt>
                <c:pt idx="1">
                  <c:v>Nacional</c:v>
                </c:pt>
              </c:strCache>
            </c:strRef>
          </c:cat>
          <c:val>
            <c:numRef>
              <c:f>'_NACIONAL-ESTADO_'!$F$2:$F$3</c:f>
              <c:numCache>
                <c:formatCode>General</c:formatCode>
                <c:ptCount val="2"/>
                <c:pt idx="0">
                  <c:v>2.2000000000000002</c:v>
                </c:pt>
                <c:pt idx="1">
                  <c:v>2.8</c:v>
                </c:pt>
              </c:numCache>
            </c:numRef>
          </c:val>
          <c:extLst>
            <c:ext xmlns:c15="http://schemas.microsoft.com/office/drawing/2012/chart" uri="{02D57815-91ED-43cb-92C2-25804820EDAC}">
              <c15:datalabelsRange>
                <c15:f>'_NACIONAL-ESTADO_'!$J$2:$J$3</c15:f>
                <c15:dlblRangeCache>
                  <c:ptCount val="2"/>
                  <c:pt idx="0">
                    <c:v>2.2</c:v>
                  </c:pt>
                  <c:pt idx="1">
                    <c:v>2.8</c:v>
                  </c:pt>
                </c15:dlblRangeCache>
              </c15:datalabelsRange>
            </c:ext>
            <c:ext xmlns:c16="http://schemas.microsoft.com/office/drawing/2014/chart" uri="{C3380CC4-5D6E-409C-BE32-E72D297353CC}">
              <c16:uniqueId val="{0000000B-2742-4966-BB24-4A661846FD80}"/>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2C5CCBD-7CE7-4A51-9A18-7D3D5C2BA4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ECD-42F0-BA9B-7DA713C95BF6}"/>
                </c:ext>
              </c:extLst>
            </c:dLbl>
            <c:dLbl>
              <c:idx val="1"/>
              <c:tx>
                <c:rich>
                  <a:bodyPr/>
                  <a:lstStyle/>
                  <a:p>
                    <a:fld id="{26688119-D250-49B7-A4C6-37EDDB7969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ECD-42F0-BA9B-7DA713C95BF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Guanajuato</c:v>
                </c:pt>
                <c:pt idx="1">
                  <c:v>Nacional</c:v>
                </c:pt>
              </c:strCache>
            </c:strRef>
          </c:cat>
          <c:val>
            <c:numRef>
              <c:f>'_NACIONAL-ESTADO_'!$C$27:$C$28</c:f>
              <c:numCache>
                <c:formatCode>General</c:formatCode>
                <c:ptCount val="2"/>
                <c:pt idx="0">
                  <c:v>-61.6</c:v>
                </c:pt>
                <c:pt idx="1">
                  <c:v>-59.1</c:v>
                </c:pt>
              </c:numCache>
            </c:numRef>
          </c:val>
          <c:extLst>
            <c:ext xmlns:c15="http://schemas.microsoft.com/office/drawing/2012/chart" uri="{02D57815-91ED-43cb-92C2-25804820EDAC}">
              <c15:datalabelsRange>
                <c15:f>'_NACIONAL-ESTADO_'!$G$27:$G$28</c15:f>
                <c15:dlblRangeCache>
                  <c:ptCount val="2"/>
                  <c:pt idx="0">
                    <c:v>61.6</c:v>
                  </c:pt>
                  <c:pt idx="1">
                    <c:v>59.1</c:v>
                  </c:pt>
                </c15:dlblRangeCache>
              </c15:datalabelsRange>
            </c:ext>
            <c:ext xmlns:c16="http://schemas.microsoft.com/office/drawing/2014/chart" uri="{C3380CC4-5D6E-409C-BE32-E72D297353CC}">
              <c16:uniqueId val="{00000002-EECD-42F0-BA9B-7DA713C95BF6}"/>
            </c:ext>
          </c:extLst>
        </c:ser>
        <c:ser>
          <c:idx val="1"/>
          <c:order val="1"/>
          <c:tx>
            <c:v>NII</c:v>
          </c:tx>
          <c:spPr>
            <a:solidFill>
              <a:srgbClr val="B07CAA"/>
            </a:solidFill>
          </c:spPr>
          <c:invertIfNegative val="0"/>
          <c:dLbls>
            <c:dLbl>
              <c:idx val="0"/>
              <c:tx>
                <c:rich>
                  <a:bodyPr/>
                  <a:lstStyle/>
                  <a:p>
                    <a:fld id="{1F4858BF-7775-49D2-BEFE-0C80C27098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ECD-42F0-BA9B-7DA713C95BF6}"/>
                </c:ext>
              </c:extLst>
            </c:dLbl>
            <c:dLbl>
              <c:idx val="1"/>
              <c:tx>
                <c:rich>
                  <a:bodyPr/>
                  <a:lstStyle/>
                  <a:p>
                    <a:fld id="{0F3F3262-B4BA-48A8-B66E-0D64A97FA6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ECD-42F0-BA9B-7DA713C95BF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Guanajuato</c:v>
                </c:pt>
                <c:pt idx="1">
                  <c:v>Nacional</c:v>
                </c:pt>
              </c:strCache>
            </c:strRef>
          </c:cat>
          <c:val>
            <c:numRef>
              <c:f>'_NACIONAL-ESTADO_'!$D$27:$D$28</c:f>
              <c:numCache>
                <c:formatCode>General</c:formatCode>
                <c:ptCount val="2"/>
                <c:pt idx="0">
                  <c:v>18.2</c:v>
                </c:pt>
                <c:pt idx="1">
                  <c:v>17.899999999999999</c:v>
                </c:pt>
              </c:numCache>
            </c:numRef>
          </c:val>
          <c:extLst>
            <c:ext xmlns:c15="http://schemas.microsoft.com/office/drawing/2012/chart" uri="{02D57815-91ED-43cb-92C2-25804820EDAC}">
              <c15:datalabelsRange>
                <c15:f>'_NACIONAL-ESTADO_'!$H$27:$H$28</c15:f>
                <c15:dlblRangeCache>
                  <c:ptCount val="2"/>
                  <c:pt idx="0">
                    <c:v>18.2</c:v>
                  </c:pt>
                  <c:pt idx="1">
                    <c:v>17.9</c:v>
                  </c:pt>
                </c15:dlblRangeCache>
              </c15:datalabelsRange>
            </c:ext>
            <c:ext xmlns:c16="http://schemas.microsoft.com/office/drawing/2014/chart" uri="{C3380CC4-5D6E-409C-BE32-E72D297353CC}">
              <c16:uniqueId val="{00000005-EECD-42F0-BA9B-7DA713C95BF6}"/>
            </c:ext>
          </c:extLst>
        </c:ser>
        <c:ser>
          <c:idx val="2"/>
          <c:order val="2"/>
          <c:tx>
            <c:v>NIII</c:v>
          </c:tx>
          <c:spPr>
            <a:solidFill>
              <a:srgbClr val="9A528E"/>
            </a:solidFill>
          </c:spPr>
          <c:invertIfNegative val="0"/>
          <c:dLbls>
            <c:dLbl>
              <c:idx val="0"/>
              <c:tx>
                <c:rich>
                  <a:bodyPr/>
                  <a:lstStyle/>
                  <a:p>
                    <a:fld id="{C0C1B4D0-AA1F-4E26-93F2-1BA3BAB461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ECD-42F0-BA9B-7DA713C95BF6}"/>
                </c:ext>
              </c:extLst>
            </c:dLbl>
            <c:dLbl>
              <c:idx val="1"/>
              <c:tx>
                <c:rich>
                  <a:bodyPr/>
                  <a:lstStyle/>
                  <a:p>
                    <a:fld id="{27D63D71-9CC7-4249-86EB-900600518D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ECD-42F0-BA9B-7DA713C95BF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Guanajuato</c:v>
                </c:pt>
                <c:pt idx="1">
                  <c:v>Nacional</c:v>
                </c:pt>
              </c:strCache>
            </c:strRef>
          </c:cat>
          <c:val>
            <c:numRef>
              <c:f>'_NACIONAL-ESTADO_'!$E$27:$E$28</c:f>
              <c:numCache>
                <c:formatCode>General</c:formatCode>
                <c:ptCount val="2"/>
                <c:pt idx="0">
                  <c:v>13.9</c:v>
                </c:pt>
                <c:pt idx="1">
                  <c:v>14.8</c:v>
                </c:pt>
              </c:numCache>
            </c:numRef>
          </c:val>
          <c:extLst>
            <c:ext xmlns:c15="http://schemas.microsoft.com/office/drawing/2012/chart" uri="{02D57815-91ED-43cb-92C2-25804820EDAC}">
              <c15:datalabelsRange>
                <c15:f>'_NACIONAL-ESTADO_'!$I$27:$I$28</c15:f>
                <c15:dlblRangeCache>
                  <c:ptCount val="2"/>
                  <c:pt idx="0">
                    <c:v>13.9</c:v>
                  </c:pt>
                  <c:pt idx="1">
                    <c:v>14.8</c:v>
                  </c:pt>
                </c15:dlblRangeCache>
              </c15:datalabelsRange>
            </c:ext>
            <c:ext xmlns:c16="http://schemas.microsoft.com/office/drawing/2014/chart" uri="{C3380CC4-5D6E-409C-BE32-E72D297353CC}">
              <c16:uniqueId val="{00000008-EECD-42F0-BA9B-7DA713C95BF6}"/>
            </c:ext>
          </c:extLst>
        </c:ser>
        <c:ser>
          <c:idx val="3"/>
          <c:order val="3"/>
          <c:tx>
            <c:v>NIV</c:v>
          </c:tx>
          <c:spPr>
            <a:solidFill>
              <a:srgbClr val="862A77"/>
            </a:solidFill>
          </c:spPr>
          <c:invertIfNegative val="0"/>
          <c:dLbls>
            <c:dLbl>
              <c:idx val="0"/>
              <c:tx>
                <c:rich>
                  <a:bodyPr/>
                  <a:lstStyle/>
                  <a:p>
                    <a:fld id="{60F61B53-72AB-49B2-93A6-9F12A151DE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ECD-42F0-BA9B-7DA713C95BF6}"/>
                </c:ext>
              </c:extLst>
            </c:dLbl>
            <c:dLbl>
              <c:idx val="1"/>
              <c:tx>
                <c:rich>
                  <a:bodyPr/>
                  <a:lstStyle/>
                  <a:p>
                    <a:fld id="{6397A582-FD7A-46E2-8EBE-2E1EDFE3D9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ECD-42F0-BA9B-7DA713C95BF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Guanajuato</c:v>
                </c:pt>
                <c:pt idx="1">
                  <c:v>Nacional</c:v>
                </c:pt>
              </c:strCache>
            </c:strRef>
          </c:cat>
          <c:val>
            <c:numRef>
              <c:f>'_NACIONAL-ESTADO_'!$F$27:$F$28</c:f>
              <c:numCache>
                <c:formatCode>General</c:formatCode>
                <c:ptCount val="2"/>
                <c:pt idx="0">
                  <c:v>6.3</c:v>
                </c:pt>
                <c:pt idx="1">
                  <c:v>8.1999999999999993</c:v>
                </c:pt>
              </c:numCache>
            </c:numRef>
          </c:val>
          <c:extLst>
            <c:ext xmlns:c15="http://schemas.microsoft.com/office/drawing/2012/chart" uri="{02D57815-91ED-43cb-92C2-25804820EDAC}">
              <c15:datalabelsRange>
                <c15:f>'_NACIONAL-ESTADO_'!$J$27:$J$28</c15:f>
                <c15:dlblRangeCache>
                  <c:ptCount val="2"/>
                  <c:pt idx="0">
                    <c:v>6.3</c:v>
                  </c:pt>
                  <c:pt idx="1">
                    <c:v>8.2</c:v>
                  </c:pt>
                </c15:dlblRangeCache>
              </c15:datalabelsRange>
            </c:ext>
            <c:ext xmlns:c16="http://schemas.microsoft.com/office/drawing/2014/chart" uri="{C3380CC4-5D6E-409C-BE32-E72D297353CC}">
              <c16:uniqueId val="{0000000B-EECD-42F0-BA9B-7DA713C95BF6}"/>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9CF-4EEB-8FEA-C38AA5825E81}"/>
              </c:ext>
            </c:extLst>
          </c:dPt>
          <c:cat>
            <c:numRef>
              <c:f>_ANIO_INT_!$B$2:$B$3</c:f>
              <c:numCache>
                <c:formatCode>General</c:formatCode>
                <c:ptCount val="2"/>
                <c:pt idx="0">
                  <c:v>2015</c:v>
                </c:pt>
                <c:pt idx="1">
                  <c:v>2018</c:v>
                </c:pt>
              </c:numCache>
            </c:numRef>
          </c:cat>
          <c:val>
            <c:numRef>
              <c:f>_ANIO_INT_!$C$2:$C$3</c:f>
              <c:numCache>
                <c:formatCode>General</c:formatCode>
                <c:ptCount val="2"/>
                <c:pt idx="0">
                  <c:v>481.637</c:v>
                </c:pt>
                <c:pt idx="1">
                  <c:v>491.23399999999998</c:v>
                </c:pt>
              </c:numCache>
            </c:numRef>
          </c:val>
          <c:smooth val="0"/>
          <c:extLst>
            <c:ext xmlns:c16="http://schemas.microsoft.com/office/drawing/2014/chart" uri="{C3380CC4-5D6E-409C-BE32-E72D297353CC}">
              <c16:uniqueId val="{00000001-79CF-4EEB-8FEA-C38AA5825E8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79CF-4EEB-8FEA-C38AA5825E81}"/>
              </c:ext>
            </c:extLst>
          </c:dPt>
          <c:cat>
            <c:numRef>
              <c:f>_ANIO_INT_!$B$2:$B$3</c:f>
              <c:numCache>
                <c:formatCode>General</c:formatCode>
                <c:ptCount val="2"/>
                <c:pt idx="0">
                  <c:v>2015</c:v>
                </c:pt>
                <c:pt idx="1">
                  <c:v>2018</c:v>
                </c:pt>
              </c:numCache>
            </c:numRef>
          </c:cat>
          <c:val>
            <c:numRef>
              <c:f>_ANIO_INT_!$D$2:$D$3</c:f>
              <c:numCache>
                <c:formatCode>General</c:formatCode>
                <c:ptCount val="2"/>
                <c:pt idx="0">
                  <c:v>496.363</c:v>
                </c:pt>
                <c:pt idx="1">
                  <c:v>504.76600000000002</c:v>
                </c:pt>
              </c:numCache>
            </c:numRef>
          </c:val>
          <c:smooth val="0"/>
          <c:extLst>
            <c:ext xmlns:c16="http://schemas.microsoft.com/office/drawing/2014/chart" uri="{C3380CC4-5D6E-409C-BE32-E72D297353CC}">
              <c16:uniqueId val="{00000003-79CF-4EEB-8FEA-C38AA5825E81}"/>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9CF-4EEB-8FEA-C38AA5825E8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CF-4EEB-8FEA-C38AA5825E8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489</c:v>
                </c:pt>
                <c:pt idx="1">
                  <c:v>498</c:v>
                </c:pt>
              </c:numCache>
            </c:numRef>
          </c:val>
          <c:smooth val="0"/>
          <c:extLst>
            <c:ext xmlns:c16="http://schemas.microsoft.com/office/drawing/2014/chart" uri="{C3380CC4-5D6E-409C-BE32-E72D297353CC}">
              <c16:uniqueId val="{00000005-79CF-4EEB-8FEA-C38AA5825E81}"/>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8E9-4C96-ABC2-86D0F88393B1}"/>
              </c:ext>
            </c:extLst>
          </c:dPt>
          <c:cat>
            <c:numRef>
              <c:f>_ANIO_INT_!$B$27:$B$28</c:f>
              <c:numCache>
                <c:formatCode>General</c:formatCode>
                <c:ptCount val="2"/>
                <c:pt idx="0">
                  <c:v>2015</c:v>
                </c:pt>
                <c:pt idx="1">
                  <c:v>2018</c:v>
                </c:pt>
              </c:numCache>
            </c:numRef>
          </c:cat>
          <c:val>
            <c:numRef>
              <c:f>_ANIO_INT_!$C$27:$C$28</c:f>
              <c:numCache>
                <c:formatCode>General</c:formatCode>
                <c:ptCount val="2"/>
                <c:pt idx="0">
                  <c:v>488.23899999999998</c:v>
                </c:pt>
                <c:pt idx="1">
                  <c:v>486.642</c:v>
                </c:pt>
              </c:numCache>
            </c:numRef>
          </c:val>
          <c:smooth val="0"/>
          <c:extLst>
            <c:ext xmlns:c16="http://schemas.microsoft.com/office/drawing/2014/chart" uri="{C3380CC4-5D6E-409C-BE32-E72D297353CC}">
              <c16:uniqueId val="{00000001-68E9-4C96-ABC2-86D0F88393B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68E9-4C96-ABC2-86D0F88393B1}"/>
              </c:ext>
            </c:extLst>
          </c:dPt>
          <c:cat>
            <c:numRef>
              <c:f>_ANIO_INT_!$B$27:$B$28</c:f>
              <c:numCache>
                <c:formatCode>General</c:formatCode>
                <c:ptCount val="2"/>
                <c:pt idx="0">
                  <c:v>2015</c:v>
                </c:pt>
                <c:pt idx="1">
                  <c:v>2018</c:v>
                </c:pt>
              </c:numCache>
            </c:numRef>
          </c:cat>
          <c:val>
            <c:numRef>
              <c:f>_ANIO_INT_!$D$27:$D$28</c:f>
              <c:numCache>
                <c:formatCode>General</c:formatCode>
                <c:ptCount val="2"/>
                <c:pt idx="0">
                  <c:v>503.76100000000002</c:v>
                </c:pt>
                <c:pt idx="1">
                  <c:v>503.358</c:v>
                </c:pt>
              </c:numCache>
            </c:numRef>
          </c:val>
          <c:smooth val="0"/>
          <c:extLst>
            <c:ext xmlns:c16="http://schemas.microsoft.com/office/drawing/2014/chart" uri="{C3380CC4-5D6E-409C-BE32-E72D297353CC}">
              <c16:uniqueId val="{00000003-68E9-4C96-ABC2-86D0F88393B1}"/>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8E9-4C96-ABC2-86D0F88393B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8E9-4C96-ABC2-86D0F88393B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496</c:v>
                </c:pt>
                <c:pt idx="1">
                  <c:v>495</c:v>
                </c:pt>
              </c:numCache>
            </c:numRef>
          </c:val>
          <c:smooth val="0"/>
          <c:extLst>
            <c:ext xmlns:c16="http://schemas.microsoft.com/office/drawing/2014/chart" uri="{C3380CC4-5D6E-409C-BE32-E72D297353CC}">
              <c16:uniqueId val="{00000005-68E9-4C96-ABC2-86D0F88393B1}"/>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6D55427-1E0A-49B2-9A98-3CCADEA95D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BF4-4B2B-BCF1-505C72D464D7}"/>
                </c:ext>
              </c:extLst>
            </c:dLbl>
            <c:dLbl>
              <c:idx val="1"/>
              <c:tx>
                <c:rich>
                  <a:bodyPr/>
                  <a:lstStyle/>
                  <a:p>
                    <a:fld id="{CD46F8B1-4263-444F-B0F9-1FB0DE20CED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BF4-4B2B-BCF1-505C72D464D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F4-4B2B-BCF1-505C72D464D7}"/>
                </c:ext>
              </c:extLst>
            </c:dLbl>
            <c:dLbl>
              <c:idx val="3"/>
              <c:tx>
                <c:rich>
                  <a:bodyPr/>
                  <a:lstStyle/>
                  <a:p>
                    <a:fld id="{5D5BB154-0C04-4C4C-B234-2E620E7912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BF4-4B2B-BCF1-505C72D464D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Guanajuato</c:v>
                </c:pt>
              </c:strCache>
            </c:strRef>
          </c:cat>
          <c:val>
            <c:numRef>
              <c:f>_TIP_ESC_!$C$2:$C$5</c:f>
              <c:numCache>
                <c:formatCode>General</c:formatCode>
                <c:ptCount val="4"/>
                <c:pt idx="0">
                  <c:v>-54.3</c:v>
                </c:pt>
                <c:pt idx="1">
                  <c:v>-11.9</c:v>
                </c:pt>
                <c:pt idx="3">
                  <c:v>-50.4</c:v>
                </c:pt>
              </c:numCache>
            </c:numRef>
          </c:val>
          <c:extLst>
            <c:ext xmlns:c15="http://schemas.microsoft.com/office/drawing/2012/chart" uri="{02D57815-91ED-43cb-92C2-25804820EDAC}">
              <c15:datalabelsRange>
                <c15:f>_TIP_ESC_!$G$2:$G$5</c15:f>
                <c15:dlblRangeCache>
                  <c:ptCount val="4"/>
                  <c:pt idx="0">
                    <c:v>54.3</c:v>
                  </c:pt>
                  <c:pt idx="1">
                    <c:v>11.9˟</c:v>
                  </c:pt>
                  <c:pt idx="3">
                    <c:v>50.4</c:v>
                  </c:pt>
                </c15:dlblRangeCache>
              </c15:datalabelsRange>
            </c:ext>
            <c:ext xmlns:c16="http://schemas.microsoft.com/office/drawing/2014/chart" uri="{C3380CC4-5D6E-409C-BE32-E72D297353CC}">
              <c16:uniqueId val="{00000004-3BF4-4B2B-BCF1-505C72D464D7}"/>
            </c:ext>
          </c:extLst>
        </c:ser>
        <c:ser>
          <c:idx val="1"/>
          <c:order val="1"/>
          <c:tx>
            <c:v>NII</c:v>
          </c:tx>
          <c:spPr>
            <a:solidFill>
              <a:srgbClr val="B07CAA"/>
            </a:solidFill>
          </c:spPr>
          <c:invertIfNegative val="0"/>
          <c:dLbls>
            <c:dLbl>
              <c:idx val="0"/>
              <c:tx>
                <c:rich>
                  <a:bodyPr/>
                  <a:lstStyle/>
                  <a:p>
                    <a:fld id="{9A48E278-F664-4798-A089-E270399A0F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BF4-4B2B-BCF1-505C72D464D7}"/>
                </c:ext>
              </c:extLst>
            </c:dLbl>
            <c:dLbl>
              <c:idx val="1"/>
              <c:tx>
                <c:rich>
                  <a:bodyPr/>
                  <a:lstStyle/>
                  <a:p>
                    <a:fld id="{F1BCF3BF-88A1-4018-998B-21E7CA80C5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BF4-4B2B-BCF1-505C72D464D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F4-4B2B-BCF1-505C72D464D7}"/>
                </c:ext>
              </c:extLst>
            </c:dLbl>
            <c:dLbl>
              <c:idx val="3"/>
              <c:tx>
                <c:rich>
                  <a:bodyPr/>
                  <a:lstStyle/>
                  <a:p>
                    <a:fld id="{42E6B39F-3685-4783-88D2-B24B7B6E7C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BF4-4B2B-BCF1-505C72D464D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Guanajuato</c:v>
                </c:pt>
              </c:strCache>
            </c:strRef>
          </c:cat>
          <c:val>
            <c:numRef>
              <c:f>_TIP_ESC_!$D$2:$D$5</c:f>
              <c:numCache>
                <c:formatCode>General</c:formatCode>
                <c:ptCount val="4"/>
                <c:pt idx="0">
                  <c:v>33.299999999999997</c:v>
                </c:pt>
                <c:pt idx="1">
                  <c:v>35.9</c:v>
                </c:pt>
                <c:pt idx="3">
                  <c:v>33.5</c:v>
                </c:pt>
              </c:numCache>
            </c:numRef>
          </c:val>
          <c:extLst>
            <c:ext xmlns:c15="http://schemas.microsoft.com/office/drawing/2012/chart" uri="{02D57815-91ED-43cb-92C2-25804820EDAC}">
              <c15:datalabelsRange>
                <c15:f>_TIP_ESC_!$H$2:$H$5</c15:f>
                <c15:dlblRangeCache>
                  <c:ptCount val="4"/>
                  <c:pt idx="0">
                    <c:v>33.3</c:v>
                  </c:pt>
                  <c:pt idx="1">
                    <c:v>35.9</c:v>
                  </c:pt>
                  <c:pt idx="3">
                    <c:v>33.5</c:v>
                  </c:pt>
                </c15:dlblRangeCache>
              </c15:datalabelsRange>
            </c:ext>
            <c:ext xmlns:c16="http://schemas.microsoft.com/office/drawing/2014/chart" uri="{C3380CC4-5D6E-409C-BE32-E72D297353CC}">
              <c16:uniqueId val="{00000009-3BF4-4B2B-BCF1-505C72D464D7}"/>
            </c:ext>
          </c:extLst>
        </c:ser>
        <c:ser>
          <c:idx val="2"/>
          <c:order val="2"/>
          <c:tx>
            <c:v>NIII</c:v>
          </c:tx>
          <c:spPr>
            <a:solidFill>
              <a:srgbClr val="9A528E"/>
            </a:solidFill>
          </c:spPr>
          <c:invertIfNegative val="0"/>
          <c:dLbls>
            <c:dLbl>
              <c:idx val="0"/>
              <c:tx>
                <c:rich>
                  <a:bodyPr/>
                  <a:lstStyle/>
                  <a:p>
                    <a:fld id="{99CDC942-908E-466C-ABF2-07AE1A6E9D4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BF4-4B2B-BCF1-505C72D464D7}"/>
                </c:ext>
              </c:extLst>
            </c:dLbl>
            <c:dLbl>
              <c:idx val="1"/>
              <c:tx>
                <c:rich>
                  <a:bodyPr/>
                  <a:lstStyle/>
                  <a:p>
                    <a:fld id="{71B0A744-CA05-4321-878E-87314CCB5C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BF4-4B2B-BCF1-505C72D464D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F4-4B2B-BCF1-505C72D464D7}"/>
                </c:ext>
              </c:extLst>
            </c:dLbl>
            <c:dLbl>
              <c:idx val="3"/>
              <c:tx>
                <c:rich>
                  <a:bodyPr/>
                  <a:lstStyle/>
                  <a:p>
                    <a:fld id="{86053A42-73DF-4976-9C7F-7972532DD7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BF4-4B2B-BCF1-505C72D464D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Guanajuato</c:v>
                </c:pt>
              </c:strCache>
            </c:strRef>
          </c:cat>
          <c:val>
            <c:numRef>
              <c:f>_TIP_ESC_!$E$2:$E$5</c:f>
              <c:numCache>
                <c:formatCode>General</c:formatCode>
                <c:ptCount val="4"/>
                <c:pt idx="0">
                  <c:v>11.3</c:v>
                </c:pt>
                <c:pt idx="1">
                  <c:v>38.799999999999997</c:v>
                </c:pt>
                <c:pt idx="3">
                  <c:v>13.9</c:v>
                </c:pt>
              </c:numCache>
            </c:numRef>
          </c:val>
          <c:extLst>
            <c:ext xmlns:c15="http://schemas.microsoft.com/office/drawing/2012/chart" uri="{02D57815-91ED-43cb-92C2-25804820EDAC}">
              <c15:datalabelsRange>
                <c15:f>_TIP_ESC_!$I$2:$I$5</c15:f>
                <c15:dlblRangeCache>
                  <c:ptCount val="4"/>
                  <c:pt idx="0">
                    <c:v>11.3</c:v>
                  </c:pt>
                  <c:pt idx="1">
                    <c:v>38.8</c:v>
                  </c:pt>
                  <c:pt idx="3">
                    <c:v>13.9</c:v>
                  </c:pt>
                </c15:dlblRangeCache>
              </c15:datalabelsRange>
            </c:ext>
            <c:ext xmlns:c16="http://schemas.microsoft.com/office/drawing/2014/chart" uri="{C3380CC4-5D6E-409C-BE32-E72D297353CC}">
              <c16:uniqueId val="{0000000E-3BF4-4B2B-BCF1-505C72D464D7}"/>
            </c:ext>
          </c:extLst>
        </c:ser>
        <c:ser>
          <c:idx val="3"/>
          <c:order val="3"/>
          <c:tx>
            <c:v>NIV</c:v>
          </c:tx>
          <c:spPr>
            <a:solidFill>
              <a:srgbClr val="862A77"/>
            </a:solidFill>
          </c:spPr>
          <c:invertIfNegative val="0"/>
          <c:dLbls>
            <c:dLbl>
              <c:idx val="0"/>
              <c:layout>
                <c:manualLayout>
                  <c:x val="2.4242424242424131E-2"/>
                  <c:y val="0"/>
                </c:manualLayout>
              </c:layout>
              <c:tx>
                <c:rich>
                  <a:bodyPr/>
                  <a:lstStyle/>
                  <a:p>
                    <a:pPr>
                      <a:defRPr sz="1400" b="1" baseline="0">
                        <a:solidFill>
                          <a:srgbClr val="862A77"/>
                        </a:solidFill>
                        <a:latin typeface="Calibri"/>
                      </a:defRPr>
                    </a:pPr>
                    <a:fld id="{439D0D73-33AA-4F8E-8F83-38645E0C1BF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BF4-4B2B-BCF1-505C72D464D7}"/>
                </c:ext>
              </c:extLst>
            </c:dLbl>
            <c:dLbl>
              <c:idx val="1"/>
              <c:tx>
                <c:rich>
                  <a:bodyPr/>
                  <a:lstStyle/>
                  <a:p>
                    <a:fld id="{5143FBE9-1A07-4259-8BDD-E7741140C0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BF4-4B2B-BCF1-505C72D464D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BF4-4B2B-BCF1-505C72D464D7}"/>
                </c:ext>
              </c:extLst>
            </c:dLbl>
            <c:dLbl>
              <c:idx val="3"/>
              <c:layout>
                <c:manualLayout>
                  <c:x val="2.1212121212121213E-2"/>
                  <c:y val="0"/>
                </c:manualLayout>
              </c:layout>
              <c:tx>
                <c:rich>
                  <a:bodyPr/>
                  <a:lstStyle/>
                  <a:p>
                    <a:pPr>
                      <a:defRPr sz="1400" b="1" baseline="0">
                        <a:solidFill>
                          <a:srgbClr val="862A77"/>
                        </a:solidFill>
                        <a:latin typeface="Calibri"/>
                      </a:defRPr>
                    </a:pPr>
                    <a:fld id="{DFCB6117-9CC1-4F6A-873D-A38107F49F9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BF4-4B2B-BCF1-505C72D464D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Guanajuato</c:v>
                </c:pt>
              </c:strCache>
            </c:strRef>
          </c:cat>
          <c:val>
            <c:numRef>
              <c:f>_TIP_ESC_!$F$2:$F$5</c:f>
              <c:numCache>
                <c:formatCode>General</c:formatCode>
                <c:ptCount val="4"/>
                <c:pt idx="0">
                  <c:v>1</c:v>
                </c:pt>
                <c:pt idx="1">
                  <c:v>13.4</c:v>
                </c:pt>
                <c:pt idx="3">
                  <c:v>2.2000000000000002</c:v>
                </c:pt>
              </c:numCache>
            </c:numRef>
          </c:val>
          <c:extLst>
            <c:ext xmlns:c15="http://schemas.microsoft.com/office/drawing/2012/chart" uri="{02D57815-91ED-43cb-92C2-25804820EDAC}">
              <c15:datalabelsRange>
                <c15:f>_TIP_ESC_!$J$2:$J$5</c15:f>
                <c15:dlblRangeCache>
                  <c:ptCount val="4"/>
                  <c:pt idx="0">
                    <c:v>1.0˟</c:v>
                  </c:pt>
                  <c:pt idx="1">
                    <c:v>13.4</c:v>
                  </c:pt>
                  <c:pt idx="3">
                    <c:v>2.2</c:v>
                  </c:pt>
                </c15:dlblRangeCache>
              </c15:datalabelsRange>
            </c:ext>
            <c:ext xmlns:c16="http://schemas.microsoft.com/office/drawing/2014/chart" uri="{C3380CC4-5D6E-409C-BE32-E72D297353CC}">
              <c16:uniqueId val="{00000013-3BF4-4B2B-BCF1-505C72D464D7}"/>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151E698-B5BD-4DE4-B08D-905D5CFC20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527-4A87-95C2-8A0D4B87F322}"/>
                </c:ext>
              </c:extLst>
            </c:dLbl>
            <c:dLbl>
              <c:idx val="1"/>
              <c:tx>
                <c:rich>
                  <a:bodyPr/>
                  <a:lstStyle/>
                  <a:p>
                    <a:fld id="{8FEA3D1B-F78B-4093-9F5B-9719034E6A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527-4A87-95C2-8A0D4B87F32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27-4A87-95C2-8A0D4B87F322}"/>
                </c:ext>
              </c:extLst>
            </c:dLbl>
            <c:dLbl>
              <c:idx val="3"/>
              <c:tx>
                <c:rich>
                  <a:bodyPr/>
                  <a:lstStyle/>
                  <a:p>
                    <a:fld id="{C4ACACB6-B843-45E8-B606-ED2CD0B37E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527-4A87-95C2-8A0D4B87F32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Guanajuato</c:v>
                </c:pt>
              </c:strCache>
            </c:strRef>
          </c:cat>
          <c:val>
            <c:numRef>
              <c:f>_TIP_ESC_!$C$28:$C$31</c:f>
              <c:numCache>
                <c:formatCode>General</c:formatCode>
                <c:ptCount val="4"/>
                <c:pt idx="0">
                  <c:v>-65</c:v>
                </c:pt>
                <c:pt idx="1">
                  <c:v>-28</c:v>
                </c:pt>
                <c:pt idx="3">
                  <c:v>-61.6</c:v>
                </c:pt>
              </c:numCache>
            </c:numRef>
          </c:val>
          <c:extLst>
            <c:ext xmlns:c15="http://schemas.microsoft.com/office/drawing/2012/chart" uri="{02D57815-91ED-43cb-92C2-25804820EDAC}">
              <c15:datalabelsRange>
                <c15:f>_TIP_ESC_!$G$28:$G$31</c15:f>
                <c15:dlblRangeCache>
                  <c:ptCount val="4"/>
                  <c:pt idx="0">
                    <c:v>65.0</c:v>
                  </c:pt>
                  <c:pt idx="1">
                    <c:v>28.0</c:v>
                  </c:pt>
                  <c:pt idx="3">
                    <c:v>61.6</c:v>
                  </c:pt>
                </c15:dlblRangeCache>
              </c15:datalabelsRange>
            </c:ext>
            <c:ext xmlns:c16="http://schemas.microsoft.com/office/drawing/2014/chart" uri="{C3380CC4-5D6E-409C-BE32-E72D297353CC}">
              <c16:uniqueId val="{00000004-0527-4A87-95C2-8A0D4B87F322}"/>
            </c:ext>
          </c:extLst>
        </c:ser>
        <c:ser>
          <c:idx val="1"/>
          <c:order val="1"/>
          <c:tx>
            <c:v>NII</c:v>
          </c:tx>
          <c:spPr>
            <a:solidFill>
              <a:srgbClr val="B07CAA"/>
            </a:solidFill>
          </c:spPr>
          <c:invertIfNegative val="0"/>
          <c:dLbls>
            <c:dLbl>
              <c:idx val="0"/>
              <c:tx>
                <c:rich>
                  <a:bodyPr/>
                  <a:lstStyle/>
                  <a:p>
                    <a:fld id="{EAAD8DAE-867A-4727-88E5-207709CE0DC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527-4A87-95C2-8A0D4B87F322}"/>
                </c:ext>
              </c:extLst>
            </c:dLbl>
            <c:dLbl>
              <c:idx val="1"/>
              <c:tx>
                <c:rich>
                  <a:bodyPr/>
                  <a:lstStyle/>
                  <a:p>
                    <a:fld id="{3487283F-2210-4DA2-99A6-3B20899EFA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527-4A87-95C2-8A0D4B87F32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27-4A87-95C2-8A0D4B87F322}"/>
                </c:ext>
              </c:extLst>
            </c:dLbl>
            <c:dLbl>
              <c:idx val="3"/>
              <c:tx>
                <c:rich>
                  <a:bodyPr/>
                  <a:lstStyle/>
                  <a:p>
                    <a:fld id="{7635BF1B-D364-4F0A-931D-99DED6A956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527-4A87-95C2-8A0D4B87F32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Guanajuato</c:v>
                </c:pt>
              </c:strCache>
            </c:strRef>
          </c:cat>
          <c:val>
            <c:numRef>
              <c:f>_TIP_ESC_!$D$28:$D$31</c:f>
              <c:numCache>
                <c:formatCode>General</c:formatCode>
                <c:ptCount val="4"/>
                <c:pt idx="0">
                  <c:v>17.600000000000001</c:v>
                </c:pt>
                <c:pt idx="1">
                  <c:v>24.2</c:v>
                </c:pt>
                <c:pt idx="3">
                  <c:v>18.2</c:v>
                </c:pt>
              </c:numCache>
            </c:numRef>
          </c:val>
          <c:extLst>
            <c:ext xmlns:c15="http://schemas.microsoft.com/office/drawing/2012/chart" uri="{02D57815-91ED-43cb-92C2-25804820EDAC}">
              <c15:datalabelsRange>
                <c15:f>_TIP_ESC_!$H$28:$H$31</c15:f>
                <c15:dlblRangeCache>
                  <c:ptCount val="4"/>
                  <c:pt idx="0">
                    <c:v>17.6</c:v>
                  </c:pt>
                  <c:pt idx="1">
                    <c:v>24.2</c:v>
                  </c:pt>
                  <c:pt idx="3">
                    <c:v>18.2</c:v>
                  </c:pt>
                </c15:dlblRangeCache>
              </c15:datalabelsRange>
            </c:ext>
            <c:ext xmlns:c16="http://schemas.microsoft.com/office/drawing/2014/chart" uri="{C3380CC4-5D6E-409C-BE32-E72D297353CC}">
              <c16:uniqueId val="{00000009-0527-4A87-95C2-8A0D4B87F322}"/>
            </c:ext>
          </c:extLst>
        </c:ser>
        <c:ser>
          <c:idx val="2"/>
          <c:order val="2"/>
          <c:tx>
            <c:v>NIII</c:v>
          </c:tx>
          <c:spPr>
            <a:solidFill>
              <a:srgbClr val="9A528E"/>
            </a:solidFill>
          </c:spPr>
          <c:invertIfNegative val="0"/>
          <c:dLbls>
            <c:dLbl>
              <c:idx val="0"/>
              <c:tx>
                <c:rich>
                  <a:bodyPr/>
                  <a:lstStyle/>
                  <a:p>
                    <a:fld id="{3DCCC9BD-43B2-465C-8392-71D64E40BC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527-4A87-95C2-8A0D4B87F322}"/>
                </c:ext>
              </c:extLst>
            </c:dLbl>
            <c:dLbl>
              <c:idx val="1"/>
              <c:tx>
                <c:rich>
                  <a:bodyPr/>
                  <a:lstStyle/>
                  <a:p>
                    <a:fld id="{B6058112-142E-43A8-AD09-E003129C72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527-4A87-95C2-8A0D4B87F32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27-4A87-95C2-8A0D4B87F322}"/>
                </c:ext>
              </c:extLst>
            </c:dLbl>
            <c:dLbl>
              <c:idx val="3"/>
              <c:tx>
                <c:rich>
                  <a:bodyPr/>
                  <a:lstStyle/>
                  <a:p>
                    <a:fld id="{A74E2777-A429-4492-8F5F-F3BE443720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527-4A87-95C2-8A0D4B87F32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Guanajuato</c:v>
                </c:pt>
              </c:strCache>
            </c:strRef>
          </c:cat>
          <c:val>
            <c:numRef>
              <c:f>_TIP_ESC_!$E$28:$E$31</c:f>
              <c:numCache>
                <c:formatCode>General</c:formatCode>
                <c:ptCount val="4"/>
                <c:pt idx="0">
                  <c:v>12.8</c:v>
                </c:pt>
                <c:pt idx="1">
                  <c:v>24.8</c:v>
                </c:pt>
                <c:pt idx="3">
                  <c:v>13.9</c:v>
                </c:pt>
              </c:numCache>
            </c:numRef>
          </c:val>
          <c:extLst>
            <c:ext xmlns:c15="http://schemas.microsoft.com/office/drawing/2012/chart" uri="{02D57815-91ED-43cb-92C2-25804820EDAC}">
              <c15:datalabelsRange>
                <c15:f>_TIP_ESC_!$I$28:$I$31</c15:f>
                <c15:dlblRangeCache>
                  <c:ptCount val="4"/>
                  <c:pt idx="0">
                    <c:v>12.8</c:v>
                  </c:pt>
                  <c:pt idx="1">
                    <c:v>24.8</c:v>
                  </c:pt>
                  <c:pt idx="3">
                    <c:v>13.9</c:v>
                  </c:pt>
                </c15:dlblRangeCache>
              </c15:datalabelsRange>
            </c:ext>
            <c:ext xmlns:c16="http://schemas.microsoft.com/office/drawing/2014/chart" uri="{C3380CC4-5D6E-409C-BE32-E72D297353CC}">
              <c16:uniqueId val="{0000000E-0527-4A87-95C2-8A0D4B87F322}"/>
            </c:ext>
          </c:extLst>
        </c:ser>
        <c:ser>
          <c:idx val="3"/>
          <c:order val="3"/>
          <c:tx>
            <c:v>NIV</c:v>
          </c:tx>
          <c:spPr>
            <a:solidFill>
              <a:srgbClr val="862A77"/>
            </a:solidFill>
          </c:spPr>
          <c:invertIfNegative val="0"/>
          <c:dLbls>
            <c:dLbl>
              <c:idx val="0"/>
              <c:layout>
                <c:manualLayout>
                  <c:x val="2.8787878787878678E-2"/>
                  <c:y val="0"/>
                </c:manualLayout>
              </c:layout>
              <c:tx>
                <c:rich>
                  <a:bodyPr/>
                  <a:lstStyle/>
                  <a:p>
                    <a:pPr>
                      <a:defRPr sz="1400" b="1" baseline="0">
                        <a:solidFill>
                          <a:srgbClr val="862A77"/>
                        </a:solidFill>
                        <a:latin typeface="Calibri"/>
                      </a:defRPr>
                    </a:pPr>
                    <a:fld id="{DA513C2C-7E82-45B6-B7D6-1DED479091C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527-4A87-95C2-8A0D4B87F322}"/>
                </c:ext>
              </c:extLst>
            </c:dLbl>
            <c:dLbl>
              <c:idx val="1"/>
              <c:tx>
                <c:rich>
                  <a:bodyPr/>
                  <a:lstStyle/>
                  <a:p>
                    <a:fld id="{66358C5B-5C8A-4492-83D4-3B67D0F89C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527-4A87-95C2-8A0D4B87F32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527-4A87-95C2-8A0D4B87F322}"/>
                </c:ext>
              </c:extLst>
            </c:dLbl>
            <c:dLbl>
              <c:idx val="3"/>
              <c:tx>
                <c:rich>
                  <a:bodyPr/>
                  <a:lstStyle/>
                  <a:p>
                    <a:fld id="{E216AFF3-900F-430C-827A-14C336CCAC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527-4A87-95C2-8A0D4B87F32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Guanajuato</c:v>
                </c:pt>
              </c:strCache>
            </c:strRef>
          </c:cat>
          <c:val>
            <c:numRef>
              <c:f>_TIP_ESC_!$F$28:$F$31</c:f>
              <c:numCache>
                <c:formatCode>General</c:formatCode>
                <c:ptCount val="4"/>
                <c:pt idx="0">
                  <c:v>4.5999999999999996</c:v>
                </c:pt>
                <c:pt idx="1">
                  <c:v>23</c:v>
                </c:pt>
                <c:pt idx="3">
                  <c:v>6.3</c:v>
                </c:pt>
              </c:numCache>
            </c:numRef>
          </c:val>
          <c:extLst>
            <c:ext xmlns:c15="http://schemas.microsoft.com/office/drawing/2012/chart" uri="{02D57815-91ED-43cb-92C2-25804820EDAC}">
              <c15:datalabelsRange>
                <c15:f>_TIP_ESC_!$J$28:$J$31</c15:f>
                <c15:dlblRangeCache>
                  <c:ptCount val="4"/>
                  <c:pt idx="0">
                    <c:v>4.6</c:v>
                  </c:pt>
                  <c:pt idx="1">
                    <c:v>23.0</c:v>
                  </c:pt>
                  <c:pt idx="3">
                    <c:v>6.3</c:v>
                  </c:pt>
                </c15:dlblRangeCache>
              </c15:datalabelsRange>
            </c:ext>
            <c:ext xmlns:c16="http://schemas.microsoft.com/office/drawing/2014/chart" uri="{C3380CC4-5D6E-409C-BE32-E72D297353CC}">
              <c16:uniqueId val="{00000013-0527-4A87-95C2-8A0D4B87F322}"/>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AB9-4EBC-8637-D741B17B7545}"/>
              </c:ext>
            </c:extLst>
          </c:dPt>
          <c:dPt>
            <c:idx val="3"/>
            <c:marker>
              <c:spPr>
                <a:solidFill>
                  <a:srgbClr val="002060"/>
                </a:solidFill>
                <a:ln>
                  <a:noFill/>
                </a:ln>
              </c:spPr>
            </c:marker>
            <c:bubble3D val="0"/>
            <c:extLst>
              <c:ext xmlns:c16="http://schemas.microsoft.com/office/drawing/2014/chart" uri="{C3380CC4-5D6E-409C-BE32-E72D297353CC}">
                <c16:uniqueId val="{00000001-3AB9-4EBC-8637-D741B17B7545}"/>
              </c:ext>
            </c:extLst>
          </c:dPt>
          <c:dPt>
            <c:idx val="5"/>
            <c:marker>
              <c:spPr>
                <a:solidFill>
                  <a:srgbClr val="002060"/>
                </a:solidFill>
                <a:ln>
                  <a:noFill/>
                </a:ln>
              </c:spPr>
            </c:marker>
            <c:bubble3D val="0"/>
            <c:extLst>
              <c:ext xmlns:c16="http://schemas.microsoft.com/office/drawing/2014/chart" uri="{C3380CC4-5D6E-409C-BE32-E72D297353CC}">
                <c16:uniqueId val="{00000002-3AB9-4EBC-8637-D741B17B7545}"/>
              </c:ext>
            </c:extLst>
          </c:dPt>
          <c:cat>
            <c:multiLvlStrRef>
              <c:f>_TIP_ESC_INT_!$B$2:$C$7</c:f>
              <c:multiLvlStrCache>
                <c:ptCount val="6"/>
                <c:lvl>
                  <c:pt idx="0">
                    <c:v>2015</c:v>
                  </c:pt>
                  <c:pt idx="1">
                    <c:v>2018</c:v>
                  </c:pt>
                  <c:pt idx="2">
                    <c:v>2015</c:v>
                  </c:pt>
                  <c:pt idx="3">
                    <c:v>2018</c:v>
                  </c:pt>
                  <c:pt idx="4">
                    <c:v>2015</c:v>
                  </c:pt>
                  <c:pt idx="5">
                    <c:v>2018</c:v>
                  </c:pt>
                </c:lvl>
                <c:lvl>
                  <c:pt idx="0">
                    <c:v>Guanajuato</c:v>
                  </c:pt>
                  <c:pt idx="2">
                    <c:v>General Pública</c:v>
                  </c:pt>
                  <c:pt idx="4">
                    <c:v>Privada</c:v>
                  </c:pt>
                </c:lvl>
              </c:multiLvlStrCache>
            </c:multiLvlStrRef>
          </c:cat>
          <c:val>
            <c:numRef>
              <c:f>_TIP_ESC_INT_!$D$2:$D$7</c:f>
              <c:numCache>
                <c:formatCode>General</c:formatCode>
                <c:ptCount val="6"/>
                <c:pt idx="0">
                  <c:v>481.637</c:v>
                </c:pt>
                <c:pt idx="1">
                  <c:v>491.23399999999998</c:v>
                </c:pt>
                <c:pt idx="2">
                  <c:v>475.23899999999998</c:v>
                </c:pt>
                <c:pt idx="3">
                  <c:v>479.637</c:v>
                </c:pt>
                <c:pt idx="4">
                  <c:v>538.702</c:v>
                </c:pt>
                <c:pt idx="5">
                  <c:v>589.26900000000001</c:v>
                </c:pt>
              </c:numCache>
            </c:numRef>
          </c:val>
          <c:smooth val="0"/>
          <c:extLst>
            <c:ext xmlns:c16="http://schemas.microsoft.com/office/drawing/2014/chart" uri="{C3380CC4-5D6E-409C-BE32-E72D297353CC}">
              <c16:uniqueId val="{00000003-3AB9-4EBC-8637-D741B17B754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AB9-4EBC-8637-D741B17B7545}"/>
              </c:ext>
            </c:extLst>
          </c:dPt>
          <c:dPt>
            <c:idx val="3"/>
            <c:marker>
              <c:spPr>
                <a:solidFill>
                  <a:srgbClr val="002060"/>
                </a:solidFill>
                <a:ln>
                  <a:noFill/>
                </a:ln>
              </c:spPr>
            </c:marker>
            <c:bubble3D val="0"/>
            <c:extLst>
              <c:ext xmlns:c16="http://schemas.microsoft.com/office/drawing/2014/chart" uri="{C3380CC4-5D6E-409C-BE32-E72D297353CC}">
                <c16:uniqueId val="{00000005-3AB9-4EBC-8637-D741B17B7545}"/>
              </c:ext>
            </c:extLst>
          </c:dPt>
          <c:dPt>
            <c:idx val="5"/>
            <c:marker>
              <c:spPr>
                <a:solidFill>
                  <a:srgbClr val="002060"/>
                </a:solidFill>
                <a:ln>
                  <a:noFill/>
                </a:ln>
              </c:spPr>
            </c:marker>
            <c:bubble3D val="0"/>
            <c:extLst>
              <c:ext xmlns:c16="http://schemas.microsoft.com/office/drawing/2014/chart" uri="{C3380CC4-5D6E-409C-BE32-E72D297353CC}">
                <c16:uniqueId val="{00000006-3AB9-4EBC-8637-D741B17B7545}"/>
              </c:ext>
            </c:extLst>
          </c:dPt>
          <c:cat>
            <c:multiLvlStrRef>
              <c:f>_TIP_ESC_INT_!$B$2:$C$7</c:f>
              <c:multiLvlStrCache>
                <c:ptCount val="6"/>
                <c:lvl>
                  <c:pt idx="0">
                    <c:v>2015</c:v>
                  </c:pt>
                  <c:pt idx="1">
                    <c:v>2018</c:v>
                  </c:pt>
                  <c:pt idx="2">
                    <c:v>2015</c:v>
                  </c:pt>
                  <c:pt idx="3">
                    <c:v>2018</c:v>
                  </c:pt>
                  <c:pt idx="4">
                    <c:v>2015</c:v>
                  </c:pt>
                  <c:pt idx="5">
                    <c:v>2018</c:v>
                  </c:pt>
                </c:lvl>
                <c:lvl>
                  <c:pt idx="0">
                    <c:v>Guanajuato</c:v>
                  </c:pt>
                  <c:pt idx="2">
                    <c:v>General Pública</c:v>
                  </c:pt>
                  <c:pt idx="4">
                    <c:v>Privada</c:v>
                  </c:pt>
                </c:lvl>
              </c:multiLvlStrCache>
            </c:multiLvlStrRef>
          </c:cat>
          <c:val>
            <c:numRef>
              <c:f>_TIP_ESC_INT_!$E$2:$E$7</c:f>
              <c:numCache>
                <c:formatCode>General</c:formatCode>
                <c:ptCount val="6"/>
                <c:pt idx="0">
                  <c:v>496.363</c:v>
                </c:pt>
                <c:pt idx="1">
                  <c:v>504.76600000000002</c:v>
                </c:pt>
                <c:pt idx="2">
                  <c:v>490.76100000000002</c:v>
                </c:pt>
                <c:pt idx="3">
                  <c:v>494.363</c:v>
                </c:pt>
                <c:pt idx="4">
                  <c:v>579.298</c:v>
                </c:pt>
                <c:pt idx="5">
                  <c:v>616.73099999999999</c:v>
                </c:pt>
              </c:numCache>
            </c:numRef>
          </c:val>
          <c:smooth val="0"/>
          <c:extLst>
            <c:ext xmlns:c16="http://schemas.microsoft.com/office/drawing/2014/chart" uri="{C3380CC4-5D6E-409C-BE32-E72D297353CC}">
              <c16:uniqueId val="{00000007-3AB9-4EBC-8637-D741B17B7545}"/>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AB9-4EBC-8637-D741B17B7545}"/>
              </c:ext>
            </c:extLst>
          </c:dPt>
          <c:dPt>
            <c:idx val="3"/>
            <c:marker>
              <c:spPr>
                <a:solidFill>
                  <a:srgbClr val="002060"/>
                </a:solidFill>
                <a:ln>
                  <a:noFill/>
                </a:ln>
              </c:spPr>
            </c:marker>
            <c:bubble3D val="0"/>
            <c:extLst>
              <c:ext xmlns:c16="http://schemas.microsoft.com/office/drawing/2014/chart" uri="{C3380CC4-5D6E-409C-BE32-E72D297353CC}">
                <c16:uniqueId val="{00000009-3AB9-4EBC-8637-D741B17B7545}"/>
              </c:ext>
            </c:extLst>
          </c:dPt>
          <c:dPt>
            <c:idx val="5"/>
            <c:marker>
              <c:spPr>
                <a:solidFill>
                  <a:srgbClr val="002060"/>
                </a:solidFill>
                <a:ln>
                  <a:noFill/>
                </a:ln>
              </c:spPr>
            </c:marker>
            <c:bubble3D val="0"/>
            <c:extLst>
              <c:ext xmlns:c16="http://schemas.microsoft.com/office/drawing/2014/chart" uri="{C3380CC4-5D6E-409C-BE32-E72D297353CC}">
                <c16:uniqueId val="{0000000A-3AB9-4EBC-8637-D741B17B754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AB9-4EBC-8637-D741B17B754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AB9-4EBC-8637-D741B17B754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AB9-4EBC-8637-D741B17B754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Guanajuato</c:v>
                  </c:pt>
                  <c:pt idx="2">
                    <c:v>General Pública</c:v>
                  </c:pt>
                  <c:pt idx="4">
                    <c:v>Privada</c:v>
                  </c:pt>
                </c:lvl>
              </c:multiLvlStrCache>
            </c:multiLvlStrRef>
          </c:cat>
          <c:val>
            <c:numRef>
              <c:f>_TIP_ESC_INT_!$F$2:$F$7</c:f>
              <c:numCache>
                <c:formatCode>General</c:formatCode>
                <c:ptCount val="6"/>
                <c:pt idx="0">
                  <c:v>489</c:v>
                </c:pt>
                <c:pt idx="1">
                  <c:v>498</c:v>
                </c:pt>
                <c:pt idx="2">
                  <c:v>483</c:v>
                </c:pt>
                <c:pt idx="3">
                  <c:v>487</c:v>
                </c:pt>
                <c:pt idx="4">
                  <c:v>559</c:v>
                </c:pt>
                <c:pt idx="5">
                  <c:v>603</c:v>
                </c:pt>
              </c:numCache>
            </c:numRef>
          </c:val>
          <c:smooth val="0"/>
          <c:extLst>
            <c:ext xmlns:c16="http://schemas.microsoft.com/office/drawing/2014/chart" uri="{C3380CC4-5D6E-409C-BE32-E72D297353CC}">
              <c16:uniqueId val="{0000000B-3AB9-4EBC-8637-D741B17B7545}"/>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B82-4CF1-80EE-372D017EE1AA}"/>
              </c:ext>
            </c:extLst>
          </c:dPt>
          <c:dPt>
            <c:idx val="3"/>
            <c:marker>
              <c:spPr>
                <a:solidFill>
                  <a:srgbClr val="002060"/>
                </a:solidFill>
                <a:ln>
                  <a:noFill/>
                </a:ln>
              </c:spPr>
            </c:marker>
            <c:bubble3D val="0"/>
            <c:extLst>
              <c:ext xmlns:c16="http://schemas.microsoft.com/office/drawing/2014/chart" uri="{C3380CC4-5D6E-409C-BE32-E72D297353CC}">
                <c16:uniqueId val="{00000001-1B82-4CF1-80EE-372D017EE1AA}"/>
              </c:ext>
            </c:extLst>
          </c:dPt>
          <c:dPt>
            <c:idx val="5"/>
            <c:marker>
              <c:spPr>
                <a:solidFill>
                  <a:srgbClr val="002060"/>
                </a:solidFill>
                <a:ln>
                  <a:noFill/>
                </a:ln>
              </c:spPr>
            </c:marker>
            <c:bubble3D val="0"/>
            <c:extLst>
              <c:ext xmlns:c16="http://schemas.microsoft.com/office/drawing/2014/chart" uri="{C3380CC4-5D6E-409C-BE32-E72D297353CC}">
                <c16:uniqueId val="{00000002-1B82-4CF1-80EE-372D017EE1AA}"/>
              </c:ext>
            </c:extLst>
          </c:dPt>
          <c:cat>
            <c:multiLvlStrRef>
              <c:f>_TIP_ESC_INT_!$B$27:$C$32</c:f>
              <c:multiLvlStrCache>
                <c:ptCount val="6"/>
                <c:lvl>
                  <c:pt idx="0">
                    <c:v>2015</c:v>
                  </c:pt>
                  <c:pt idx="1">
                    <c:v>2018</c:v>
                  </c:pt>
                  <c:pt idx="2">
                    <c:v>2015</c:v>
                  </c:pt>
                  <c:pt idx="3">
                    <c:v>2018</c:v>
                  </c:pt>
                  <c:pt idx="4">
                    <c:v>2015</c:v>
                  </c:pt>
                  <c:pt idx="5">
                    <c:v>2018</c:v>
                  </c:pt>
                </c:lvl>
                <c:lvl>
                  <c:pt idx="0">
                    <c:v>Guanajuato</c:v>
                  </c:pt>
                  <c:pt idx="2">
                    <c:v>General Pública</c:v>
                  </c:pt>
                  <c:pt idx="4">
                    <c:v>Privada</c:v>
                  </c:pt>
                </c:lvl>
              </c:multiLvlStrCache>
            </c:multiLvlStrRef>
          </c:cat>
          <c:val>
            <c:numRef>
              <c:f>_TIP_ESC_INT_!$D$27:$D$32</c:f>
              <c:numCache>
                <c:formatCode>General</c:formatCode>
                <c:ptCount val="6"/>
                <c:pt idx="0">
                  <c:v>488.23899999999998</c:v>
                </c:pt>
                <c:pt idx="1">
                  <c:v>486.642</c:v>
                </c:pt>
                <c:pt idx="2">
                  <c:v>482.642</c:v>
                </c:pt>
                <c:pt idx="3">
                  <c:v>478.04500000000002</c:v>
                </c:pt>
                <c:pt idx="4">
                  <c:v>538.25900000000001</c:v>
                </c:pt>
                <c:pt idx="5">
                  <c:v>560.90099999999995</c:v>
                </c:pt>
              </c:numCache>
            </c:numRef>
          </c:val>
          <c:smooth val="0"/>
          <c:extLst>
            <c:ext xmlns:c16="http://schemas.microsoft.com/office/drawing/2014/chart" uri="{C3380CC4-5D6E-409C-BE32-E72D297353CC}">
              <c16:uniqueId val="{00000003-1B82-4CF1-80EE-372D017EE1A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B82-4CF1-80EE-372D017EE1AA}"/>
              </c:ext>
            </c:extLst>
          </c:dPt>
          <c:dPt>
            <c:idx val="3"/>
            <c:marker>
              <c:spPr>
                <a:solidFill>
                  <a:srgbClr val="002060"/>
                </a:solidFill>
                <a:ln>
                  <a:noFill/>
                </a:ln>
              </c:spPr>
            </c:marker>
            <c:bubble3D val="0"/>
            <c:extLst>
              <c:ext xmlns:c16="http://schemas.microsoft.com/office/drawing/2014/chart" uri="{C3380CC4-5D6E-409C-BE32-E72D297353CC}">
                <c16:uniqueId val="{00000005-1B82-4CF1-80EE-372D017EE1AA}"/>
              </c:ext>
            </c:extLst>
          </c:dPt>
          <c:dPt>
            <c:idx val="5"/>
            <c:marker>
              <c:spPr>
                <a:solidFill>
                  <a:srgbClr val="002060"/>
                </a:solidFill>
                <a:ln>
                  <a:noFill/>
                </a:ln>
              </c:spPr>
            </c:marker>
            <c:bubble3D val="0"/>
            <c:extLst>
              <c:ext xmlns:c16="http://schemas.microsoft.com/office/drawing/2014/chart" uri="{C3380CC4-5D6E-409C-BE32-E72D297353CC}">
                <c16:uniqueId val="{00000006-1B82-4CF1-80EE-372D017EE1AA}"/>
              </c:ext>
            </c:extLst>
          </c:dPt>
          <c:cat>
            <c:multiLvlStrRef>
              <c:f>_TIP_ESC_INT_!$B$27:$C$32</c:f>
              <c:multiLvlStrCache>
                <c:ptCount val="6"/>
                <c:lvl>
                  <c:pt idx="0">
                    <c:v>2015</c:v>
                  </c:pt>
                  <c:pt idx="1">
                    <c:v>2018</c:v>
                  </c:pt>
                  <c:pt idx="2">
                    <c:v>2015</c:v>
                  </c:pt>
                  <c:pt idx="3">
                    <c:v>2018</c:v>
                  </c:pt>
                  <c:pt idx="4">
                    <c:v>2015</c:v>
                  </c:pt>
                  <c:pt idx="5">
                    <c:v>2018</c:v>
                  </c:pt>
                </c:lvl>
                <c:lvl>
                  <c:pt idx="0">
                    <c:v>Guanajuato</c:v>
                  </c:pt>
                  <c:pt idx="2">
                    <c:v>General Pública</c:v>
                  </c:pt>
                  <c:pt idx="4">
                    <c:v>Privada</c:v>
                  </c:pt>
                </c:lvl>
              </c:multiLvlStrCache>
            </c:multiLvlStrRef>
          </c:cat>
          <c:val>
            <c:numRef>
              <c:f>_TIP_ESC_INT_!$E$27:$E$32</c:f>
              <c:numCache>
                <c:formatCode>General</c:formatCode>
                <c:ptCount val="6"/>
                <c:pt idx="0">
                  <c:v>503.76100000000002</c:v>
                </c:pt>
                <c:pt idx="1">
                  <c:v>503.358</c:v>
                </c:pt>
                <c:pt idx="2">
                  <c:v>499.358</c:v>
                </c:pt>
                <c:pt idx="3">
                  <c:v>495.95499999999998</c:v>
                </c:pt>
                <c:pt idx="4">
                  <c:v>561.74099999999999</c:v>
                </c:pt>
                <c:pt idx="5">
                  <c:v>601.09900000000005</c:v>
                </c:pt>
              </c:numCache>
            </c:numRef>
          </c:val>
          <c:smooth val="0"/>
          <c:extLst>
            <c:ext xmlns:c16="http://schemas.microsoft.com/office/drawing/2014/chart" uri="{C3380CC4-5D6E-409C-BE32-E72D297353CC}">
              <c16:uniqueId val="{00000007-1B82-4CF1-80EE-372D017EE1AA}"/>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B82-4CF1-80EE-372D017EE1AA}"/>
              </c:ext>
            </c:extLst>
          </c:dPt>
          <c:dPt>
            <c:idx val="3"/>
            <c:marker>
              <c:spPr>
                <a:solidFill>
                  <a:srgbClr val="002060"/>
                </a:solidFill>
                <a:ln>
                  <a:noFill/>
                </a:ln>
              </c:spPr>
            </c:marker>
            <c:bubble3D val="0"/>
            <c:extLst>
              <c:ext xmlns:c16="http://schemas.microsoft.com/office/drawing/2014/chart" uri="{C3380CC4-5D6E-409C-BE32-E72D297353CC}">
                <c16:uniqueId val="{00000009-1B82-4CF1-80EE-372D017EE1AA}"/>
              </c:ext>
            </c:extLst>
          </c:dPt>
          <c:dPt>
            <c:idx val="5"/>
            <c:marker>
              <c:spPr>
                <a:solidFill>
                  <a:srgbClr val="002060"/>
                </a:solidFill>
                <a:ln>
                  <a:noFill/>
                </a:ln>
              </c:spPr>
            </c:marker>
            <c:bubble3D val="0"/>
            <c:extLst>
              <c:ext xmlns:c16="http://schemas.microsoft.com/office/drawing/2014/chart" uri="{C3380CC4-5D6E-409C-BE32-E72D297353CC}">
                <c16:uniqueId val="{0000000A-1B82-4CF1-80EE-372D017EE1A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B82-4CF1-80EE-372D017EE1AA}"/>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82-4CF1-80EE-372D017EE1AA}"/>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B82-4CF1-80EE-372D017EE1A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Guanajuato</c:v>
                  </c:pt>
                  <c:pt idx="2">
                    <c:v>General Pública</c:v>
                  </c:pt>
                  <c:pt idx="4">
                    <c:v>Privada</c:v>
                  </c:pt>
                </c:lvl>
              </c:multiLvlStrCache>
            </c:multiLvlStrRef>
          </c:cat>
          <c:val>
            <c:numRef>
              <c:f>_TIP_ESC_INT_!$F$27:$F$32</c:f>
              <c:numCache>
                <c:formatCode>General</c:formatCode>
                <c:ptCount val="6"/>
                <c:pt idx="0">
                  <c:v>496</c:v>
                </c:pt>
                <c:pt idx="1">
                  <c:v>495</c:v>
                </c:pt>
                <c:pt idx="2">
                  <c:v>491</c:v>
                </c:pt>
                <c:pt idx="3">
                  <c:v>487</c:v>
                </c:pt>
                <c:pt idx="4">
                  <c:v>550</c:v>
                </c:pt>
                <c:pt idx="5">
                  <c:v>581</c:v>
                </c:pt>
              </c:numCache>
            </c:numRef>
          </c:val>
          <c:smooth val="0"/>
          <c:extLst>
            <c:ext xmlns:c16="http://schemas.microsoft.com/office/drawing/2014/chart" uri="{C3380CC4-5D6E-409C-BE32-E72D297353CC}">
              <c16:uniqueId val="{0000000B-1B82-4CF1-80EE-372D017EE1AA}"/>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520A55C-B881-43EA-BBD4-3ADB4C0C29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3C4-463B-9858-CAABA296FE6E}"/>
                </c:ext>
              </c:extLst>
            </c:dLbl>
            <c:dLbl>
              <c:idx val="1"/>
              <c:tx>
                <c:rich>
                  <a:bodyPr/>
                  <a:lstStyle/>
                  <a:p>
                    <a:fld id="{FEB7C17A-0CB1-45E3-B5FB-F9103BED0F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3C4-463B-9858-CAABA296FE6E}"/>
                </c:ext>
              </c:extLst>
            </c:dLbl>
            <c:dLbl>
              <c:idx val="2"/>
              <c:tx>
                <c:rich>
                  <a:bodyPr/>
                  <a:lstStyle/>
                  <a:p>
                    <a:fld id="{D65935F4-A393-4527-8341-9133CF1E10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3C4-463B-9858-CAABA296FE6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C4-463B-9858-CAABA296FE6E}"/>
                </c:ext>
              </c:extLst>
            </c:dLbl>
            <c:dLbl>
              <c:idx val="4"/>
              <c:tx>
                <c:rich>
                  <a:bodyPr/>
                  <a:lstStyle/>
                  <a:p>
                    <a:fld id="{ED8F9BF7-0821-47B3-B341-9912B748FF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3C4-463B-9858-CAABA296FE6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Guanajuato</c:v>
                </c:pt>
              </c:strCache>
            </c:strRef>
          </c:cat>
          <c:val>
            <c:numRef>
              <c:f>_MARGINC_!$C$2:$C$6</c:f>
              <c:numCache>
                <c:formatCode>General</c:formatCode>
                <c:ptCount val="5"/>
                <c:pt idx="0">
                  <c:v>-62.9</c:v>
                </c:pt>
                <c:pt idx="1">
                  <c:v>-49.5</c:v>
                </c:pt>
                <c:pt idx="2">
                  <c:v>-31.3</c:v>
                </c:pt>
                <c:pt idx="4">
                  <c:v>-50.4</c:v>
                </c:pt>
              </c:numCache>
            </c:numRef>
          </c:val>
          <c:extLst>
            <c:ext xmlns:c15="http://schemas.microsoft.com/office/drawing/2012/chart" uri="{02D57815-91ED-43cb-92C2-25804820EDAC}">
              <c15:datalabelsRange>
                <c15:f>_MARGINC_!$G$2:$G$6</c15:f>
                <c15:dlblRangeCache>
                  <c:ptCount val="5"/>
                  <c:pt idx="0">
                    <c:v>62.9</c:v>
                  </c:pt>
                  <c:pt idx="1">
                    <c:v>49.5</c:v>
                  </c:pt>
                  <c:pt idx="2">
                    <c:v>31.3</c:v>
                  </c:pt>
                  <c:pt idx="4">
                    <c:v>50.4</c:v>
                  </c:pt>
                </c15:dlblRangeCache>
              </c15:datalabelsRange>
            </c:ext>
            <c:ext xmlns:c16="http://schemas.microsoft.com/office/drawing/2014/chart" uri="{C3380CC4-5D6E-409C-BE32-E72D297353CC}">
              <c16:uniqueId val="{00000005-23C4-463B-9858-CAABA296FE6E}"/>
            </c:ext>
          </c:extLst>
        </c:ser>
        <c:ser>
          <c:idx val="1"/>
          <c:order val="1"/>
          <c:tx>
            <c:v>NII</c:v>
          </c:tx>
          <c:spPr>
            <a:solidFill>
              <a:srgbClr val="B07CAA"/>
            </a:solidFill>
          </c:spPr>
          <c:invertIfNegative val="0"/>
          <c:dLbls>
            <c:dLbl>
              <c:idx val="0"/>
              <c:tx>
                <c:rich>
                  <a:bodyPr/>
                  <a:lstStyle/>
                  <a:p>
                    <a:fld id="{8F5C9DFD-FDD7-471E-B140-09988C46D3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3C4-463B-9858-CAABA296FE6E}"/>
                </c:ext>
              </c:extLst>
            </c:dLbl>
            <c:dLbl>
              <c:idx val="1"/>
              <c:tx>
                <c:rich>
                  <a:bodyPr/>
                  <a:lstStyle/>
                  <a:p>
                    <a:fld id="{047162E3-78BB-4463-9455-DB310B4C2B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3C4-463B-9858-CAABA296FE6E}"/>
                </c:ext>
              </c:extLst>
            </c:dLbl>
            <c:dLbl>
              <c:idx val="2"/>
              <c:tx>
                <c:rich>
                  <a:bodyPr/>
                  <a:lstStyle/>
                  <a:p>
                    <a:fld id="{24720C44-4064-44F6-823C-22816B8846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3C4-463B-9858-CAABA296FE6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C4-463B-9858-CAABA296FE6E}"/>
                </c:ext>
              </c:extLst>
            </c:dLbl>
            <c:dLbl>
              <c:idx val="4"/>
              <c:tx>
                <c:rich>
                  <a:bodyPr/>
                  <a:lstStyle/>
                  <a:p>
                    <a:fld id="{EAC7CCAB-9EBB-4330-86DC-8FF3C739A5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3C4-463B-9858-CAABA296FE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Guanajuato</c:v>
                </c:pt>
              </c:strCache>
            </c:strRef>
          </c:cat>
          <c:val>
            <c:numRef>
              <c:f>_MARGINC_!$D$2:$D$6</c:f>
              <c:numCache>
                <c:formatCode>General</c:formatCode>
                <c:ptCount val="5"/>
                <c:pt idx="0">
                  <c:v>29</c:v>
                </c:pt>
                <c:pt idx="1">
                  <c:v>33.9</c:v>
                </c:pt>
                <c:pt idx="2">
                  <c:v>40.200000000000003</c:v>
                </c:pt>
                <c:pt idx="4">
                  <c:v>33.5</c:v>
                </c:pt>
              </c:numCache>
            </c:numRef>
          </c:val>
          <c:extLst>
            <c:ext xmlns:c15="http://schemas.microsoft.com/office/drawing/2012/chart" uri="{02D57815-91ED-43cb-92C2-25804820EDAC}">
              <c15:datalabelsRange>
                <c15:f>_MARGINC_!$H$2:$H$6</c15:f>
                <c15:dlblRangeCache>
                  <c:ptCount val="5"/>
                  <c:pt idx="0">
                    <c:v>29.0</c:v>
                  </c:pt>
                  <c:pt idx="1">
                    <c:v>33.9</c:v>
                  </c:pt>
                  <c:pt idx="2">
                    <c:v>40.2</c:v>
                  </c:pt>
                  <c:pt idx="4">
                    <c:v>33.5</c:v>
                  </c:pt>
                </c15:dlblRangeCache>
              </c15:datalabelsRange>
            </c:ext>
            <c:ext xmlns:c16="http://schemas.microsoft.com/office/drawing/2014/chart" uri="{C3380CC4-5D6E-409C-BE32-E72D297353CC}">
              <c16:uniqueId val="{0000000B-23C4-463B-9858-CAABA296FE6E}"/>
            </c:ext>
          </c:extLst>
        </c:ser>
        <c:ser>
          <c:idx val="2"/>
          <c:order val="2"/>
          <c:tx>
            <c:v>NIII</c:v>
          </c:tx>
          <c:spPr>
            <a:solidFill>
              <a:srgbClr val="9A528E"/>
            </a:solidFill>
          </c:spPr>
          <c:invertIfNegative val="0"/>
          <c:dLbls>
            <c:dLbl>
              <c:idx val="0"/>
              <c:tx>
                <c:rich>
                  <a:bodyPr/>
                  <a:lstStyle/>
                  <a:p>
                    <a:fld id="{6F0CD56F-BA8A-45D3-8332-DF9361FB0B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3C4-463B-9858-CAABA296FE6E}"/>
                </c:ext>
              </c:extLst>
            </c:dLbl>
            <c:dLbl>
              <c:idx val="1"/>
              <c:tx>
                <c:rich>
                  <a:bodyPr/>
                  <a:lstStyle/>
                  <a:p>
                    <a:fld id="{DD94B3BB-778F-4CBC-8770-B0A45D5053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3C4-463B-9858-CAABA296FE6E}"/>
                </c:ext>
              </c:extLst>
            </c:dLbl>
            <c:dLbl>
              <c:idx val="2"/>
              <c:tx>
                <c:rich>
                  <a:bodyPr/>
                  <a:lstStyle/>
                  <a:p>
                    <a:fld id="{D3E9B0EC-EB73-4A0B-874C-56B6AA2BC7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3C4-463B-9858-CAABA296FE6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3C4-463B-9858-CAABA296FE6E}"/>
                </c:ext>
              </c:extLst>
            </c:dLbl>
            <c:dLbl>
              <c:idx val="4"/>
              <c:tx>
                <c:rich>
                  <a:bodyPr/>
                  <a:lstStyle/>
                  <a:p>
                    <a:fld id="{09E089DC-DA1D-4E61-86BC-3481576EF0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3C4-463B-9858-CAABA296FE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Guanajuato</c:v>
                </c:pt>
              </c:strCache>
            </c:strRef>
          </c:cat>
          <c:val>
            <c:numRef>
              <c:f>_MARGINC_!$E$2:$E$6</c:f>
              <c:numCache>
                <c:formatCode>General</c:formatCode>
                <c:ptCount val="5"/>
                <c:pt idx="0">
                  <c:v>7.5</c:v>
                </c:pt>
                <c:pt idx="1">
                  <c:v>14.7</c:v>
                </c:pt>
                <c:pt idx="2">
                  <c:v>23.3</c:v>
                </c:pt>
                <c:pt idx="4">
                  <c:v>13.9</c:v>
                </c:pt>
              </c:numCache>
            </c:numRef>
          </c:val>
          <c:extLst>
            <c:ext xmlns:c15="http://schemas.microsoft.com/office/drawing/2012/chart" uri="{02D57815-91ED-43cb-92C2-25804820EDAC}">
              <c15:datalabelsRange>
                <c15:f>_MARGINC_!$I$2:$I$6</c15:f>
                <c15:dlblRangeCache>
                  <c:ptCount val="5"/>
                  <c:pt idx="0">
                    <c:v>7.5</c:v>
                  </c:pt>
                  <c:pt idx="1">
                    <c:v>14.7</c:v>
                  </c:pt>
                  <c:pt idx="2">
                    <c:v>23.3</c:v>
                  </c:pt>
                  <c:pt idx="4">
                    <c:v>13.9</c:v>
                  </c:pt>
                </c15:dlblRangeCache>
              </c15:datalabelsRange>
            </c:ext>
            <c:ext xmlns:c16="http://schemas.microsoft.com/office/drawing/2014/chart" uri="{C3380CC4-5D6E-409C-BE32-E72D297353CC}">
              <c16:uniqueId val="{00000011-23C4-463B-9858-CAABA296FE6E}"/>
            </c:ext>
          </c:extLst>
        </c:ser>
        <c:ser>
          <c:idx val="3"/>
          <c:order val="3"/>
          <c:tx>
            <c:v>NIV</c:v>
          </c:tx>
          <c:spPr>
            <a:solidFill>
              <a:srgbClr val="862A77"/>
            </a:solidFill>
          </c:spPr>
          <c:invertIfNegative val="0"/>
          <c:dLbls>
            <c:dLbl>
              <c:idx val="0"/>
              <c:layout>
                <c:manualLayout>
                  <c:x val="2.2727272727272617E-2"/>
                  <c:y val="0"/>
                </c:manualLayout>
              </c:layout>
              <c:tx>
                <c:rich>
                  <a:bodyPr/>
                  <a:lstStyle/>
                  <a:p>
                    <a:pPr>
                      <a:defRPr sz="1400" b="1" baseline="0">
                        <a:solidFill>
                          <a:srgbClr val="862A77"/>
                        </a:solidFill>
                        <a:latin typeface="Calibri"/>
                      </a:defRPr>
                    </a:pPr>
                    <a:fld id="{471897F5-62FF-4384-B59B-6AF0DE1D45F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3C4-463B-9858-CAABA296FE6E}"/>
                </c:ext>
              </c:extLst>
            </c:dLbl>
            <c:dLbl>
              <c:idx val="1"/>
              <c:layout>
                <c:manualLayout>
                  <c:x val="2.5757575757575757E-2"/>
                  <c:y val="0"/>
                </c:manualLayout>
              </c:layout>
              <c:tx>
                <c:rich>
                  <a:bodyPr/>
                  <a:lstStyle/>
                  <a:p>
                    <a:pPr>
                      <a:defRPr sz="1400" b="1" baseline="0">
                        <a:solidFill>
                          <a:srgbClr val="862A77"/>
                        </a:solidFill>
                        <a:latin typeface="Calibri"/>
                      </a:defRPr>
                    </a:pPr>
                    <a:fld id="{E15FD1B4-ACAE-4B75-8FA3-B7B6ED9180F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3C4-463B-9858-CAABA296FE6E}"/>
                </c:ext>
              </c:extLst>
            </c:dLbl>
            <c:dLbl>
              <c:idx val="2"/>
              <c:layout>
                <c:manualLayout>
                  <c:x val="3.4848484848484851E-2"/>
                  <c:y val="-6.111040515849597E-17"/>
                </c:manualLayout>
              </c:layout>
              <c:tx>
                <c:rich>
                  <a:bodyPr/>
                  <a:lstStyle/>
                  <a:p>
                    <a:pPr>
                      <a:defRPr sz="1400" b="1" baseline="0">
                        <a:solidFill>
                          <a:srgbClr val="862A77"/>
                        </a:solidFill>
                        <a:latin typeface="Calibri"/>
                      </a:defRPr>
                    </a:pPr>
                    <a:fld id="{1A15335D-516B-4561-8041-C0582B9BB86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3C4-463B-9858-CAABA296FE6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3C4-463B-9858-CAABA296FE6E}"/>
                </c:ext>
              </c:extLst>
            </c:dLbl>
            <c:dLbl>
              <c:idx val="4"/>
              <c:layout>
                <c:manualLayout>
                  <c:x val="2.2727272727272728E-2"/>
                  <c:y val="-1.5277601289623993E-17"/>
                </c:manualLayout>
              </c:layout>
              <c:tx>
                <c:rich>
                  <a:bodyPr/>
                  <a:lstStyle/>
                  <a:p>
                    <a:pPr>
                      <a:defRPr sz="1400" b="1" baseline="0">
                        <a:solidFill>
                          <a:srgbClr val="862A77"/>
                        </a:solidFill>
                        <a:latin typeface="Calibri"/>
                      </a:defRPr>
                    </a:pPr>
                    <a:fld id="{2494AE77-BC79-4CB4-A79A-238118BFD0F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3C4-463B-9858-CAABA296FE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Guanajuato</c:v>
                </c:pt>
              </c:strCache>
            </c:strRef>
          </c:cat>
          <c:val>
            <c:numRef>
              <c:f>_MARGINC_!$F$2:$F$6</c:f>
              <c:numCache>
                <c:formatCode>General</c:formatCode>
                <c:ptCount val="5"/>
                <c:pt idx="0">
                  <c:v>0.5</c:v>
                </c:pt>
                <c:pt idx="1">
                  <c:v>1.9</c:v>
                </c:pt>
                <c:pt idx="2">
                  <c:v>5.2</c:v>
                </c:pt>
                <c:pt idx="4">
                  <c:v>2.2000000000000002</c:v>
                </c:pt>
              </c:numCache>
            </c:numRef>
          </c:val>
          <c:extLst>
            <c:ext xmlns:c15="http://schemas.microsoft.com/office/drawing/2012/chart" uri="{02D57815-91ED-43cb-92C2-25804820EDAC}">
              <c15:datalabelsRange>
                <c15:f>_MARGINC_!$J$2:$J$6</c15:f>
                <c15:dlblRangeCache>
                  <c:ptCount val="5"/>
                  <c:pt idx="0">
                    <c:v>0.5˟</c:v>
                  </c:pt>
                  <c:pt idx="1">
                    <c:v>1.9˟</c:v>
                  </c:pt>
                  <c:pt idx="2">
                    <c:v>5.2˟</c:v>
                  </c:pt>
                  <c:pt idx="4">
                    <c:v>2.2</c:v>
                  </c:pt>
                </c15:dlblRangeCache>
              </c15:datalabelsRange>
            </c:ext>
            <c:ext xmlns:c16="http://schemas.microsoft.com/office/drawing/2014/chart" uri="{C3380CC4-5D6E-409C-BE32-E72D297353CC}">
              <c16:uniqueId val="{00000017-23C4-463B-9858-CAABA296FE6E}"/>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C55CF0F-5EB0-4D61-B51F-E4A3490C21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E09-4343-8CEF-CC09AC8C090E}"/>
                </c:ext>
              </c:extLst>
            </c:dLbl>
            <c:dLbl>
              <c:idx val="1"/>
              <c:tx>
                <c:rich>
                  <a:bodyPr/>
                  <a:lstStyle/>
                  <a:p>
                    <a:fld id="{0694DDD8-106E-4A00-88E6-8987A06AAE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E09-4343-8CEF-CC09AC8C090E}"/>
                </c:ext>
              </c:extLst>
            </c:dLbl>
            <c:dLbl>
              <c:idx val="2"/>
              <c:tx>
                <c:rich>
                  <a:bodyPr/>
                  <a:lstStyle/>
                  <a:p>
                    <a:fld id="{B15330CF-41D9-4119-BA27-CF18E0B372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E09-4343-8CEF-CC09AC8C090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09-4343-8CEF-CC09AC8C090E}"/>
                </c:ext>
              </c:extLst>
            </c:dLbl>
            <c:dLbl>
              <c:idx val="4"/>
              <c:tx>
                <c:rich>
                  <a:bodyPr/>
                  <a:lstStyle/>
                  <a:p>
                    <a:fld id="{2987DEF2-D679-4D5A-971A-B84B2AC654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E09-4343-8CEF-CC09AC8C090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Guanajuato</c:v>
                </c:pt>
              </c:strCache>
            </c:strRef>
          </c:cat>
          <c:val>
            <c:numRef>
              <c:f>_MARGINC_!$C$28:$C$32</c:f>
              <c:numCache>
                <c:formatCode>General</c:formatCode>
                <c:ptCount val="5"/>
                <c:pt idx="0">
                  <c:v>-70.099999999999994</c:v>
                </c:pt>
                <c:pt idx="1">
                  <c:v>-61.7</c:v>
                </c:pt>
                <c:pt idx="2">
                  <c:v>-47.9</c:v>
                </c:pt>
                <c:pt idx="4">
                  <c:v>-61.6</c:v>
                </c:pt>
              </c:numCache>
            </c:numRef>
          </c:val>
          <c:extLst>
            <c:ext xmlns:c15="http://schemas.microsoft.com/office/drawing/2012/chart" uri="{02D57815-91ED-43cb-92C2-25804820EDAC}">
              <c15:datalabelsRange>
                <c15:f>_MARGINC_!$G$28:$G$32</c15:f>
                <c15:dlblRangeCache>
                  <c:ptCount val="5"/>
                  <c:pt idx="0">
                    <c:v>70.1</c:v>
                  </c:pt>
                  <c:pt idx="1">
                    <c:v>61.7</c:v>
                  </c:pt>
                  <c:pt idx="2">
                    <c:v>47.9</c:v>
                  </c:pt>
                  <c:pt idx="4">
                    <c:v>61.6</c:v>
                  </c:pt>
                </c15:dlblRangeCache>
              </c15:datalabelsRange>
            </c:ext>
            <c:ext xmlns:c16="http://schemas.microsoft.com/office/drawing/2014/chart" uri="{C3380CC4-5D6E-409C-BE32-E72D297353CC}">
              <c16:uniqueId val="{00000005-AE09-4343-8CEF-CC09AC8C090E}"/>
            </c:ext>
          </c:extLst>
        </c:ser>
        <c:ser>
          <c:idx val="1"/>
          <c:order val="1"/>
          <c:tx>
            <c:v>NII</c:v>
          </c:tx>
          <c:spPr>
            <a:solidFill>
              <a:srgbClr val="B07CAA"/>
            </a:solidFill>
          </c:spPr>
          <c:invertIfNegative val="0"/>
          <c:dLbls>
            <c:dLbl>
              <c:idx val="0"/>
              <c:tx>
                <c:rich>
                  <a:bodyPr/>
                  <a:lstStyle/>
                  <a:p>
                    <a:fld id="{E7913B49-FE80-4401-BE5F-1C83BBDCFF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E09-4343-8CEF-CC09AC8C090E}"/>
                </c:ext>
              </c:extLst>
            </c:dLbl>
            <c:dLbl>
              <c:idx val="1"/>
              <c:tx>
                <c:rich>
                  <a:bodyPr/>
                  <a:lstStyle/>
                  <a:p>
                    <a:fld id="{3A21A134-808B-481A-A3D8-708A3E3409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E09-4343-8CEF-CC09AC8C090E}"/>
                </c:ext>
              </c:extLst>
            </c:dLbl>
            <c:dLbl>
              <c:idx val="2"/>
              <c:tx>
                <c:rich>
                  <a:bodyPr/>
                  <a:lstStyle/>
                  <a:p>
                    <a:fld id="{2D98AC0C-D6A6-49E9-BF62-1BFFB54605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E09-4343-8CEF-CC09AC8C090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09-4343-8CEF-CC09AC8C090E}"/>
                </c:ext>
              </c:extLst>
            </c:dLbl>
            <c:dLbl>
              <c:idx val="4"/>
              <c:tx>
                <c:rich>
                  <a:bodyPr/>
                  <a:lstStyle/>
                  <a:p>
                    <a:fld id="{10F05A64-FD20-4E39-B80C-5FB10CE30D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E09-4343-8CEF-CC09AC8C09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Guanajuato</c:v>
                </c:pt>
              </c:strCache>
            </c:strRef>
          </c:cat>
          <c:val>
            <c:numRef>
              <c:f>_MARGINC_!$D$28:$D$32</c:f>
              <c:numCache>
                <c:formatCode>General</c:formatCode>
                <c:ptCount val="5"/>
                <c:pt idx="0">
                  <c:v>15.6</c:v>
                </c:pt>
                <c:pt idx="1">
                  <c:v>18.8</c:v>
                </c:pt>
                <c:pt idx="2">
                  <c:v>21.3</c:v>
                </c:pt>
                <c:pt idx="4">
                  <c:v>18.2</c:v>
                </c:pt>
              </c:numCache>
            </c:numRef>
          </c:val>
          <c:extLst>
            <c:ext xmlns:c15="http://schemas.microsoft.com/office/drawing/2012/chart" uri="{02D57815-91ED-43cb-92C2-25804820EDAC}">
              <c15:datalabelsRange>
                <c15:f>_MARGINC_!$H$28:$H$32</c15:f>
                <c15:dlblRangeCache>
                  <c:ptCount val="5"/>
                  <c:pt idx="0">
                    <c:v>15.6</c:v>
                  </c:pt>
                  <c:pt idx="1">
                    <c:v>18.8</c:v>
                  </c:pt>
                  <c:pt idx="2">
                    <c:v>21.3</c:v>
                  </c:pt>
                  <c:pt idx="4">
                    <c:v>18.2</c:v>
                  </c:pt>
                </c15:dlblRangeCache>
              </c15:datalabelsRange>
            </c:ext>
            <c:ext xmlns:c16="http://schemas.microsoft.com/office/drawing/2014/chart" uri="{C3380CC4-5D6E-409C-BE32-E72D297353CC}">
              <c16:uniqueId val="{0000000B-AE09-4343-8CEF-CC09AC8C090E}"/>
            </c:ext>
          </c:extLst>
        </c:ser>
        <c:ser>
          <c:idx val="2"/>
          <c:order val="2"/>
          <c:tx>
            <c:v>NIII</c:v>
          </c:tx>
          <c:spPr>
            <a:solidFill>
              <a:srgbClr val="9A528E"/>
            </a:solidFill>
          </c:spPr>
          <c:invertIfNegative val="0"/>
          <c:dLbls>
            <c:dLbl>
              <c:idx val="0"/>
              <c:tx>
                <c:rich>
                  <a:bodyPr/>
                  <a:lstStyle/>
                  <a:p>
                    <a:fld id="{5B4BF64E-818D-4E03-A7B0-88287C717F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E09-4343-8CEF-CC09AC8C090E}"/>
                </c:ext>
              </c:extLst>
            </c:dLbl>
            <c:dLbl>
              <c:idx val="1"/>
              <c:tx>
                <c:rich>
                  <a:bodyPr/>
                  <a:lstStyle/>
                  <a:p>
                    <a:fld id="{1886F541-121E-4D0E-9697-9312B50FAD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E09-4343-8CEF-CC09AC8C090E}"/>
                </c:ext>
              </c:extLst>
            </c:dLbl>
            <c:dLbl>
              <c:idx val="2"/>
              <c:tx>
                <c:rich>
                  <a:bodyPr/>
                  <a:lstStyle/>
                  <a:p>
                    <a:fld id="{9C06CC63-E740-4B90-B6F1-4B59B70B85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E09-4343-8CEF-CC09AC8C090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09-4343-8CEF-CC09AC8C090E}"/>
                </c:ext>
              </c:extLst>
            </c:dLbl>
            <c:dLbl>
              <c:idx val="4"/>
              <c:tx>
                <c:rich>
                  <a:bodyPr/>
                  <a:lstStyle/>
                  <a:p>
                    <a:fld id="{1C17A1C0-894D-4511-A1B9-211D6CFEAC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E09-4343-8CEF-CC09AC8C09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Guanajuato</c:v>
                </c:pt>
              </c:strCache>
            </c:strRef>
          </c:cat>
          <c:val>
            <c:numRef>
              <c:f>_MARGINC_!$E$28:$E$32</c:f>
              <c:numCache>
                <c:formatCode>General</c:formatCode>
                <c:ptCount val="5"/>
                <c:pt idx="0">
                  <c:v>10.6</c:v>
                </c:pt>
                <c:pt idx="1">
                  <c:v>13.9</c:v>
                </c:pt>
                <c:pt idx="2">
                  <c:v>19.100000000000001</c:v>
                </c:pt>
                <c:pt idx="4">
                  <c:v>13.9</c:v>
                </c:pt>
              </c:numCache>
            </c:numRef>
          </c:val>
          <c:extLst>
            <c:ext xmlns:c15="http://schemas.microsoft.com/office/drawing/2012/chart" uri="{02D57815-91ED-43cb-92C2-25804820EDAC}">
              <c15:datalabelsRange>
                <c15:f>_MARGINC_!$I$28:$I$32</c15:f>
                <c15:dlblRangeCache>
                  <c:ptCount val="5"/>
                  <c:pt idx="0">
                    <c:v>10.6</c:v>
                  </c:pt>
                  <c:pt idx="1">
                    <c:v>13.9</c:v>
                  </c:pt>
                  <c:pt idx="2">
                    <c:v>19.1</c:v>
                  </c:pt>
                  <c:pt idx="4">
                    <c:v>13.9</c:v>
                  </c:pt>
                </c15:dlblRangeCache>
              </c15:datalabelsRange>
            </c:ext>
            <c:ext xmlns:c16="http://schemas.microsoft.com/office/drawing/2014/chart" uri="{C3380CC4-5D6E-409C-BE32-E72D297353CC}">
              <c16:uniqueId val="{00000011-AE09-4343-8CEF-CC09AC8C090E}"/>
            </c:ext>
          </c:extLst>
        </c:ser>
        <c:ser>
          <c:idx val="3"/>
          <c:order val="3"/>
          <c:tx>
            <c:v>NIV</c:v>
          </c:tx>
          <c:spPr>
            <a:solidFill>
              <a:srgbClr val="862A77"/>
            </a:solidFill>
          </c:spPr>
          <c:invertIfNegative val="0"/>
          <c:dLbls>
            <c:dLbl>
              <c:idx val="0"/>
              <c:layout>
                <c:manualLayout>
                  <c:x val="3.1818181818181815E-2"/>
                  <c:y val="0"/>
                </c:manualLayout>
              </c:layout>
              <c:tx>
                <c:rich>
                  <a:bodyPr/>
                  <a:lstStyle/>
                  <a:p>
                    <a:pPr>
                      <a:defRPr sz="1400" b="1" baseline="0">
                        <a:solidFill>
                          <a:srgbClr val="862A77"/>
                        </a:solidFill>
                        <a:latin typeface="Calibri"/>
                      </a:defRPr>
                    </a:pPr>
                    <a:fld id="{AF2DF303-B0BA-40B2-B1C6-58219B59E1A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E09-4343-8CEF-CC09AC8C090E}"/>
                </c:ext>
              </c:extLst>
            </c:dLbl>
            <c:dLbl>
              <c:idx val="1"/>
              <c:layout>
                <c:manualLayout>
                  <c:x val="3.6363636363636251E-2"/>
                  <c:y val="0"/>
                </c:manualLayout>
              </c:layout>
              <c:tx>
                <c:rich>
                  <a:bodyPr/>
                  <a:lstStyle/>
                  <a:p>
                    <a:pPr>
                      <a:defRPr sz="1400" b="1" baseline="0">
                        <a:solidFill>
                          <a:srgbClr val="862A77"/>
                        </a:solidFill>
                        <a:latin typeface="Calibri"/>
                      </a:defRPr>
                    </a:pPr>
                    <a:fld id="{67A493B1-43E8-43DB-994C-F45D366F66F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E09-4343-8CEF-CC09AC8C090E}"/>
                </c:ext>
              </c:extLst>
            </c:dLbl>
            <c:dLbl>
              <c:idx val="2"/>
              <c:tx>
                <c:rich>
                  <a:bodyPr/>
                  <a:lstStyle/>
                  <a:p>
                    <a:fld id="{B3ECFAE1-D419-45E4-A811-0A7E64C54F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E09-4343-8CEF-CC09AC8C090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E09-4343-8CEF-CC09AC8C090E}"/>
                </c:ext>
              </c:extLst>
            </c:dLbl>
            <c:dLbl>
              <c:idx val="4"/>
              <c:tx>
                <c:rich>
                  <a:bodyPr/>
                  <a:lstStyle/>
                  <a:p>
                    <a:fld id="{F21289A7-C6C1-4A19-9095-93429C7200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E09-4343-8CEF-CC09AC8C09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Guanajuato</c:v>
                </c:pt>
              </c:strCache>
            </c:strRef>
          </c:cat>
          <c:val>
            <c:numRef>
              <c:f>_MARGINC_!$F$28:$F$32</c:f>
              <c:numCache>
                <c:formatCode>General</c:formatCode>
                <c:ptCount val="5"/>
                <c:pt idx="0">
                  <c:v>3.7</c:v>
                </c:pt>
                <c:pt idx="1">
                  <c:v>5.6</c:v>
                </c:pt>
                <c:pt idx="2">
                  <c:v>11.7</c:v>
                </c:pt>
                <c:pt idx="4">
                  <c:v>6.3</c:v>
                </c:pt>
              </c:numCache>
            </c:numRef>
          </c:val>
          <c:extLst>
            <c:ext xmlns:c15="http://schemas.microsoft.com/office/drawing/2012/chart" uri="{02D57815-91ED-43cb-92C2-25804820EDAC}">
              <c15:datalabelsRange>
                <c15:f>_MARGINC_!$J$28:$J$32</c15:f>
                <c15:dlblRangeCache>
                  <c:ptCount val="5"/>
                  <c:pt idx="0">
                    <c:v>3.7˟</c:v>
                  </c:pt>
                  <c:pt idx="1">
                    <c:v>5.6˟</c:v>
                  </c:pt>
                  <c:pt idx="2">
                    <c:v>11.7</c:v>
                  </c:pt>
                  <c:pt idx="4">
                    <c:v>6.3</c:v>
                  </c:pt>
                </c15:dlblRangeCache>
              </c15:datalabelsRange>
            </c:ext>
            <c:ext xmlns:c16="http://schemas.microsoft.com/office/drawing/2014/chart" uri="{C3380CC4-5D6E-409C-BE32-E72D297353CC}">
              <c16:uniqueId val="{00000017-AE09-4343-8CEF-CC09AC8C090E}"/>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9C4-4042-BEF8-286AF9FB920A}"/>
              </c:ext>
            </c:extLst>
          </c:dPt>
          <c:dPt>
            <c:idx val="3"/>
            <c:marker>
              <c:spPr>
                <a:solidFill>
                  <a:srgbClr val="002060"/>
                </a:solidFill>
                <a:ln>
                  <a:noFill/>
                </a:ln>
              </c:spPr>
            </c:marker>
            <c:bubble3D val="0"/>
            <c:extLst>
              <c:ext xmlns:c16="http://schemas.microsoft.com/office/drawing/2014/chart" uri="{C3380CC4-5D6E-409C-BE32-E72D297353CC}">
                <c16:uniqueId val="{00000001-29C4-4042-BEF8-286AF9FB920A}"/>
              </c:ext>
            </c:extLst>
          </c:dPt>
          <c:dPt>
            <c:idx val="5"/>
            <c:marker>
              <c:spPr>
                <a:solidFill>
                  <a:srgbClr val="002060"/>
                </a:solidFill>
                <a:ln>
                  <a:noFill/>
                </a:ln>
              </c:spPr>
            </c:marker>
            <c:bubble3D val="0"/>
            <c:extLst>
              <c:ext xmlns:c16="http://schemas.microsoft.com/office/drawing/2014/chart" uri="{C3380CC4-5D6E-409C-BE32-E72D297353CC}">
                <c16:uniqueId val="{00000002-29C4-4042-BEF8-286AF9FB920A}"/>
              </c:ext>
            </c:extLst>
          </c:dPt>
          <c:dPt>
            <c:idx val="7"/>
            <c:marker>
              <c:spPr>
                <a:solidFill>
                  <a:srgbClr val="002060"/>
                </a:solidFill>
                <a:ln>
                  <a:noFill/>
                </a:ln>
              </c:spPr>
            </c:marker>
            <c:bubble3D val="0"/>
            <c:extLst>
              <c:ext xmlns:c16="http://schemas.microsoft.com/office/drawing/2014/chart" uri="{C3380CC4-5D6E-409C-BE32-E72D297353CC}">
                <c16:uniqueId val="{00000003-29C4-4042-BEF8-286AF9FB920A}"/>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Guanajuato</c:v>
                  </c:pt>
                  <c:pt idx="2">
                    <c:v>Muy Alta y Alta</c:v>
                  </c:pt>
                  <c:pt idx="4">
                    <c:v>Media</c:v>
                  </c:pt>
                  <c:pt idx="6">
                    <c:v>Baja y Muy Baja</c:v>
                  </c:pt>
                </c:lvl>
              </c:multiLvlStrCache>
            </c:multiLvlStrRef>
          </c:cat>
          <c:val>
            <c:numRef>
              <c:f>_MARGINC_INT_!$D$2:$D$9</c:f>
              <c:numCache>
                <c:formatCode>General</c:formatCode>
                <c:ptCount val="8"/>
                <c:pt idx="0">
                  <c:v>481.637</c:v>
                </c:pt>
                <c:pt idx="1">
                  <c:v>491.23399999999998</c:v>
                </c:pt>
                <c:pt idx="2">
                  <c:v>451.25400000000002</c:v>
                </c:pt>
                <c:pt idx="3">
                  <c:v>457.86099999999999</c:v>
                </c:pt>
                <c:pt idx="4">
                  <c:v>478.86599999999999</c:v>
                </c:pt>
                <c:pt idx="5">
                  <c:v>485.47300000000001</c:v>
                </c:pt>
                <c:pt idx="6">
                  <c:v>519.89599999999996</c:v>
                </c:pt>
                <c:pt idx="7">
                  <c:v>525.28899999999999</c:v>
                </c:pt>
              </c:numCache>
            </c:numRef>
          </c:val>
          <c:smooth val="0"/>
          <c:extLst>
            <c:ext xmlns:c16="http://schemas.microsoft.com/office/drawing/2014/chart" uri="{C3380CC4-5D6E-409C-BE32-E72D297353CC}">
              <c16:uniqueId val="{00000004-29C4-4042-BEF8-286AF9FB920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29C4-4042-BEF8-286AF9FB920A}"/>
              </c:ext>
            </c:extLst>
          </c:dPt>
          <c:dPt>
            <c:idx val="3"/>
            <c:marker>
              <c:spPr>
                <a:solidFill>
                  <a:srgbClr val="002060"/>
                </a:solidFill>
                <a:ln>
                  <a:noFill/>
                </a:ln>
              </c:spPr>
            </c:marker>
            <c:bubble3D val="0"/>
            <c:extLst>
              <c:ext xmlns:c16="http://schemas.microsoft.com/office/drawing/2014/chart" uri="{C3380CC4-5D6E-409C-BE32-E72D297353CC}">
                <c16:uniqueId val="{00000006-29C4-4042-BEF8-286AF9FB920A}"/>
              </c:ext>
            </c:extLst>
          </c:dPt>
          <c:dPt>
            <c:idx val="5"/>
            <c:marker>
              <c:spPr>
                <a:solidFill>
                  <a:srgbClr val="002060"/>
                </a:solidFill>
                <a:ln>
                  <a:noFill/>
                </a:ln>
              </c:spPr>
            </c:marker>
            <c:bubble3D val="0"/>
            <c:extLst>
              <c:ext xmlns:c16="http://schemas.microsoft.com/office/drawing/2014/chart" uri="{C3380CC4-5D6E-409C-BE32-E72D297353CC}">
                <c16:uniqueId val="{00000007-29C4-4042-BEF8-286AF9FB920A}"/>
              </c:ext>
            </c:extLst>
          </c:dPt>
          <c:dPt>
            <c:idx val="7"/>
            <c:marker>
              <c:spPr>
                <a:solidFill>
                  <a:srgbClr val="002060"/>
                </a:solidFill>
                <a:ln>
                  <a:noFill/>
                </a:ln>
              </c:spPr>
            </c:marker>
            <c:bubble3D val="0"/>
            <c:extLst>
              <c:ext xmlns:c16="http://schemas.microsoft.com/office/drawing/2014/chart" uri="{C3380CC4-5D6E-409C-BE32-E72D297353CC}">
                <c16:uniqueId val="{00000008-29C4-4042-BEF8-286AF9FB920A}"/>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Guanajuato</c:v>
                  </c:pt>
                  <c:pt idx="2">
                    <c:v>Muy Alta y Alta</c:v>
                  </c:pt>
                  <c:pt idx="4">
                    <c:v>Media</c:v>
                  </c:pt>
                  <c:pt idx="6">
                    <c:v>Baja y Muy Baja</c:v>
                  </c:pt>
                </c:lvl>
              </c:multiLvlStrCache>
            </c:multiLvlStrRef>
          </c:cat>
          <c:val>
            <c:numRef>
              <c:f>_MARGINC_INT_!$E$2:$E$9</c:f>
              <c:numCache>
                <c:formatCode>General</c:formatCode>
                <c:ptCount val="8"/>
                <c:pt idx="0">
                  <c:v>496.363</c:v>
                </c:pt>
                <c:pt idx="1">
                  <c:v>504.76600000000002</c:v>
                </c:pt>
                <c:pt idx="2">
                  <c:v>472.74599999999998</c:v>
                </c:pt>
                <c:pt idx="3">
                  <c:v>482.13900000000001</c:v>
                </c:pt>
                <c:pt idx="4">
                  <c:v>505.13400000000001</c:v>
                </c:pt>
                <c:pt idx="5">
                  <c:v>514.52700000000004</c:v>
                </c:pt>
                <c:pt idx="6">
                  <c:v>558.10400000000004</c:v>
                </c:pt>
                <c:pt idx="7">
                  <c:v>560.71100000000001</c:v>
                </c:pt>
              </c:numCache>
            </c:numRef>
          </c:val>
          <c:smooth val="0"/>
          <c:extLst>
            <c:ext xmlns:c16="http://schemas.microsoft.com/office/drawing/2014/chart" uri="{C3380CC4-5D6E-409C-BE32-E72D297353CC}">
              <c16:uniqueId val="{00000009-29C4-4042-BEF8-286AF9FB920A}"/>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29C4-4042-BEF8-286AF9FB920A}"/>
              </c:ext>
            </c:extLst>
          </c:dPt>
          <c:dPt>
            <c:idx val="3"/>
            <c:marker>
              <c:spPr>
                <a:solidFill>
                  <a:srgbClr val="002060"/>
                </a:solidFill>
                <a:ln>
                  <a:noFill/>
                </a:ln>
              </c:spPr>
            </c:marker>
            <c:bubble3D val="0"/>
            <c:extLst>
              <c:ext xmlns:c16="http://schemas.microsoft.com/office/drawing/2014/chart" uri="{C3380CC4-5D6E-409C-BE32-E72D297353CC}">
                <c16:uniqueId val="{0000000B-29C4-4042-BEF8-286AF9FB920A}"/>
              </c:ext>
            </c:extLst>
          </c:dPt>
          <c:dPt>
            <c:idx val="5"/>
            <c:marker>
              <c:spPr>
                <a:solidFill>
                  <a:srgbClr val="002060"/>
                </a:solidFill>
                <a:ln>
                  <a:noFill/>
                </a:ln>
              </c:spPr>
            </c:marker>
            <c:bubble3D val="0"/>
            <c:extLst>
              <c:ext xmlns:c16="http://schemas.microsoft.com/office/drawing/2014/chart" uri="{C3380CC4-5D6E-409C-BE32-E72D297353CC}">
                <c16:uniqueId val="{0000000C-29C4-4042-BEF8-286AF9FB920A}"/>
              </c:ext>
            </c:extLst>
          </c:dPt>
          <c:dPt>
            <c:idx val="7"/>
            <c:marker>
              <c:spPr>
                <a:solidFill>
                  <a:srgbClr val="002060"/>
                </a:solidFill>
                <a:ln>
                  <a:noFill/>
                </a:ln>
              </c:spPr>
            </c:marker>
            <c:bubble3D val="0"/>
            <c:extLst>
              <c:ext xmlns:c16="http://schemas.microsoft.com/office/drawing/2014/chart" uri="{C3380CC4-5D6E-409C-BE32-E72D297353CC}">
                <c16:uniqueId val="{0000000D-29C4-4042-BEF8-286AF9FB920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C4-4042-BEF8-286AF9FB920A}"/>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9C4-4042-BEF8-286AF9FB920A}"/>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9C4-4042-BEF8-286AF9FB920A}"/>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9C4-4042-BEF8-286AF9FB920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Guanajuato</c:v>
                  </c:pt>
                  <c:pt idx="2">
                    <c:v>Muy Alta y Alta</c:v>
                  </c:pt>
                  <c:pt idx="4">
                    <c:v>Media</c:v>
                  </c:pt>
                  <c:pt idx="6">
                    <c:v>Baja y Muy Baja</c:v>
                  </c:pt>
                </c:lvl>
              </c:multiLvlStrCache>
            </c:multiLvlStrRef>
          </c:cat>
          <c:val>
            <c:numRef>
              <c:f>_MARGINC_INT_!$F$2:$F$9</c:f>
              <c:numCache>
                <c:formatCode>General</c:formatCode>
                <c:ptCount val="8"/>
                <c:pt idx="0">
                  <c:v>489</c:v>
                </c:pt>
                <c:pt idx="1">
                  <c:v>498</c:v>
                </c:pt>
                <c:pt idx="2">
                  <c:v>462</c:v>
                </c:pt>
                <c:pt idx="3">
                  <c:v>470</c:v>
                </c:pt>
                <c:pt idx="4">
                  <c:v>492</c:v>
                </c:pt>
                <c:pt idx="5">
                  <c:v>500</c:v>
                </c:pt>
                <c:pt idx="6">
                  <c:v>539</c:v>
                </c:pt>
                <c:pt idx="7">
                  <c:v>543</c:v>
                </c:pt>
              </c:numCache>
            </c:numRef>
          </c:val>
          <c:smooth val="0"/>
          <c:extLst>
            <c:ext xmlns:c16="http://schemas.microsoft.com/office/drawing/2014/chart" uri="{C3380CC4-5D6E-409C-BE32-E72D297353CC}">
              <c16:uniqueId val="{0000000E-29C4-4042-BEF8-286AF9FB920A}"/>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43B-44AE-8071-7540BF3ECB24}"/>
              </c:ext>
            </c:extLst>
          </c:dPt>
          <c:dPt>
            <c:idx val="3"/>
            <c:marker>
              <c:spPr>
                <a:solidFill>
                  <a:srgbClr val="002060"/>
                </a:solidFill>
                <a:ln>
                  <a:noFill/>
                </a:ln>
              </c:spPr>
            </c:marker>
            <c:bubble3D val="0"/>
            <c:extLst>
              <c:ext xmlns:c16="http://schemas.microsoft.com/office/drawing/2014/chart" uri="{C3380CC4-5D6E-409C-BE32-E72D297353CC}">
                <c16:uniqueId val="{00000001-D43B-44AE-8071-7540BF3ECB24}"/>
              </c:ext>
            </c:extLst>
          </c:dPt>
          <c:dPt>
            <c:idx val="5"/>
            <c:marker>
              <c:spPr>
                <a:solidFill>
                  <a:srgbClr val="002060"/>
                </a:solidFill>
                <a:ln>
                  <a:noFill/>
                </a:ln>
              </c:spPr>
            </c:marker>
            <c:bubble3D val="0"/>
            <c:extLst>
              <c:ext xmlns:c16="http://schemas.microsoft.com/office/drawing/2014/chart" uri="{C3380CC4-5D6E-409C-BE32-E72D297353CC}">
                <c16:uniqueId val="{00000002-D43B-44AE-8071-7540BF3ECB24}"/>
              </c:ext>
            </c:extLst>
          </c:dPt>
          <c:dPt>
            <c:idx val="7"/>
            <c:marker>
              <c:spPr>
                <a:solidFill>
                  <a:srgbClr val="002060"/>
                </a:solidFill>
                <a:ln>
                  <a:noFill/>
                </a:ln>
              </c:spPr>
            </c:marker>
            <c:bubble3D val="0"/>
            <c:extLst>
              <c:ext xmlns:c16="http://schemas.microsoft.com/office/drawing/2014/chart" uri="{C3380CC4-5D6E-409C-BE32-E72D297353CC}">
                <c16:uniqueId val="{00000003-D43B-44AE-8071-7540BF3ECB24}"/>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Guanajuato</c:v>
                  </c:pt>
                  <c:pt idx="2">
                    <c:v>Muy Alta y Alta</c:v>
                  </c:pt>
                  <c:pt idx="4">
                    <c:v>Media</c:v>
                  </c:pt>
                  <c:pt idx="6">
                    <c:v>Baja y Muy Baja</c:v>
                  </c:pt>
                </c:lvl>
              </c:multiLvlStrCache>
            </c:multiLvlStrRef>
          </c:cat>
          <c:val>
            <c:numRef>
              <c:f>_MARGINC_INT_!$D$27:$D$34</c:f>
              <c:numCache>
                <c:formatCode>General</c:formatCode>
                <c:ptCount val="8"/>
                <c:pt idx="0">
                  <c:v>488.23899999999998</c:v>
                </c:pt>
                <c:pt idx="1">
                  <c:v>486.642</c:v>
                </c:pt>
                <c:pt idx="2">
                  <c:v>465.45800000000003</c:v>
                </c:pt>
                <c:pt idx="3">
                  <c:v>459.07499999999999</c:v>
                </c:pt>
                <c:pt idx="4">
                  <c:v>483.46300000000002</c:v>
                </c:pt>
                <c:pt idx="5">
                  <c:v>480.67200000000003</c:v>
                </c:pt>
                <c:pt idx="6">
                  <c:v>509.911</c:v>
                </c:pt>
                <c:pt idx="7">
                  <c:v>510.29899999999998</c:v>
                </c:pt>
              </c:numCache>
            </c:numRef>
          </c:val>
          <c:smooth val="0"/>
          <c:extLst>
            <c:ext xmlns:c16="http://schemas.microsoft.com/office/drawing/2014/chart" uri="{C3380CC4-5D6E-409C-BE32-E72D297353CC}">
              <c16:uniqueId val="{00000004-D43B-44AE-8071-7540BF3ECB2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D43B-44AE-8071-7540BF3ECB24}"/>
              </c:ext>
            </c:extLst>
          </c:dPt>
          <c:dPt>
            <c:idx val="3"/>
            <c:marker>
              <c:spPr>
                <a:solidFill>
                  <a:srgbClr val="002060"/>
                </a:solidFill>
                <a:ln>
                  <a:noFill/>
                </a:ln>
              </c:spPr>
            </c:marker>
            <c:bubble3D val="0"/>
            <c:extLst>
              <c:ext xmlns:c16="http://schemas.microsoft.com/office/drawing/2014/chart" uri="{C3380CC4-5D6E-409C-BE32-E72D297353CC}">
                <c16:uniqueId val="{00000006-D43B-44AE-8071-7540BF3ECB24}"/>
              </c:ext>
            </c:extLst>
          </c:dPt>
          <c:dPt>
            <c:idx val="5"/>
            <c:marker>
              <c:spPr>
                <a:solidFill>
                  <a:srgbClr val="002060"/>
                </a:solidFill>
                <a:ln>
                  <a:noFill/>
                </a:ln>
              </c:spPr>
            </c:marker>
            <c:bubble3D val="0"/>
            <c:extLst>
              <c:ext xmlns:c16="http://schemas.microsoft.com/office/drawing/2014/chart" uri="{C3380CC4-5D6E-409C-BE32-E72D297353CC}">
                <c16:uniqueId val="{00000007-D43B-44AE-8071-7540BF3ECB24}"/>
              </c:ext>
            </c:extLst>
          </c:dPt>
          <c:dPt>
            <c:idx val="7"/>
            <c:marker>
              <c:spPr>
                <a:solidFill>
                  <a:srgbClr val="002060"/>
                </a:solidFill>
                <a:ln>
                  <a:noFill/>
                </a:ln>
              </c:spPr>
            </c:marker>
            <c:bubble3D val="0"/>
            <c:extLst>
              <c:ext xmlns:c16="http://schemas.microsoft.com/office/drawing/2014/chart" uri="{C3380CC4-5D6E-409C-BE32-E72D297353CC}">
                <c16:uniqueId val="{00000008-D43B-44AE-8071-7540BF3ECB24}"/>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Guanajuato</c:v>
                  </c:pt>
                  <c:pt idx="2">
                    <c:v>Muy Alta y Alta</c:v>
                  </c:pt>
                  <c:pt idx="4">
                    <c:v>Media</c:v>
                  </c:pt>
                  <c:pt idx="6">
                    <c:v>Baja y Muy Baja</c:v>
                  </c:pt>
                </c:lvl>
              </c:multiLvlStrCache>
            </c:multiLvlStrRef>
          </c:cat>
          <c:val>
            <c:numRef>
              <c:f>_MARGINC_INT_!$E$27:$E$34</c:f>
              <c:numCache>
                <c:formatCode>General</c:formatCode>
                <c:ptCount val="8"/>
                <c:pt idx="0">
                  <c:v>503.76100000000002</c:v>
                </c:pt>
                <c:pt idx="1">
                  <c:v>503.358</c:v>
                </c:pt>
                <c:pt idx="2">
                  <c:v>488.54199999999997</c:v>
                </c:pt>
                <c:pt idx="3">
                  <c:v>488.92500000000001</c:v>
                </c:pt>
                <c:pt idx="4">
                  <c:v>508.53699999999998</c:v>
                </c:pt>
                <c:pt idx="5">
                  <c:v>509.32799999999997</c:v>
                </c:pt>
                <c:pt idx="6">
                  <c:v>554.08899999999994</c:v>
                </c:pt>
                <c:pt idx="7">
                  <c:v>549.70100000000002</c:v>
                </c:pt>
              </c:numCache>
            </c:numRef>
          </c:val>
          <c:smooth val="0"/>
          <c:extLst>
            <c:ext xmlns:c16="http://schemas.microsoft.com/office/drawing/2014/chart" uri="{C3380CC4-5D6E-409C-BE32-E72D297353CC}">
              <c16:uniqueId val="{00000009-D43B-44AE-8071-7540BF3ECB24}"/>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D43B-44AE-8071-7540BF3ECB24}"/>
              </c:ext>
            </c:extLst>
          </c:dPt>
          <c:dPt>
            <c:idx val="3"/>
            <c:marker>
              <c:spPr>
                <a:solidFill>
                  <a:srgbClr val="002060"/>
                </a:solidFill>
                <a:ln>
                  <a:noFill/>
                </a:ln>
              </c:spPr>
            </c:marker>
            <c:bubble3D val="0"/>
            <c:extLst>
              <c:ext xmlns:c16="http://schemas.microsoft.com/office/drawing/2014/chart" uri="{C3380CC4-5D6E-409C-BE32-E72D297353CC}">
                <c16:uniqueId val="{0000000B-D43B-44AE-8071-7540BF3ECB24}"/>
              </c:ext>
            </c:extLst>
          </c:dPt>
          <c:dPt>
            <c:idx val="5"/>
            <c:marker>
              <c:spPr>
                <a:solidFill>
                  <a:srgbClr val="002060"/>
                </a:solidFill>
                <a:ln>
                  <a:noFill/>
                </a:ln>
              </c:spPr>
            </c:marker>
            <c:bubble3D val="0"/>
            <c:extLst>
              <c:ext xmlns:c16="http://schemas.microsoft.com/office/drawing/2014/chart" uri="{C3380CC4-5D6E-409C-BE32-E72D297353CC}">
                <c16:uniqueId val="{0000000C-D43B-44AE-8071-7540BF3ECB24}"/>
              </c:ext>
            </c:extLst>
          </c:dPt>
          <c:dPt>
            <c:idx val="7"/>
            <c:marker>
              <c:spPr>
                <a:solidFill>
                  <a:srgbClr val="002060"/>
                </a:solidFill>
                <a:ln>
                  <a:noFill/>
                </a:ln>
              </c:spPr>
            </c:marker>
            <c:bubble3D val="0"/>
            <c:extLst>
              <c:ext xmlns:c16="http://schemas.microsoft.com/office/drawing/2014/chart" uri="{C3380CC4-5D6E-409C-BE32-E72D297353CC}">
                <c16:uniqueId val="{0000000D-D43B-44AE-8071-7540BF3ECB2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43B-44AE-8071-7540BF3ECB2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43B-44AE-8071-7540BF3ECB2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43B-44AE-8071-7540BF3ECB24}"/>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43B-44AE-8071-7540BF3ECB2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Guanajuato</c:v>
                  </c:pt>
                  <c:pt idx="2">
                    <c:v>Muy Alta y Alta</c:v>
                  </c:pt>
                  <c:pt idx="4">
                    <c:v>Media</c:v>
                  </c:pt>
                  <c:pt idx="6">
                    <c:v>Baja y Muy Baja</c:v>
                  </c:pt>
                </c:lvl>
              </c:multiLvlStrCache>
            </c:multiLvlStrRef>
          </c:cat>
          <c:val>
            <c:numRef>
              <c:f>_MARGINC_INT_!$F$27:$F$34</c:f>
              <c:numCache>
                <c:formatCode>General</c:formatCode>
                <c:ptCount val="8"/>
                <c:pt idx="0">
                  <c:v>496</c:v>
                </c:pt>
                <c:pt idx="1">
                  <c:v>495</c:v>
                </c:pt>
                <c:pt idx="2">
                  <c:v>477</c:v>
                </c:pt>
                <c:pt idx="3">
                  <c:v>474</c:v>
                </c:pt>
                <c:pt idx="4">
                  <c:v>496</c:v>
                </c:pt>
                <c:pt idx="5">
                  <c:v>495</c:v>
                </c:pt>
                <c:pt idx="6">
                  <c:v>532</c:v>
                </c:pt>
                <c:pt idx="7">
                  <c:v>530</c:v>
                </c:pt>
              </c:numCache>
            </c:numRef>
          </c:val>
          <c:smooth val="0"/>
          <c:extLst>
            <c:ext xmlns:c16="http://schemas.microsoft.com/office/drawing/2014/chart" uri="{C3380CC4-5D6E-409C-BE32-E72D297353CC}">
              <c16:uniqueId val="{0000000E-D43B-44AE-8071-7540BF3ECB24}"/>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B15FFE8-952A-446F-9754-EBED2152AE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CA0-48F9-8157-A9CDBF43E681}"/>
                </c:ext>
              </c:extLst>
            </c:dLbl>
            <c:dLbl>
              <c:idx val="1"/>
              <c:tx>
                <c:rich>
                  <a:bodyPr/>
                  <a:lstStyle/>
                  <a:p>
                    <a:fld id="{DC61EC0F-4067-4EF4-8FDA-9F153832EA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CA0-48F9-8157-A9CDBF43E68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A0-48F9-8157-A9CDBF43E681}"/>
                </c:ext>
              </c:extLst>
            </c:dLbl>
            <c:dLbl>
              <c:idx val="3"/>
              <c:tx>
                <c:rich>
                  <a:bodyPr/>
                  <a:lstStyle/>
                  <a:p>
                    <a:fld id="{A330EDD4-0A99-402B-944C-07ED24BD9E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CA0-48F9-8157-A9CDBF43E68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Guanajuato</c:v>
                </c:pt>
              </c:strCache>
            </c:strRef>
          </c:cat>
          <c:val>
            <c:numRef>
              <c:f>_RURALIDAD_!$C$2:$C$5</c:f>
              <c:numCache>
                <c:formatCode>General</c:formatCode>
                <c:ptCount val="4"/>
                <c:pt idx="0">
                  <c:v>-59.9</c:v>
                </c:pt>
                <c:pt idx="1">
                  <c:v>-46.5</c:v>
                </c:pt>
                <c:pt idx="3">
                  <c:v>-50.4</c:v>
                </c:pt>
              </c:numCache>
            </c:numRef>
          </c:val>
          <c:extLst>
            <c:ext xmlns:c15="http://schemas.microsoft.com/office/drawing/2012/chart" uri="{02D57815-91ED-43cb-92C2-25804820EDAC}">
              <c15:datalabelsRange>
                <c15:f>_RURALIDAD_!$G$2:$G$5</c15:f>
                <c15:dlblRangeCache>
                  <c:ptCount val="4"/>
                  <c:pt idx="0">
                    <c:v>59.9</c:v>
                  </c:pt>
                  <c:pt idx="1">
                    <c:v>46.5</c:v>
                  </c:pt>
                  <c:pt idx="3">
                    <c:v>50.4</c:v>
                  </c:pt>
                </c15:dlblRangeCache>
              </c15:datalabelsRange>
            </c:ext>
            <c:ext xmlns:c16="http://schemas.microsoft.com/office/drawing/2014/chart" uri="{C3380CC4-5D6E-409C-BE32-E72D297353CC}">
              <c16:uniqueId val="{00000004-3CA0-48F9-8157-A9CDBF43E681}"/>
            </c:ext>
          </c:extLst>
        </c:ser>
        <c:ser>
          <c:idx val="1"/>
          <c:order val="1"/>
          <c:tx>
            <c:v>NII</c:v>
          </c:tx>
          <c:spPr>
            <a:solidFill>
              <a:srgbClr val="B07CAA"/>
            </a:solidFill>
          </c:spPr>
          <c:invertIfNegative val="0"/>
          <c:dLbls>
            <c:dLbl>
              <c:idx val="0"/>
              <c:tx>
                <c:rich>
                  <a:bodyPr/>
                  <a:lstStyle/>
                  <a:p>
                    <a:fld id="{E5E54FCF-A2F9-4919-9FC3-1D738A783A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CA0-48F9-8157-A9CDBF43E681}"/>
                </c:ext>
              </c:extLst>
            </c:dLbl>
            <c:dLbl>
              <c:idx val="1"/>
              <c:tx>
                <c:rich>
                  <a:bodyPr/>
                  <a:lstStyle/>
                  <a:p>
                    <a:fld id="{3E32DB79-8932-4657-9544-E445281725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CA0-48F9-8157-A9CDBF43E68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A0-48F9-8157-A9CDBF43E681}"/>
                </c:ext>
              </c:extLst>
            </c:dLbl>
            <c:dLbl>
              <c:idx val="3"/>
              <c:tx>
                <c:rich>
                  <a:bodyPr/>
                  <a:lstStyle/>
                  <a:p>
                    <a:fld id="{36B9C2EB-0B35-4C75-A3F6-6944452F75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CA0-48F9-8157-A9CDBF43E68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Guanajuato</c:v>
                </c:pt>
              </c:strCache>
            </c:strRef>
          </c:cat>
          <c:val>
            <c:numRef>
              <c:f>_RURALIDAD_!$D$2:$D$5</c:f>
              <c:numCache>
                <c:formatCode>General</c:formatCode>
                <c:ptCount val="4"/>
                <c:pt idx="0">
                  <c:v>31.1</c:v>
                </c:pt>
                <c:pt idx="1">
                  <c:v>34.5</c:v>
                </c:pt>
                <c:pt idx="3">
                  <c:v>33.5</c:v>
                </c:pt>
              </c:numCache>
            </c:numRef>
          </c:val>
          <c:extLst>
            <c:ext xmlns:c15="http://schemas.microsoft.com/office/drawing/2012/chart" uri="{02D57815-91ED-43cb-92C2-25804820EDAC}">
              <c15:datalabelsRange>
                <c15:f>_RURALIDAD_!$H$2:$H$5</c15:f>
                <c15:dlblRangeCache>
                  <c:ptCount val="4"/>
                  <c:pt idx="0">
                    <c:v>31.1</c:v>
                  </c:pt>
                  <c:pt idx="1">
                    <c:v>34.5</c:v>
                  </c:pt>
                  <c:pt idx="3">
                    <c:v>33.5</c:v>
                  </c:pt>
                </c15:dlblRangeCache>
              </c15:datalabelsRange>
            </c:ext>
            <c:ext xmlns:c16="http://schemas.microsoft.com/office/drawing/2014/chart" uri="{C3380CC4-5D6E-409C-BE32-E72D297353CC}">
              <c16:uniqueId val="{00000009-3CA0-48F9-8157-A9CDBF43E681}"/>
            </c:ext>
          </c:extLst>
        </c:ser>
        <c:ser>
          <c:idx val="2"/>
          <c:order val="2"/>
          <c:tx>
            <c:v>NIII</c:v>
          </c:tx>
          <c:spPr>
            <a:solidFill>
              <a:srgbClr val="9A528E"/>
            </a:solidFill>
          </c:spPr>
          <c:invertIfNegative val="0"/>
          <c:dLbls>
            <c:dLbl>
              <c:idx val="0"/>
              <c:tx>
                <c:rich>
                  <a:bodyPr/>
                  <a:lstStyle/>
                  <a:p>
                    <a:fld id="{4B6135E8-293A-4D60-A9B4-713FC9A495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CA0-48F9-8157-A9CDBF43E681}"/>
                </c:ext>
              </c:extLst>
            </c:dLbl>
            <c:dLbl>
              <c:idx val="1"/>
              <c:tx>
                <c:rich>
                  <a:bodyPr/>
                  <a:lstStyle/>
                  <a:p>
                    <a:fld id="{EED79393-2DF4-47AE-832E-65B9ECB66D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CA0-48F9-8157-A9CDBF43E68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A0-48F9-8157-A9CDBF43E681}"/>
                </c:ext>
              </c:extLst>
            </c:dLbl>
            <c:dLbl>
              <c:idx val="3"/>
              <c:tx>
                <c:rich>
                  <a:bodyPr/>
                  <a:lstStyle/>
                  <a:p>
                    <a:fld id="{0D26AB39-44CC-4B7B-A153-3790B469B7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CA0-48F9-8157-A9CDBF43E68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Guanajuato</c:v>
                </c:pt>
              </c:strCache>
            </c:strRef>
          </c:cat>
          <c:val>
            <c:numRef>
              <c:f>_RURALIDAD_!$E$2:$E$5</c:f>
              <c:numCache>
                <c:formatCode>General</c:formatCode>
                <c:ptCount val="4"/>
                <c:pt idx="0">
                  <c:v>8.5</c:v>
                </c:pt>
                <c:pt idx="1">
                  <c:v>16.2</c:v>
                </c:pt>
                <c:pt idx="3">
                  <c:v>13.9</c:v>
                </c:pt>
              </c:numCache>
            </c:numRef>
          </c:val>
          <c:extLst>
            <c:ext xmlns:c15="http://schemas.microsoft.com/office/drawing/2012/chart" uri="{02D57815-91ED-43cb-92C2-25804820EDAC}">
              <c15:datalabelsRange>
                <c15:f>_RURALIDAD_!$I$2:$I$5</c15:f>
                <c15:dlblRangeCache>
                  <c:ptCount val="4"/>
                  <c:pt idx="0">
                    <c:v>8.5</c:v>
                  </c:pt>
                  <c:pt idx="1">
                    <c:v>16.2</c:v>
                  </c:pt>
                  <c:pt idx="3">
                    <c:v>13.9</c:v>
                  </c:pt>
                </c15:dlblRangeCache>
              </c15:datalabelsRange>
            </c:ext>
            <c:ext xmlns:c16="http://schemas.microsoft.com/office/drawing/2014/chart" uri="{C3380CC4-5D6E-409C-BE32-E72D297353CC}">
              <c16:uniqueId val="{0000000E-3CA0-48F9-8157-A9CDBF43E681}"/>
            </c:ext>
          </c:extLst>
        </c:ser>
        <c:ser>
          <c:idx val="3"/>
          <c:order val="3"/>
          <c:tx>
            <c:v>NIV</c:v>
          </c:tx>
          <c:spPr>
            <a:solidFill>
              <a:srgbClr val="862A77"/>
            </a:solidFill>
          </c:spPr>
          <c:invertIfNegative val="0"/>
          <c:dLbls>
            <c:dLbl>
              <c:idx val="0"/>
              <c:layout>
                <c:manualLayout>
                  <c:x val="2.2727272727272728E-2"/>
                  <c:y val="0"/>
                </c:manualLayout>
              </c:layout>
              <c:tx>
                <c:rich>
                  <a:bodyPr/>
                  <a:lstStyle/>
                  <a:p>
                    <a:fld id="{D8CB06F6-44E0-4198-BF83-4FD0EE062E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CA0-48F9-8157-A9CDBF43E681}"/>
                </c:ext>
              </c:extLst>
            </c:dLbl>
            <c:dLbl>
              <c:idx val="1"/>
              <c:layout>
                <c:manualLayout>
                  <c:x val="2.5757575757575868E-2"/>
                  <c:y val="0"/>
                </c:manualLayout>
              </c:layout>
              <c:tx>
                <c:rich>
                  <a:bodyPr/>
                  <a:lstStyle/>
                  <a:p>
                    <a:fld id="{01253A73-DC5B-48CD-B51D-4648BD1D58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CA0-48F9-8157-A9CDBF43E68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CA0-48F9-8157-A9CDBF43E681}"/>
                </c:ext>
              </c:extLst>
            </c:dLbl>
            <c:dLbl>
              <c:idx val="3"/>
              <c:layout>
                <c:manualLayout>
                  <c:x val="2.2727272727272617E-2"/>
                  <c:y val="0"/>
                </c:manualLayout>
              </c:layout>
              <c:tx>
                <c:rich>
                  <a:bodyPr/>
                  <a:lstStyle/>
                  <a:p>
                    <a:fld id="{5511ABEF-5152-4420-BE16-770C7E2CE2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CA0-48F9-8157-A9CDBF43E681}"/>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Guanajuato</c:v>
                </c:pt>
              </c:strCache>
            </c:strRef>
          </c:cat>
          <c:val>
            <c:numRef>
              <c:f>_RURALIDAD_!$F$2:$F$5</c:f>
              <c:numCache>
                <c:formatCode>General</c:formatCode>
                <c:ptCount val="4"/>
                <c:pt idx="0">
                  <c:v>0.5</c:v>
                </c:pt>
                <c:pt idx="1">
                  <c:v>2.8</c:v>
                </c:pt>
                <c:pt idx="3">
                  <c:v>2.2000000000000002</c:v>
                </c:pt>
              </c:numCache>
            </c:numRef>
          </c:val>
          <c:extLst>
            <c:ext xmlns:c15="http://schemas.microsoft.com/office/drawing/2012/chart" uri="{02D57815-91ED-43cb-92C2-25804820EDAC}">
              <c15:datalabelsRange>
                <c15:f>_RURALIDAD_!$J$2:$J$5</c15:f>
                <c15:dlblRangeCache>
                  <c:ptCount val="4"/>
                  <c:pt idx="0">
                    <c:v>0.5˟</c:v>
                  </c:pt>
                  <c:pt idx="1">
                    <c:v>2.8</c:v>
                  </c:pt>
                  <c:pt idx="3">
                    <c:v>2.2</c:v>
                  </c:pt>
                </c15:dlblRangeCache>
              </c15:datalabelsRange>
            </c:ext>
            <c:ext xmlns:c16="http://schemas.microsoft.com/office/drawing/2014/chart" uri="{C3380CC4-5D6E-409C-BE32-E72D297353CC}">
              <c16:uniqueId val="{00000013-3CA0-48F9-8157-A9CDBF43E681}"/>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C857831-FA61-4CC9-B92C-A422166F3D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966-4A58-BC50-164F6D346AF4}"/>
                </c:ext>
              </c:extLst>
            </c:dLbl>
            <c:dLbl>
              <c:idx val="1"/>
              <c:tx>
                <c:rich>
                  <a:bodyPr/>
                  <a:lstStyle/>
                  <a:p>
                    <a:fld id="{D324BF15-C845-4046-AC5C-95907F3DD5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966-4A58-BC50-164F6D346AF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66-4A58-BC50-164F6D346AF4}"/>
                </c:ext>
              </c:extLst>
            </c:dLbl>
            <c:dLbl>
              <c:idx val="3"/>
              <c:tx>
                <c:rich>
                  <a:bodyPr/>
                  <a:lstStyle/>
                  <a:p>
                    <a:fld id="{80D3A468-7AF3-44EE-A06D-784C200A7A9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966-4A58-BC50-164F6D346AF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Guanajuato</c:v>
                </c:pt>
              </c:strCache>
            </c:strRef>
          </c:cat>
          <c:val>
            <c:numRef>
              <c:f>_RURALIDAD_!$C$28:$C$31</c:f>
              <c:numCache>
                <c:formatCode>General</c:formatCode>
                <c:ptCount val="4"/>
                <c:pt idx="0">
                  <c:v>-65</c:v>
                </c:pt>
                <c:pt idx="1">
                  <c:v>-60.2</c:v>
                </c:pt>
                <c:pt idx="3">
                  <c:v>-61.6</c:v>
                </c:pt>
              </c:numCache>
            </c:numRef>
          </c:val>
          <c:extLst>
            <c:ext xmlns:c15="http://schemas.microsoft.com/office/drawing/2012/chart" uri="{02D57815-91ED-43cb-92C2-25804820EDAC}">
              <c15:datalabelsRange>
                <c15:f>_RURALIDAD_!$G$28:$G$31</c15:f>
                <c15:dlblRangeCache>
                  <c:ptCount val="4"/>
                  <c:pt idx="0">
                    <c:v>65.0</c:v>
                  </c:pt>
                  <c:pt idx="1">
                    <c:v>60.2</c:v>
                  </c:pt>
                  <c:pt idx="3">
                    <c:v>61.6</c:v>
                  </c:pt>
                </c15:dlblRangeCache>
              </c15:datalabelsRange>
            </c:ext>
            <c:ext xmlns:c16="http://schemas.microsoft.com/office/drawing/2014/chart" uri="{C3380CC4-5D6E-409C-BE32-E72D297353CC}">
              <c16:uniqueId val="{00000004-C966-4A58-BC50-164F6D346AF4}"/>
            </c:ext>
          </c:extLst>
        </c:ser>
        <c:ser>
          <c:idx val="1"/>
          <c:order val="1"/>
          <c:tx>
            <c:v>NII</c:v>
          </c:tx>
          <c:spPr>
            <a:solidFill>
              <a:srgbClr val="B07CAA"/>
            </a:solidFill>
          </c:spPr>
          <c:invertIfNegative val="0"/>
          <c:dLbls>
            <c:dLbl>
              <c:idx val="0"/>
              <c:tx>
                <c:rich>
                  <a:bodyPr/>
                  <a:lstStyle/>
                  <a:p>
                    <a:fld id="{3AC032AC-E039-46AE-B3F7-4A1A18B1AF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966-4A58-BC50-164F6D346AF4}"/>
                </c:ext>
              </c:extLst>
            </c:dLbl>
            <c:dLbl>
              <c:idx val="1"/>
              <c:tx>
                <c:rich>
                  <a:bodyPr/>
                  <a:lstStyle/>
                  <a:p>
                    <a:fld id="{C235F9ED-B7BB-4549-8304-C228B6531B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966-4A58-BC50-164F6D346AF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66-4A58-BC50-164F6D346AF4}"/>
                </c:ext>
              </c:extLst>
            </c:dLbl>
            <c:dLbl>
              <c:idx val="3"/>
              <c:tx>
                <c:rich>
                  <a:bodyPr/>
                  <a:lstStyle/>
                  <a:p>
                    <a:fld id="{9400B773-5A2B-4E3D-87F3-59D389D027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966-4A58-BC50-164F6D346AF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Guanajuato</c:v>
                </c:pt>
              </c:strCache>
            </c:strRef>
          </c:cat>
          <c:val>
            <c:numRef>
              <c:f>_RURALIDAD_!$D$28:$D$31</c:f>
              <c:numCache>
                <c:formatCode>General</c:formatCode>
                <c:ptCount val="4"/>
                <c:pt idx="0">
                  <c:v>18.7</c:v>
                </c:pt>
                <c:pt idx="1">
                  <c:v>18</c:v>
                </c:pt>
                <c:pt idx="3">
                  <c:v>18.2</c:v>
                </c:pt>
              </c:numCache>
            </c:numRef>
          </c:val>
          <c:extLst>
            <c:ext xmlns:c15="http://schemas.microsoft.com/office/drawing/2012/chart" uri="{02D57815-91ED-43cb-92C2-25804820EDAC}">
              <c15:datalabelsRange>
                <c15:f>_RURALIDAD_!$H$28:$H$31</c15:f>
                <c15:dlblRangeCache>
                  <c:ptCount val="4"/>
                  <c:pt idx="0">
                    <c:v>18.7</c:v>
                  </c:pt>
                  <c:pt idx="1">
                    <c:v>18.0</c:v>
                  </c:pt>
                  <c:pt idx="3">
                    <c:v>18.2</c:v>
                  </c:pt>
                </c15:dlblRangeCache>
              </c15:datalabelsRange>
            </c:ext>
            <c:ext xmlns:c16="http://schemas.microsoft.com/office/drawing/2014/chart" uri="{C3380CC4-5D6E-409C-BE32-E72D297353CC}">
              <c16:uniqueId val="{00000009-C966-4A58-BC50-164F6D346AF4}"/>
            </c:ext>
          </c:extLst>
        </c:ser>
        <c:ser>
          <c:idx val="2"/>
          <c:order val="2"/>
          <c:tx>
            <c:v>NIII</c:v>
          </c:tx>
          <c:spPr>
            <a:solidFill>
              <a:srgbClr val="9A528E"/>
            </a:solidFill>
          </c:spPr>
          <c:invertIfNegative val="0"/>
          <c:dLbls>
            <c:dLbl>
              <c:idx val="0"/>
              <c:tx>
                <c:rich>
                  <a:bodyPr/>
                  <a:lstStyle/>
                  <a:p>
                    <a:fld id="{8788FCF1-DEBB-4BE3-9E52-F9F9C43593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966-4A58-BC50-164F6D346AF4}"/>
                </c:ext>
              </c:extLst>
            </c:dLbl>
            <c:dLbl>
              <c:idx val="1"/>
              <c:tx>
                <c:rich>
                  <a:bodyPr/>
                  <a:lstStyle/>
                  <a:p>
                    <a:fld id="{DCBF5C1A-0305-40F5-BA8F-2C57FEC503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966-4A58-BC50-164F6D346AF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66-4A58-BC50-164F6D346AF4}"/>
                </c:ext>
              </c:extLst>
            </c:dLbl>
            <c:dLbl>
              <c:idx val="3"/>
              <c:tx>
                <c:rich>
                  <a:bodyPr/>
                  <a:lstStyle/>
                  <a:p>
                    <a:fld id="{27CC9EC6-0756-42FD-8369-4A5183E39BF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966-4A58-BC50-164F6D346AF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Guanajuato</c:v>
                </c:pt>
              </c:strCache>
            </c:strRef>
          </c:cat>
          <c:val>
            <c:numRef>
              <c:f>_RURALIDAD_!$E$28:$E$31</c:f>
              <c:numCache>
                <c:formatCode>General</c:formatCode>
                <c:ptCount val="4"/>
                <c:pt idx="0">
                  <c:v>12.1</c:v>
                </c:pt>
                <c:pt idx="1">
                  <c:v>14.6</c:v>
                </c:pt>
                <c:pt idx="3">
                  <c:v>13.9</c:v>
                </c:pt>
              </c:numCache>
            </c:numRef>
          </c:val>
          <c:extLst>
            <c:ext xmlns:c15="http://schemas.microsoft.com/office/drawing/2012/chart" uri="{02D57815-91ED-43cb-92C2-25804820EDAC}">
              <c15:datalabelsRange>
                <c15:f>_RURALIDAD_!$I$28:$I$31</c15:f>
                <c15:dlblRangeCache>
                  <c:ptCount val="4"/>
                  <c:pt idx="0">
                    <c:v>12.1</c:v>
                  </c:pt>
                  <c:pt idx="1">
                    <c:v>14.6</c:v>
                  </c:pt>
                  <c:pt idx="3">
                    <c:v>13.9</c:v>
                  </c:pt>
                </c15:dlblRangeCache>
              </c15:datalabelsRange>
            </c:ext>
            <c:ext xmlns:c16="http://schemas.microsoft.com/office/drawing/2014/chart" uri="{C3380CC4-5D6E-409C-BE32-E72D297353CC}">
              <c16:uniqueId val="{0000000E-C966-4A58-BC50-164F6D346AF4}"/>
            </c:ext>
          </c:extLst>
        </c:ser>
        <c:ser>
          <c:idx val="3"/>
          <c:order val="3"/>
          <c:tx>
            <c:v>NIV</c:v>
          </c:tx>
          <c:spPr>
            <a:solidFill>
              <a:srgbClr val="862A77"/>
            </a:solidFill>
          </c:spPr>
          <c:invertIfNegative val="0"/>
          <c:dLbls>
            <c:dLbl>
              <c:idx val="0"/>
              <c:layout>
                <c:manualLayout>
                  <c:x val="3.3333333333333333E-2"/>
                  <c:y val="0"/>
                </c:manualLayout>
              </c:layout>
              <c:tx>
                <c:rich>
                  <a:bodyPr/>
                  <a:lstStyle/>
                  <a:p>
                    <a:pPr>
                      <a:defRPr sz="1400" b="1" baseline="0">
                        <a:solidFill>
                          <a:srgbClr val="862A77"/>
                        </a:solidFill>
                        <a:latin typeface="Calibri"/>
                      </a:defRPr>
                    </a:pPr>
                    <a:fld id="{7AC53D09-E25F-467A-9E83-6C16BD53C06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966-4A58-BC50-164F6D346AF4}"/>
                </c:ext>
              </c:extLst>
            </c:dLbl>
            <c:dLbl>
              <c:idx val="1"/>
              <c:tx>
                <c:rich>
                  <a:bodyPr/>
                  <a:lstStyle/>
                  <a:p>
                    <a:fld id="{98630BB1-D014-4D74-AE56-4D643637E1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966-4A58-BC50-164F6D346AF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66-4A58-BC50-164F6D346AF4}"/>
                </c:ext>
              </c:extLst>
            </c:dLbl>
            <c:dLbl>
              <c:idx val="3"/>
              <c:tx>
                <c:rich>
                  <a:bodyPr/>
                  <a:lstStyle/>
                  <a:p>
                    <a:fld id="{898A01C4-5FE4-400A-8994-307F2265FB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966-4A58-BC50-164F6D346AF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Guanajuato</c:v>
                </c:pt>
              </c:strCache>
            </c:strRef>
          </c:cat>
          <c:val>
            <c:numRef>
              <c:f>_RURALIDAD_!$F$28:$F$31</c:f>
              <c:numCache>
                <c:formatCode>General</c:formatCode>
                <c:ptCount val="4"/>
                <c:pt idx="0">
                  <c:v>4.0999999999999996</c:v>
                </c:pt>
                <c:pt idx="1">
                  <c:v>7.3</c:v>
                </c:pt>
                <c:pt idx="3">
                  <c:v>6.3</c:v>
                </c:pt>
              </c:numCache>
            </c:numRef>
          </c:val>
          <c:extLst>
            <c:ext xmlns:c15="http://schemas.microsoft.com/office/drawing/2012/chart" uri="{02D57815-91ED-43cb-92C2-25804820EDAC}">
              <c15:datalabelsRange>
                <c15:f>_RURALIDAD_!$J$28:$J$31</c15:f>
                <c15:dlblRangeCache>
                  <c:ptCount val="4"/>
                  <c:pt idx="0">
                    <c:v>4.1˟</c:v>
                  </c:pt>
                  <c:pt idx="1">
                    <c:v>7.3</c:v>
                  </c:pt>
                  <c:pt idx="3">
                    <c:v>6.3</c:v>
                  </c:pt>
                </c15:dlblRangeCache>
              </c15:datalabelsRange>
            </c:ext>
            <c:ext xmlns:c16="http://schemas.microsoft.com/office/drawing/2014/chart" uri="{C3380CC4-5D6E-409C-BE32-E72D297353CC}">
              <c16:uniqueId val="{00000013-C966-4A58-BC50-164F6D346AF4}"/>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073-400F-8E93-F427C75B474B}"/>
              </c:ext>
            </c:extLst>
          </c:dPt>
          <c:dPt>
            <c:idx val="3"/>
            <c:marker>
              <c:spPr>
                <a:solidFill>
                  <a:srgbClr val="002060"/>
                </a:solidFill>
                <a:ln>
                  <a:noFill/>
                </a:ln>
              </c:spPr>
            </c:marker>
            <c:bubble3D val="0"/>
            <c:extLst>
              <c:ext xmlns:c16="http://schemas.microsoft.com/office/drawing/2014/chart" uri="{C3380CC4-5D6E-409C-BE32-E72D297353CC}">
                <c16:uniqueId val="{00000001-3073-400F-8E93-F427C75B474B}"/>
              </c:ext>
            </c:extLst>
          </c:dPt>
          <c:dPt>
            <c:idx val="5"/>
            <c:marker>
              <c:spPr>
                <a:solidFill>
                  <a:srgbClr val="002060"/>
                </a:solidFill>
                <a:ln>
                  <a:noFill/>
                </a:ln>
              </c:spPr>
            </c:marker>
            <c:bubble3D val="0"/>
            <c:extLst>
              <c:ext xmlns:c16="http://schemas.microsoft.com/office/drawing/2014/chart" uri="{C3380CC4-5D6E-409C-BE32-E72D297353CC}">
                <c16:uniqueId val="{00000002-3073-400F-8E93-F427C75B474B}"/>
              </c:ext>
            </c:extLst>
          </c:dPt>
          <c:cat>
            <c:multiLvlStrRef>
              <c:f>_RURALIDAD_INT_!$B$2:$C$7</c:f>
              <c:multiLvlStrCache>
                <c:ptCount val="6"/>
                <c:lvl>
                  <c:pt idx="0">
                    <c:v>2015</c:v>
                  </c:pt>
                  <c:pt idx="1">
                    <c:v>2018</c:v>
                  </c:pt>
                  <c:pt idx="2">
                    <c:v>2015</c:v>
                  </c:pt>
                  <c:pt idx="3">
                    <c:v>2018</c:v>
                  </c:pt>
                  <c:pt idx="4">
                    <c:v>2015</c:v>
                  </c:pt>
                  <c:pt idx="5">
                    <c:v>2018</c:v>
                  </c:pt>
                </c:lvl>
                <c:lvl>
                  <c:pt idx="0">
                    <c:v>Guanajuato</c:v>
                  </c:pt>
                  <c:pt idx="2">
                    <c:v>Urbana</c:v>
                  </c:pt>
                  <c:pt idx="4">
                    <c:v>Rural</c:v>
                  </c:pt>
                </c:lvl>
              </c:multiLvlStrCache>
            </c:multiLvlStrRef>
          </c:cat>
          <c:val>
            <c:numRef>
              <c:f>_RURALIDAD_INT_!$D$2:$D$7</c:f>
              <c:numCache>
                <c:formatCode>General</c:formatCode>
                <c:ptCount val="6"/>
                <c:pt idx="0">
                  <c:v>481.637</c:v>
                </c:pt>
                <c:pt idx="1">
                  <c:v>491.23399999999998</c:v>
                </c:pt>
                <c:pt idx="2">
                  <c:v>492.44299999999998</c:v>
                </c:pt>
                <c:pt idx="3">
                  <c:v>499.24400000000003</c:v>
                </c:pt>
                <c:pt idx="4">
                  <c:v>446.87099999999998</c:v>
                </c:pt>
                <c:pt idx="5">
                  <c:v>465.24900000000002</c:v>
                </c:pt>
              </c:numCache>
            </c:numRef>
          </c:val>
          <c:smooth val="0"/>
          <c:extLst>
            <c:ext xmlns:c16="http://schemas.microsoft.com/office/drawing/2014/chart" uri="{C3380CC4-5D6E-409C-BE32-E72D297353CC}">
              <c16:uniqueId val="{00000003-3073-400F-8E93-F427C75B474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073-400F-8E93-F427C75B474B}"/>
              </c:ext>
            </c:extLst>
          </c:dPt>
          <c:dPt>
            <c:idx val="3"/>
            <c:marker>
              <c:spPr>
                <a:solidFill>
                  <a:srgbClr val="002060"/>
                </a:solidFill>
                <a:ln>
                  <a:noFill/>
                </a:ln>
              </c:spPr>
            </c:marker>
            <c:bubble3D val="0"/>
            <c:extLst>
              <c:ext xmlns:c16="http://schemas.microsoft.com/office/drawing/2014/chart" uri="{C3380CC4-5D6E-409C-BE32-E72D297353CC}">
                <c16:uniqueId val="{00000005-3073-400F-8E93-F427C75B474B}"/>
              </c:ext>
            </c:extLst>
          </c:dPt>
          <c:dPt>
            <c:idx val="5"/>
            <c:marker>
              <c:spPr>
                <a:solidFill>
                  <a:srgbClr val="002060"/>
                </a:solidFill>
                <a:ln>
                  <a:noFill/>
                </a:ln>
              </c:spPr>
            </c:marker>
            <c:bubble3D val="0"/>
            <c:extLst>
              <c:ext xmlns:c16="http://schemas.microsoft.com/office/drawing/2014/chart" uri="{C3380CC4-5D6E-409C-BE32-E72D297353CC}">
                <c16:uniqueId val="{00000006-3073-400F-8E93-F427C75B474B}"/>
              </c:ext>
            </c:extLst>
          </c:dPt>
          <c:cat>
            <c:multiLvlStrRef>
              <c:f>_RURALIDAD_INT_!$B$2:$C$7</c:f>
              <c:multiLvlStrCache>
                <c:ptCount val="6"/>
                <c:lvl>
                  <c:pt idx="0">
                    <c:v>2015</c:v>
                  </c:pt>
                  <c:pt idx="1">
                    <c:v>2018</c:v>
                  </c:pt>
                  <c:pt idx="2">
                    <c:v>2015</c:v>
                  </c:pt>
                  <c:pt idx="3">
                    <c:v>2018</c:v>
                  </c:pt>
                  <c:pt idx="4">
                    <c:v>2015</c:v>
                  </c:pt>
                  <c:pt idx="5">
                    <c:v>2018</c:v>
                  </c:pt>
                </c:lvl>
                <c:lvl>
                  <c:pt idx="0">
                    <c:v>Guanajuato</c:v>
                  </c:pt>
                  <c:pt idx="2">
                    <c:v>Urbana</c:v>
                  </c:pt>
                  <c:pt idx="4">
                    <c:v>Rural</c:v>
                  </c:pt>
                </c:lvl>
              </c:multiLvlStrCache>
            </c:multiLvlStrRef>
          </c:cat>
          <c:val>
            <c:numRef>
              <c:f>_RURALIDAD_INT_!$E$2:$E$7</c:f>
              <c:numCache>
                <c:formatCode>General</c:formatCode>
                <c:ptCount val="6"/>
                <c:pt idx="0">
                  <c:v>496.363</c:v>
                </c:pt>
                <c:pt idx="1">
                  <c:v>504.76600000000002</c:v>
                </c:pt>
                <c:pt idx="2">
                  <c:v>509.55700000000002</c:v>
                </c:pt>
                <c:pt idx="3">
                  <c:v>516.75599999999997</c:v>
                </c:pt>
                <c:pt idx="4">
                  <c:v>475.12900000000002</c:v>
                </c:pt>
                <c:pt idx="5">
                  <c:v>484.75099999999998</c:v>
                </c:pt>
              </c:numCache>
            </c:numRef>
          </c:val>
          <c:smooth val="0"/>
          <c:extLst>
            <c:ext xmlns:c16="http://schemas.microsoft.com/office/drawing/2014/chart" uri="{C3380CC4-5D6E-409C-BE32-E72D297353CC}">
              <c16:uniqueId val="{00000007-3073-400F-8E93-F427C75B474B}"/>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073-400F-8E93-F427C75B474B}"/>
              </c:ext>
            </c:extLst>
          </c:dPt>
          <c:dPt>
            <c:idx val="3"/>
            <c:marker>
              <c:spPr>
                <a:solidFill>
                  <a:srgbClr val="002060"/>
                </a:solidFill>
                <a:ln>
                  <a:noFill/>
                </a:ln>
              </c:spPr>
            </c:marker>
            <c:bubble3D val="0"/>
            <c:extLst>
              <c:ext xmlns:c16="http://schemas.microsoft.com/office/drawing/2014/chart" uri="{C3380CC4-5D6E-409C-BE32-E72D297353CC}">
                <c16:uniqueId val="{00000009-3073-400F-8E93-F427C75B474B}"/>
              </c:ext>
            </c:extLst>
          </c:dPt>
          <c:dPt>
            <c:idx val="5"/>
            <c:marker>
              <c:spPr>
                <a:solidFill>
                  <a:srgbClr val="002060"/>
                </a:solidFill>
                <a:ln>
                  <a:noFill/>
                </a:ln>
              </c:spPr>
            </c:marker>
            <c:bubble3D val="0"/>
            <c:extLst>
              <c:ext xmlns:c16="http://schemas.microsoft.com/office/drawing/2014/chart" uri="{C3380CC4-5D6E-409C-BE32-E72D297353CC}">
                <c16:uniqueId val="{0000000A-3073-400F-8E93-F427C75B474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073-400F-8E93-F427C75B474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073-400F-8E93-F427C75B474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073-400F-8E93-F427C75B474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Guanajuato</c:v>
                  </c:pt>
                  <c:pt idx="2">
                    <c:v>Urbana</c:v>
                  </c:pt>
                  <c:pt idx="4">
                    <c:v>Rural</c:v>
                  </c:pt>
                </c:lvl>
              </c:multiLvlStrCache>
            </c:multiLvlStrRef>
          </c:cat>
          <c:val>
            <c:numRef>
              <c:f>_RURALIDAD_INT_!$F$2:$F$7</c:f>
              <c:numCache>
                <c:formatCode>General</c:formatCode>
                <c:ptCount val="6"/>
                <c:pt idx="0">
                  <c:v>489</c:v>
                </c:pt>
                <c:pt idx="1">
                  <c:v>498</c:v>
                </c:pt>
                <c:pt idx="2">
                  <c:v>501</c:v>
                </c:pt>
                <c:pt idx="3">
                  <c:v>508</c:v>
                </c:pt>
                <c:pt idx="4">
                  <c:v>461</c:v>
                </c:pt>
                <c:pt idx="5">
                  <c:v>475</c:v>
                </c:pt>
              </c:numCache>
            </c:numRef>
          </c:val>
          <c:smooth val="0"/>
          <c:extLst>
            <c:ext xmlns:c16="http://schemas.microsoft.com/office/drawing/2014/chart" uri="{C3380CC4-5D6E-409C-BE32-E72D297353CC}">
              <c16:uniqueId val="{0000000B-3073-400F-8E93-F427C75B474B}"/>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C41-41BE-B346-791DA1990E95}"/>
              </c:ext>
            </c:extLst>
          </c:dPt>
          <c:dPt>
            <c:idx val="3"/>
            <c:marker>
              <c:spPr>
                <a:solidFill>
                  <a:srgbClr val="002060"/>
                </a:solidFill>
                <a:ln>
                  <a:noFill/>
                </a:ln>
              </c:spPr>
            </c:marker>
            <c:bubble3D val="0"/>
            <c:extLst>
              <c:ext xmlns:c16="http://schemas.microsoft.com/office/drawing/2014/chart" uri="{C3380CC4-5D6E-409C-BE32-E72D297353CC}">
                <c16:uniqueId val="{00000001-AC41-41BE-B346-791DA1990E95}"/>
              </c:ext>
            </c:extLst>
          </c:dPt>
          <c:dPt>
            <c:idx val="5"/>
            <c:marker>
              <c:spPr>
                <a:solidFill>
                  <a:srgbClr val="002060"/>
                </a:solidFill>
                <a:ln>
                  <a:noFill/>
                </a:ln>
              </c:spPr>
            </c:marker>
            <c:bubble3D val="0"/>
            <c:extLst>
              <c:ext xmlns:c16="http://schemas.microsoft.com/office/drawing/2014/chart" uri="{C3380CC4-5D6E-409C-BE32-E72D297353CC}">
                <c16:uniqueId val="{00000002-AC41-41BE-B346-791DA1990E95}"/>
              </c:ext>
            </c:extLst>
          </c:dPt>
          <c:cat>
            <c:multiLvlStrRef>
              <c:f>_RURALIDAD_INT_!$B$27:$C$32</c:f>
              <c:multiLvlStrCache>
                <c:ptCount val="6"/>
                <c:lvl>
                  <c:pt idx="0">
                    <c:v>2015</c:v>
                  </c:pt>
                  <c:pt idx="1">
                    <c:v>2018</c:v>
                  </c:pt>
                  <c:pt idx="2">
                    <c:v>2015</c:v>
                  </c:pt>
                  <c:pt idx="3">
                    <c:v>2018</c:v>
                  </c:pt>
                  <c:pt idx="4">
                    <c:v>2015</c:v>
                  </c:pt>
                  <c:pt idx="5">
                    <c:v>2018</c:v>
                  </c:pt>
                </c:lvl>
                <c:lvl>
                  <c:pt idx="0">
                    <c:v>Guanajuato</c:v>
                  </c:pt>
                  <c:pt idx="2">
                    <c:v>Urbana</c:v>
                  </c:pt>
                  <c:pt idx="4">
                    <c:v>Rural</c:v>
                  </c:pt>
                </c:lvl>
              </c:multiLvlStrCache>
            </c:multiLvlStrRef>
          </c:cat>
          <c:val>
            <c:numRef>
              <c:f>_RURALIDAD_INT_!$D$27:$D$32</c:f>
              <c:numCache>
                <c:formatCode>General</c:formatCode>
                <c:ptCount val="6"/>
                <c:pt idx="0">
                  <c:v>488.23899999999998</c:v>
                </c:pt>
                <c:pt idx="1">
                  <c:v>486.642</c:v>
                </c:pt>
                <c:pt idx="2">
                  <c:v>492.04500000000002</c:v>
                </c:pt>
                <c:pt idx="3">
                  <c:v>489.45299999999997</c:v>
                </c:pt>
                <c:pt idx="4">
                  <c:v>465.08</c:v>
                </c:pt>
                <c:pt idx="5">
                  <c:v>472.065</c:v>
                </c:pt>
              </c:numCache>
            </c:numRef>
          </c:val>
          <c:smooth val="0"/>
          <c:extLst>
            <c:ext xmlns:c16="http://schemas.microsoft.com/office/drawing/2014/chart" uri="{C3380CC4-5D6E-409C-BE32-E72D297353CC}">
              <c16:uniqueId val="{00000003-AC41-41BE-B346-791DA1990E9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C41-41BE-B346-791DA1990E95}"/>
              </c:ext>
            </c:extLst>
          </c:dPt>
          <c:dPt>
            <c:idx val="3"/>
            <c:marker>
              <c:spPr>
                <a:solidFill>
                  <a:srgbClr val="002060"/>
                </a:solidFill>
                <a:ln>
                  <a:noFill/>
                </a:ln>
              </c:spPr>
            </c:marker>
            <c:bubble3D val="0"/>
            <c:extLst>
              <c:ext xmlns:c16="http://schemas.microsoft.com/office/drawing/2014/chart" uri="{C3380CC4-5D6E-409C-BE32-E72D297353CC}">
                <c16:uniqueId val="{00000005-AC41-41BE-B346-791DA1990E95}"/>
              </c:ext>
            </c:extLst>
          </c:dPt>
          <c:dPt>
            <c:idx val="5"/>
            <c:marker>
              <c:spPr>
                <a:solidFill>
                  <a:srgbClr val="002060"/>
                </a:solidFill>
                <a:ln>
                  <a:noFill/>
                </a:ln>
              </c:spPr>
            </c:marker>
            <c:bubble3D val="0"/>
            <c:extLst>
              <c:ext xmlns:c16="http://schemas.microsoft.com/office/drawing/2014/chart" uri="{C3380CC4-5D6E-409C-BE32-E72D297353CC}">
                <c16:uniqueId val="{00000006-AC41-41BE-B346-791DA1990E95}"/>
              </c:ext>
            </c:extLst>
          </c:dPt>
          <c:cat>
            <c:multiLvlStrRef>
              <c:f>_RURALIDAD_INT_!$B$27:$C$32</c:f>
              <c:multiLvlStrCache>
                <c:ptCount val="6"/>
                <c:lvl>
                  <c:pt idx="0">
                    <c:v>2015</c:v>
                  </c:pt>
                  <c:pt idx="1">
                    <c:v>2018</c:v>
                  </c:pt>
                  <c:pt idx="2">
                    <c:v>2015</c:v>
                  </c:pt>
                  <c:pt idx="3">
                    <c:v>2018</c:v>
                  </c:pt>
                  <c:pt idx="4">
                    <c:v>2015</c:v>
                  </c:pt>
                  <c:pt idx="5">
                    <c:v>2018</c:v>
                  </c:pt>
                </c:lvl>
                <c:lvl>
                  <c:pt idx="0">
                    <c:v>Guanajuato</c:v>
                  </c:pt>
                  <c:pt idx="2">
                    <c:v>Urbana</c:v>
                  </c:pt>
                  <c:pt idx="4">
                    <c:v>Rural</c:v>
                  </c:pt>
                </c:lvl>
              </c:multiLvlStrCache>
            </c:multiLvlStrRef>
          </c:cat>
          <c:val>
            <c:numRef>
              <c:f>_RURALIDAD_INT_!$E$27:$E$32</c:f>
              <c:numCache>
                <c:formatCode>General</c:formatCode>
                <c:ptCount val="6"/>
                <c:pt idx="0">
                  <c:v>503.76100000000002</c:v>
                </c:pt>
                <c:pt idx="1">
                  <c:v>503.358</c:v>
                </c:pt>
                <c:pt idx="2">
                  <c:v>509.95499999999998</c:v>
                </c:pt>
                <c:pt idx="3">
                  <c:v>510.54700000000003</c:v>
                </c:pt>
                <c:pt idx="4">
                  <c:v>496.92</c:v>
                </c:pt>
                <c:pt idx="5">
                  <c:v>497.935</c:v>
                </c:pt>
              </c:numCache>
            </c:numRef>
          </c:val>
          <c:smooth val="0"/>
          <c:extLst>
            <c:ext xmlns:c16="http://schemas.microsoft.com/office/drawing/2014/chart" uri="{C3380CC4-5D6E-409C-BE32-E72D297353CC}">
              <c16:uniqueId val="{00000007-AC41-41BE-B346-791DA1990E95}"/>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C41-41BE-B346-791DA1990E95}"/>
              </c:ext>
            </c:extLst>
          </c:dPt>
          <c:dPt>
            <c:idx val="3"/>
            <c:marker>
              <c:spPr>
                <a:solidFill>
                  <a:srgbClr val="002060"/>
                </a:solidFill>
                <a:ln>
                  <a:noFill/>
                </a:ln>
              </c:spPr>
            </c:marker>
            <c:bubble3D val="0"/>
            <c:extLst>
              <c:ext xmlns:c16="http://schemas.microsoft.com/office/drawing/2014/chart" uri="{C3380CC4-5D6E-409C-BE32-E72D297353CC}">
                <c16:uniqueId val="{00000009-AC41-41BE-B346-791DA1990E95}"/>
              </c:ext>
            </c:extLst>
          </c:dPt>
          <c:dPt>
            <c:idx val="5"/>
            <c:marker>
              <c:spPr>
                <a:solidFill>
                  <a:srgbClr val="002060"/>
                </a:solidFill>
                <a:ln>
                  <a:noFill/>
                </a:ln>
              </c:spPr>
            </c:marker>
            <c:bubble3D val="0"/>
            <c:extLst>
              <c:ext xmlns:c16="http://schemas.microsoft.com/office/drawing/2014/chart" uri="{C3380CC4-5D6E-409C-BE32-E72D297353CC}">
                <c16:uniqueId val="{0000000A-AC41-41BE-B346-791DA1990E9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C41-41BE-B346-791DA1990E9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C41-41BE-B346-791DA1990E9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C41-41BE-B346-791DA1990E9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Guanajuato</c:v>
                  </c:pt>
                  <c:pt idx="2">
                    <c:v>Urbana</c:v>
                  </c:pt>
                  <c:pt idx="4">
                    <c:v>Rural</c:v>
                  </c:pt>
                </c:lvl>
              </c:multiLvlStrCache>
            </c:multiLvlStrRef>
          </c:cat>
          <c:val>
            <c:numRef>
              <c:f>_RURALIDAD_INT_!$F$27:$F$32</c:f>
              <c:numCache>
                <c:formatCode>General</c:formatCode>
                <c:ptCount val="6"/>
                <c:pt idx="0">
                  <c:v>496</c:v>
                </c:pt>
                <c:pt idx="1">
                  <c:v>495</c:v>
                </c:pt>
                <c:pt idx="2">
                  <c:v>501</c:v>
                </c:pt>
                <c:pt idx="3">
                  <c:v>500</c:v>
                </c:pt>
                <c:pt idx="4">
                  <c:v>481</c:v>
                </c:pt>
                <c:pt idx="5">
                  <c:v>485</c:v>
                </c:pt>
              </c:numCache>
            </c:numRef>
          </c:val>
          <c:smooth val="0"/>
          <c:extLst>
            <c:ext xmlns:c16="http://schemas.microsoft.com/office/drawing/2014/chart" uri="{C3380CC4-5D6E-409C-BE32-E72D297353CC}">
              <c16:uniqueId val="{0000000B-AC41-41BE-B346-791DA1990E95}"/>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_REGION_OCCIDENTE_!$E$1</c:f>
              <c:strCache>
                <c:ptCount val="1"/>
                <c:pt idx="0">
                  <c:v>NI</c:v>
                </c:pt>
              </c:strCache>
            </c:strRef>
          </c:tx>
          <c:spPr>
            <a:solidFill>
              <a:srgbClr val="C8A8C8"/>
            </a:solidFill>
          </c:spPr>
          <c:invertIfNegative val="0"/>
          <c:dLbls>
            <c:dLbl>
              <c:idx val="0"/>
              <c:tx>
                <c:rich>
                  <a:bodyPr/>
                  <a:lstStyle/>
                  <a:p>
                    <a:fld id="{EF0F066F-530A-4E2B-BDAF-73648455AE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87-4005-A3A7-B3767FC3FCAF}"/>
                </c:ext>
              </c:extLst>
            </c:dLbl>
            <c:dLbl>
              <c:idx val="1"/>
              <c:tx>
                <c:rich>
                  <a:bodyPr/>
                  <a:lstStyle/>
                  <a:p>
                    <a:fld id="{5928F3E5-277C-49E4-B934-429C1B6524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87-4005-A3A7-B3767FC3FCAF}"/>
                </c:ext>
              </c:extLst>
            </c:dLbl>
            <c:dLbl>
              <c:idx val="2"/>
              <c:tx>
                <c:rich>
                  <a:bodyPr/>
                  <a:lstStyle/>
                  <a:p>
                    <a:fld id="{57419696-E784-4F22-8DDE-1536A63DF8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87-4005-A3A7-B3767FC3FCAF}"/>
                </c:ext>
              </c:extLst>
            </c:dLbl>
            <c:dLbl>
              <c:idx val="3"/>
              <c:tx>
                <c:rich>
                  <a:bodyPr/>
                  <a:lstStyle/>
                  <a:p>
                    <a:fld id="{7D88BEC6-E722-46D3-B719-6D9C49971D9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87-4005-A3A7-B3767FC3FCAF}"/>
                </c:ext>
              </c:extLst>
            </c:dLbl>
            <c:dLbl>
              <c:idx val="4"/>
              <c:tx>
                <c:rich>
                  <a:bodyPr/>
                  <a:lstStyle/>
                  <a:p>
                    <a:fld id="{46FB93FE-5FD8-4639-B5D5-E0291342D9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387-4005-A3A7-B3767FC3FCAF}"/>
                </c:ext>
              </c:extLst>
            </c:dLbl>
            <c:dLbl>
              <c:idx val="5"/>
              <c:tx>
                <c:rich>
                  <a:bodyPr/>
                  <a:lstStyle/>
                  <a:p>
                    <a:fld id="{A904594B-F62D-4E07-8C7B-B8F098E68F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87-4005-A3A7-B3767FC3FCAF}"/>
                </c:ext>
              </c:extLst>
            </c:dLbl>
            <c:dLbl>
              <c:idx val="6"/>
              <c:tx>
                <c:rich>
                  <a:bodyPr/>
                  <a:lstStyle/>
                  <a:p>
                    <a:fld id="{95DED45D-D7BC-42F5-A2D9-A31A3FED73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7-4005-A3A7-B3767FC3FCAF}"/>
                </c:ext>
              </c:extLst>
            </c:dLbl>
            <c:dLbl>
              <c:idx val="8"/>
              <c:tx>
                <c:rich>
                  <a:bodyPr/>
                  <a:lstStyle/>
                  <a:p>
                    <a:fld id="{6771CE08-225E-4C9B-93A1-76AC3ECEF9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_REGION_OCCIDENTE_!$E$2:$E$10</c:f>
              <c:numCache>
                <c:formatCode>General</c:formatCode>
                <c:ptCount val="9"/>
                <c:pt idx="0">
                  <c:v>-55.7</c:v>
                </c:pt>
                <c:pt idx="1">
                  <c:v>-50.4</c:v>
                </c:pt>
                <c:pt idx="2">
                  <c:v>-49</c:v>
                </c:pt>
                <c:pt idx="3">
                  <c:v>-44.6</c:v>
                </c:pt>
                <c:pt idx="4">
                  <c:v>-43.7</c:v>
                </c:pt>
                <c:pt idx="5">
                  <c:v>-43.5</c:v>
                </c:pt>
                <c:pt idx="6">
                  <c:v>-42.5</c:v>
                </c:pt>
                <c:pt idx="8">
                  <c:v>-49.1</c:v>
                </c:pt>
              </c:numCache>
            </c:numRef>
          </c:val>
          <c:extLst>
            <c:ext xmlns:c15="http://schemas.microsoft.com/office/drawing/2012/chart" uri="{02D57815-91ED-43cb-92C2-25804820EDAC}">
              <c15:datalabelsRange>
                <c15:f>_REGION_OCCIDENTE_!$I$2:$I$10</c15:f>
                <c15:dlblRangeCache>
                  <c:ptCount val="9"/>
                  <c:pt idx="0">
                    <c:v>55.7</c:v>
                  </c:pt>
                  <c:pt idx="1">
                    <c:v>50.4</c:v>
                  </c:pt>
                  <c:pt idx="2">
                    <c:v>49.0</c:v>
                  </c:pt>
                  <c:pt idx="3">
                    <c:v>44.6</c:v>
                  </c:pt>
                  <c:pt idx="4">
                    <c:v>43.7</c:v>
                  </c:pt>
                  <c:pt idx="5">
                    <c:v>43.5</c:v>
                  </c:pt>
                  <c:pt idx="6">
                    <c:v>42.5</c:v>
                  </c:pt>
                  <c:pt idx="8">
                    <c:v>49.1</c:v>
                  </c:pt>
                </c15:dlblRangeCache>
              </c15:datalabelsRange>
            </c:ext>
            <c:ext xmlns:c16="http://schemas.microsoft.com/office/drawing/2014/chart" uri="{C3380CC4-5D6E-409C-BE32-E72D297353CC}">
              <c16:uniqueId val="{00000009-F387-4005-A3A7-B3767FC3FCAF}"/>
            </c:ext>
          </c:extLst>
        </c:ser>
        <c:ser>
          <c:idx val="1"/>
          <c:order val="1"/>
          <c:tx>
            <c:strRef>
              <c:f>_REGION_OCCIDENTE_!$F$1</c:f>
              <c:strCache>
                <c:ptCount val="1"/>
                <c:pt idx="0">
                  <c:v>NII</c:v>
                </c:pt>
              </c:strCache>
            </c:strRef>
          </c:tx>
          <c:spPr>
            <a:solidFill>
              <a:srgbClr val="B07CAA"/>
            </a:solidFill>
          </c:spPr>
          <c:invertIfNegative val="0"/>
          <c:dLbls>
            <c:dLbl>
              <c:idx val="0"/>
              <c:tx>
                <c:rich>
                  <a:bodyPr/>
                  <a:lstStyle/>
                  <a:p>
                    <a:fld id="{43544846-5CA6-43E5-BD47-AF00D34F24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387-4005-A3A7-B3767FC3FCAF}"/>
                </c:ext>
              </c:extLst>
            </c:dLbl>
            <c:dLbl>
              <c:idx val="1"/>
              <c:tx>
                <c:rich>
                  <a:bodyPr/>
                  <a:lstStyle/>
                  <a:p>
                    <a:fld id="{5A53145D-96E7-4328-959D-ACBDBA2872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387-4005-A3A7-B3767FC3FCAF}"/>
                </c:ext>
              </c:extLst>
            </c:dLbl>
            <c:dLbl>
              <c:idx val="2"/>
              <c:tx>
                <c:rich>
                  <a:bodyPr/>
                  <a:lstStyle/>
                  <a:p>
                    <a:fld id="{5EBF0B19-EEE8-40E6-9976-4978E270C6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87-4005-A3A7-B3767FC3FCAF}"/>
                </c:ext>
              </c:extLst>
            </c:dLbl>
            <c:dLbl>
              <c:idx val="3"/>
              <c:tx>
                <c:rich>
                  <a:bodyPr/>
                  <a:lstStyle/>
                  <a:p>
                    <a:fld id="{15DF6E05-27CD-47DA-9267-F903130C35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87-4005-A3A7-B3767FC3FCAF}"/>
                </c:ext>
              </c:extLst>
            </c:dLbl>
            <c:dLbl>
              <c:idx val="4"/>
              <c:tx>
                <c:rich>
                  <a:bodyPr/>
                  <a:lstStyle/>
                  <a:p>
                    <a:fld id="{9CD9C79B-8929-4E2A-B516-0ADEC7FF5E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87-4005-A3A7-B3767FC3FCAF}"/>
                </c:ext>
              </c:extLst>
            </c:dLbl>
            <c:dLbl>
              <c:idx val="5"/>
              <c:tx>
                <c:rich>
                  <a:bodyPr/>
                  <a:lstStyle/>
                  <a:p>
                    <a:fld id="{43764071-E6C9-4E4E-937C-556A473342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87-4005-A3A7-B3767FC3FCAF}"/>
                </c:ext>
              </c:extLst>
            </c:dLbl>
            <c:dLbl>
              <c:idx val="6"/>
              <c:tx>
                <c:rich>
                  <a:bodyPr/>
                  <a:lstStyle/>
                  <a:p>
                    <a:fld id="{0D23776B-1F27-4C9F-9D92-9E73F44C029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87-4005-A3A7-B3767FC3FCAF}"/>
                </c:ext>
              </c:extLst>
            </c:dLbl>
            <c:dLbl>
              <c:idx val="8"/>
              <c:tx>
                <c:rich>
                  <a:bodyPr/>
                  <a:lstStyle/>
                  <a:p>
                    <a:fld id="{5264ECC5-2EB0-4D29-9FEB-91335E88E87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_REGION_OCCIDENTE_!$F$2:$F$10</c:f>
              <c:numCache>
                <c:formatCode>General</c:formatCode>
                <c:ptCount val="9"/>
                <c:pt idx="0">
                  <c:v>32.200000000000003</c:v>
                </c:pt>
                <c:pt idx="1">
                  <c:v>33.5</c:v>
                </c:pt>
                <c:pt idx="2">
                  <c:v>30.5</c:v>
                </c:pt>
                <c:pt idx="3">
                  <c:v>34.1</c:v>
                </c:pt>
                <c:pt idx="4">
                  <c:v>33.5</c:v>
                </c:pt>
                <c:pt idx="5">
                  <c:v>33.4</c:v>
                </c:pt>
                <c:pt idx="6">
                  <c:v>34</c:v>
                </c:pt>
                <c:pt idx="8">
                  <c:v>32.9</c:v>
                </c:pt>
              </c:numCache>
            </c:numRef>
          </c:val>
          <c:extLst>
            <c:ext xmlns:c15="http://schemas.microsoft.com/office/drawing/2012/chart" uri="{02D57815-91ED-43cb-92C2-25804820EDAC}">
              <c15:datalabelsRange>
                <c15:f>_REGION_OCCIDENTE_!$J$2:$J$10</c15:f>
                <c15:dlblRangeCache>
                  <c:ptCount val="9"/>
                  <c:pt idx="0">
                    <c:v>32.2</c:v>
                  </c:pt>
                  <c:pt idx="1">
                    <c:v>33.5</c:v>
                  </c:pt>
                  <c:pt idx="2">
                    <c:v>30.5</c:v>
                  </c:pt>
                  <c:pt idx="3">
                    <c:v>34.1</c:v>
                  </c:pt>
                  <c:pt idx="4">
                    <c:v>33.5</c:v>
                  </c:pt>
                  <c:pt idx="5">
                    <c:v>33.4</c:v>
                  </c:pt>
                  <c:pt idx="6">
                    <c:v>34.0</c:v>
                  </c:pt>
                  <c:pt idx="8">
                    <c:v>32.9</c:v>
                  </c:pt>
                </c15:dlblRangeCache>
              </c15:datalabelsRange>
            </c:ext>
            <c:ext xmlns:c16="http://schemas.microsoft.com/office/drawing/2014/chart" uri="{C3380CC4-5D6E-409C-BE32-E72D297353CC}">
              <c16:uniqueId val="{00000013-F387-4005-A3A7-B3767FC3FCAF}"/>
            </c:ext>
          </c:extLst>
        </c:ser>
        <c:ser>
          <c:idx val="2"/>
          <c:order val="2"/>
          <c:tx>
            <c:strRef>
              <c:f>_REGION_OCCIDENTE_!$G$1</c:f>
              <c:strCache>
                <c:ptCount val="1"/>
                <c:pt idx="0">
                  <c:v>NIII</c:v>
                </c:pt>
              </c:strCache>
            </c:strRef>
          </c:tx>
          <c:spPr>
            <a:solidFill>
              <a:srgbClr val="9A528E"/>
            </a:solidFill>
          </c:spPr>
          <c:invertIfNegative val="0"/>
          <c:dLbls>
            <c:dLbl>
              <c:idx val="0"/>
              <c:tx>
                <c:rich>
                  <a:bodyPr/>
                  <a:lstStyle/>
                  <a:p>
                    <a:fld id="{22920CF3-E549-4B32-8C9F-59BF0D39D3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387-4005-A3A7-B3767FC3FCAF}"/>
                </c:ext>
              </c:extLst>
            </c:dLbl>
            <c:dLbl>
              <c:idx val="1"/>
              <c:tx>
                <c:rich>
                  <a:bodyPr/>
                  <a:lstStyle/>
                  <a:p>
                    <a:fld id="{4EAA8DCF-4FE0-4BC6-8335-4100997F7D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87-4005-A3A7-B3767FC3FCAF}"/>
                </c:ext>
              </c:extLst>
            </c:dLbl>
            <c:dLbl>
              <c:idx val="2"/>
              <c:tx>
                <c:rich>
                  <a:bodyPr/>
                  <a:lstStyle/>
                  <a:p>
                    <a:fld id="{EA68A511-6153-405D-8DF1-4080551E61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387-4005-A3A7-B3767FC3FCAF}"/>
                </c:ext>
              </c:extLst>
            </c:dLbl>
            <c:dLbl>
              <c:idx val="3"/>
              <c:tx>
                <c:rich>
                  <a:bodyPr/>
                  <a:lstStyle/>
                  <a:p>
                    <a:fld id="{F74C040B-EB08-4757-B4B6-D136E927BF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387-4005-A3A7-B3767FC3FCAF}"/>
                </c:ext>
              </c:extLst>
            </c:dLbl>
            <c:dLbl>
              <c:idx val="4"/>
              <c:tx>
                <c:rich>
                  <a:bodyPr/>
                  <a:lstStyle/>
                  <a:p>
                    <a:fld id="{E7A1D5D0-E89E-426D-8739-3B83EF66992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387-4005-A3A7-B3767FC3FCAF}"/>
                </c:ext>
              </c:extLst>
            </c:dLbl>
            <c:dLbl>
              <c:idx val="5"/>
              <c:tx>
                <c:rich>
                  <a:bodyPr/>
                  <a:lstStyle/>
                  <a:p>
                    <a:fld id="{082BB1B1-774E-428A-BC24-3ED786D4EB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387-4005-A3A7-B3767FC3FCAF}"/>
                </c:ext>
              </c:extLst>
            </c:dLbl>
            <c:dLbl>
              <c:idx val="6"/>
              <c:tx>
                <c:rich>
                  <a:bodyPr/>
                  <a:lstStyle/>
                  <a:p>
                    <a:fld id="{DAE82E60-0F30-48B4-B1DD-1C85B42F3C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87-4005-A3A7-B3767FC3FCAF}"/>
                </c:ext>
              </c:extLst>
            </c:dLbl>
            <c:dLbl>
              <c:idx val="8"/>
              <c:tx>
                <c:rich>
                  <a:bodyPr/>
                  <a:lstStyle/>
                  <a:p>
                    <a:fld id="{558B5A5D-592D-459D-937C-5AED8195E2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_REGION_OCCIDENTE_!$G$2:$G$10</c:f>
              <c:numCache>
                <c:formatCode>General</c:formatCode>
                <c:ptCount val="9"/>
                <c:pt idx="0">
                  <c:v>10.7</c:v>
                </c:pt>
                <c:pt idx="1">
                  <c:v>13.9</c:v>
                </c:pt>
                <c:pt idx="2">
                  <c:v>16.899999999999999</c:v>
                </c:pt>
                <c:pt idx="3">
                  <c:v>17.600000000000001</c:v>
                </c:pt>
                <c:pt idx="4">
                  <c:v>18.100000000000001</c:v>
                </c:pt>
                <c:pt idx="5">
                  <c:v>18.100000000000001</c:v>
                </c:pt>
                <c:pt idx="6">
                  <c:v>19.100000000000001</c:v>
                </c:pt>
                <c:pt idx="8">
                  <c:v>15.1</c:v>
                </c:pt>
              </c:numCache>
            </c:numRef>
          </c:val>
          <c:extLst>
            <c:ext xmlns:c15="http://schemas.microsoft.com/office/drawing/2012/chart" uri="{02D57815-91ED-43cb-92C2-25804820EDAC}">
              <c15:datalabelsRange>
                <c15:f>_REGION_OCCIDENTE_!$K$2:$K$10</c15:f>
                <c15:dlblRangeCache>
                  <c:ptCount val="9"/>
                  <c:pt idx="0">
                    <c:v>10.7</c:v>
                  </c:pt>
                  <c:pt idx="1">
                    <c:v>13.9</c:v>
                  </c:pt>
                  <c:pt idx="2">
                    <c:v>16.9</c:v>
                  </c:pt>
                  <c:pt idx="3">
                    <c:v>17.6</c:v>
                  </c:pt>
                  <c:pt idx="4">
                    <c:v>18.1</c:v>
                  </c:pt>
                  <c:pt idx="5">
                    <c:v>18.1</c:v>
                  </c:pt>
                  <c:pt idx="6">
                    <c:v>19.1</c:v>
                  </c:pt>
                  <c:pt idx="8">
                    <c:v>15.1</c:v>
                  </c:pt>
                </c15:dlblRangeCache>
              </c15:datalabelsRange>
            </c:ext>
            <c:ext xmlns:c16="http://schemas.microsoft.com/office/drawing/2014/chart" uri="{C3380CC4-5D6E-409C-BE32-E72D297353CC}">
              <c16:uniqueId val="{0000001D-F387-4005-A3A7-B3767FC3FCAF}"/>
            </c:ext>
          </c:extLst>
        </c:ser>
        <c:ser>
          <c:idx val="3"/>
          <c:order val="3"/>
          <c:tx>
            <c:strRef>
              <c:f>_REGION_OCCIDENTE_!$H$1</c:f>
              <c:strCache>
                <c:ptCount val="1"/>
                <c:pt idx="0">
                  <c:v>NIV</c:v>
                </c:pt>
              </c:strCache>
            </c:strRef>
          </c:tx>
          <c:spPr>
            <a:solidFill>
              <a:srgbClr val="862A77"/>
            </a:solidFill>
          </c:spPr>
          <c:invertIfNegative val="0"/>
          <c:dLbls>
            <c:dLbl>
              <c:idx val="0"/>
              <c:layout>
                <c:manualLayout>
                  <c:x val="4.446778711484594E-2"/>
                  <c:y val="0"/>
                </c:manualLayout>
              </c:layout>
              <c:tx>
                <c:rich>
                  <a:bodyPr/>
                  <a:lstStyle/>
                  <a:p>
                    <a:fld id="{10737395-6506-46EC-B8CA-B84BAA2D82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387-4005-A3A7-B3767FC3FCAF}"/>
                </c:ext>
              </c:extLst>
            </c:dLbl>
            <c:dLbl>
              <c:idx val="1"/>
              <c:layout>
                <c:manualLayout>
                  <c:x val="3.2609710550886913E-2"/>
                  <c:y val="-1.182361586704599E-16"/>
                </c:manualLayout>
              </c:layout>
              <c:tx>
                <c:rich>
                  <a:bodyPr/>
                  <a:lstStyle/>
                  <a:p>
                    <a:fld id="{74EE36C7-3790-4EB0-BEEC-D33B82A608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387-4005-A3A7-B3767FC3FCAF}"/>
                </c:ext>
              </c:extLst>
            </c:dLbl>
            <c:dLbl>
              <c:idx val="2"/>
              <c:layout>
                <c:manualLayout>
                  <c:x val="3.5574229691876645E-2"/>
                  <c:y val="0"/>
                </c:manualLayout>
              </c:layout>
              <c:tx>
                <c:rich>
                  <a:bodyPr/>
                  <a:lstStyle/>
                  <a:p>
                    <a:fld id="{8D93B898-D92F-4994-83AF-E480C067B6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387-4005-A3A7-B3767FC3FCAF}"/>
                </c:ext>
              </c:extLst>
            </c:dLbl>
            <c:dLbl>
              <c:idx val="3"/>
              <c:layout>
                <c:manualLayout>
                  <c:x val="3.5574229691876749E-2"/>
                  <c:y val="-1.182361586704599E-16"/>
                </c:manualLayout>
              </c:layout>
              <c:tx>
                <c:rich>
                  <a:bodyPr/>
                  <a:lstStyle/>
                  <a:p>
                    <a:fld id="{34E28D3B-6712-4864-A1E2-8ADB4B1192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87-4005-A3A7-B3767FC3FCAF}"/>
                </c:ext>
              </c:extLst>
            </c:dLbl>
            <c:dLbl>
              <c:idx val="4"/>
              <c:layout>
                <c:manualLayout>
                  <c:x val="3.5574229691876749E-2"/>
                  <c:y val="-5.9118079335229948E-17"/>
                </c:manualLayout>
              </c:layout>
              <c:tx>
                <c:rich>
                  <a:bodyPr/>
                  <a:lstStyle/>
                  <a:p>
                    <a:fld id="{60ADF552-DD2D-4C83-95D5-3F9DEF5F4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387-4005-A3A7-B3767FC3FCAF}"/>
                </c:ext>
              </c:extLst>
            </c:dLbl>
            <c:dLbl>
              <c:idx val="5"/>
              <c:layout>
                <c:manualLayout>
                  <c:x val="3.2609710550886913E-2"/>
                  <c:y val="-5.9118079335229948E-17"/>
                </c:manualLayout>
              </c:layout>
              <c:tx>
                <c:rich>
                  <a:bodyPr/>
                  <a:lstStyle/>
                  <a:p>
                    <a:fld id="{C39423CC-463A-481A-97F2-CF5A42FCF7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387-4005-A3A7-B3767FC3FCAF}"/>
                </c:ext>
              </c:extLst>
            </c:dLbl>
            <c:dLbl>
              <c:idx val="6"/>
              <c:layout>
                <c:manualLayout>
                  <c:x val="2.9645191409897291E-2"/>
                  <c:y val="0"/>
                </c:manualLayout>
              </c:layout>
              <c:tx>
                <c:rich>
                  <a:bodyPr/>
                  <a:lstStyle/>
                  <a:p>
                    <a:fld id="{B4CED105-12A3-4C52-8CDB-5354152EE7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87-4005-A3A7-B3767FC3FCAF}"/>
                </c:ext>
              </c:extLst>
            </c:dLbl>
            <c:dLbl>
              <c:idx val="8"/>
              <c:layout>
                <c:manualLayout>
                  <c:x val="3.5574229691876749E-2"/>
                  <c:y val="0"/>
                </c:manualLayout>
              </c:layout>
              <c:tx>
                <c:rich>
                  <a:bodyPr/>
                  <a:lstStyle/>
                  <a:p>
                    <a:fld id="{FB2CBB28-C5F3-41ED-AD4D-CDAD6A65A6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387-4005-A3A7-B3767FC3FCAF}"/>
                </c:ext>
              </c:extLst>
            </c:dLbl>
            <c:dLbl>
              <c:idx val="9"/>
              <c:layout>
                <c:manualLayout>
                  <c:x val="3.2609710550886913E-2"/>
                  <c:y val="0"/>
                </c:manualLayout>
              </c:layout>
              <c:tx>
                <c:rich>
                  <a:bodyPr/>
                  <a:lstStyle/>
                  <a:p>
                    <a:fld id="{56E4E476-A91F-4629-B86F-F178C18FF3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387-4005-A3A7-B3767FC3FCA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_REGION_OCCIDENTE_!$H$2:$H$10</c:f>
              <c:numCache>
                <c:formatCode>General</c:formatCode>
                <c:ptCount val="9"/>
                <c:pt idx="0">
                  <c:v>1.4</c:v>
                </c:pt>
                <c:pt idx="1">
                  <c:v>2.2000000000000002</c:v>
                </c:pt>
                <c:pt idx="2">
                  <c:v>3.6</c:v>
                </c:pt>
                <c:pt idx="3">
                  <c:v>3.8</c:v>
                </c:pt>
                <c:pt idx="4">
                  <c:v>4.7</c:v>
                </c:pt>
                <c:pt idx="5">
                  <c:v>5</c:v>
                </c:pt>
                <c:pt idx="6">
                  <c:v>4.4000000000000004</c:v>
                </c:pt>
                <c:pt idx="8">
                  <c:v>2.8</c:v>
                </c:pt>
              </c:numCache>
            </c:numRef>
          </c:val>
          <c:extLst>
            <c:ext xmlns:c15="http://schemas.microsoft.com/office/drawing/2012/chart" uri="{02D57815-91ED-43cb-92C2-25804820EDAC}">
              <c15:datalabelsRange>
                <c15:f>_REGION_OCCIDENTE_!$L$2:$L$10</c15:f>
                <c15:dlblRangeCache>
                  <c:ptCount val="9"/>
                  <c:pt idx="0">
                    <c:v>1.4˟</c:v>
                  </c:pt>
                  <c:pt idx="1">
                    <c:v>2.2</c:v>
                  </c:pt>
                  <c:pt idx="2">
                    <c:v>3.6˟</c:v>
                  </c:pt>
                  <c:pt idx="3">
                    <c:v>3.8</c:v>
                  </c:pt>
                  <c:pt idx="4">
                    <c:v>4.7</c:v>
                  </c:pt>
                  <c:pt idx="5">
                    <c:v>5.0</c:v>
                  </c:pt>
                  <c:pt idx="6">
                    <c:v>4.4</c:v>
                  </c:pt>
                  <c:pt idx="8">
                    <c:v>2.8</c:v>
                  </c:pt>
                </c15:dlblRangeCache>
              </c15:datalabelsRange>
            </c:ext>
            <c:ext xmlns:c16="http://schemas.microsoft.com/office/drawing/2014/chart" uri="{C3380CC4-5D6E-409C-BE32-E72D297353CC}">
              <c16:uniqueId val="{00000028-F387-4005-A3A7-B3767FC3FCA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_REGION_OCCIDENTE_!$E$23</c:f>
              <c:strCache>
                <c:ptCount val="1"/>
                <c:pt idx="0">
                  <c:v>NI</c:v>
                </c:pt>
              </c:strCache>
            </c:strRef>
          </c:tx>
          <c:spPr>
            <a:solidFill>
              <a:srgbClr val="C8A8C8"/>
            </a:solidFill>
          </c:spPr>
          <c:invertIfNegative val="0"/>
          <c:dLbls>
            <c:dLbl>
              <c:idx val="0"/>
              <c:tx>
                <c:rich>
                  <a:bodyPr/>
                  <a:lstStyle/>
                  <a:p>
                    <a:fld id="{01FCE019-730F-4156-89D2-5C7995FB5C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9F-4142-B7BA-126DC5C165B3}"/>
                </c:ext>
              </c:extLst>
            </c:dLbl>
            <c:dLbl>
              <c:idx val="1"/>
              <c:tx>
                <c:rich>
                  <a:bodyPr/>
                  <a:lstStyle/>
                  <a:p>
                    <a:fld id="{FD00EC95-D323-4E8E-BE93-85FC4E318A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79F-4142-B7BA-126DC5C165B3}"/>
                </c:ext>
              </c:extLst>
            </c:dLbl>
            <c:dLbl>
              <c:idx val="2"/>
              <c:tx>
                <c:rich>
                  <a:bodyPr/>
                  <a:lstStyle/>
                  <a:p>
                    <a:fld id="{9AEB6888-1679-4B63-B85C-92B3C00EAB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79F-4142-B7BA-126DC5C165B3}"/>
                </c:ext>
              </c:extLst>
            </c:dLbl>
            <c:dLbl>
              <c:idx val="3"/>
              <c:tx>
                <c:rich>
                  <a:bodyPr/>
                  <a:lstStyle/>
                  <a:p>
                    <a:fld id="{14DD32DD-F84D-47AE-8080-C7DE4C43D9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79F-4142-B7BA-126DC5C165B3}"/>
                </c:ext>
              </c:extLst>
            </c:dLbl>
            <c:dLbl>
              <c:idx val="4"/>
              <c:tx>
                <c:rich>
                  <a:bodyPr/>
                  <a:lstStyle/>
                  <a:p>
                    <a:fld id="{05D819AF-0D83-4F5C-A727-769DF49A0D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79F-4142-B7BA-126DC5C165B3}"/>
                </c:ext>
              </c:extLst>
            </c:dLbl>
            <c:dLbl>
              <c:idx val="5"/>
              <c:tx>
                <c:rich>
                  <a:bodyPr/>
                  <a:lstStyle/>
                  <a:p>
                    <a:fld id="{7DD14AC1-0160-4D24-9669-2758FF5B82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79F-4142-B7BA-126DC5C165B3}"/>
                </c:ext>
              </c:extLst>
            </c:dLbl>
            <c:dLbl>
              <c:idx val="6"/>
              <c:tx>
                <c:rich>
                  <a:bodyPr/>
                  <a:lstStyle/>
                  <a:p>
                    <a:fld id="{17245E4F-C788-4F81-AF51-AAA0054783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F-4142-B7BA-126DC5C165B3}"/>
                </c:ext>
              </c:extLst>
            </c:dLbl>
            <c:dLbl>
              <c:idx val="8"/>
              <c:tx>
                <c:rich>
                  <a:bodyPr/>
                  <a:lstStyle/>
                  <a:p>
                    <a:fld id="{AF59933B-2282-47C9-9BE7-1AF930CD03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_REGION_OCCIDENTE_!$E$24:$E$32</c:f>
              <c:numCache>
                <c:formatCode>General</c:formatCode>
                <c:ptCount val="9"/>
                <c:pt idx="0">
                  <c:v>-63.4</c:v>
                </c:pt>
                <c:pt idx="1">
                  <c:v>-61.6</c:v>
                </c:pt>
                <c:pt idx="2">
                  <c:v>-57.5</c:v>
                </c:pt>
                <c:pt idx="3">
                  <c:v>-53</c:v>
                </c:pt>
                <c:pt idx="4">
                  <c:v>-52.9</c:v>
                </c:pt>
                <c:pt idx="5">
                  <c:v>-48.1</c:v>
                </c:pt>
                <c:pt idx="6">
                  <c:v>-47.6</c:v>
                </c:pt>
                <c:pt idx="8">
                  <c:v>-59.1</c:v>
                </c:pt>
              </c:numCache>
            </c:numRef>
          </c:val>
          <c:extLst>
            <c:ext xmlns:c15="http://schemas.microsoft.com/office/drawing/2012/chart" uri="{02D57815-91ED-43cb-92C2-25804820EDAC}">
              <c15:datalabelsRange>
                <c15:f>_REGION_OCCIDENTE_!$I$24:$I$32</c15:f>
                <c15:dlblRangeCache>
                  <c:ptCount val="9"/>
                  <c:pt idx="0">
                    <c:v>63.4</c:v>
                  </c:pt>
                  <c:pt idx="1">
                    <c:v>61.6</c:v>
                  </c:pt>
                  <c:pt idx="2">
                    <c:v>57.5</c:v>
                  </c:pt>
                  <c:pt idx="3">
                    <c:v>53.0</c:v>
                  </c:pt>
                  <c:pt idx="4">
                    <c:v>52.9</c:v>
                  </c:pt>
                  <c:pt idx="5">
                    <c:v>48.1</c:v>
                  </c:pt>
                  <c:pt idx="6">
                    <c:v>47.6</c:v>
                  </c:pt>
                  <c:pt idx="8">
                    <c:v>59.1</c:v>
                  </c:pt>
                </c15:dlblRangeCache>
              </c15:datalabelsRange>
            </c:ext>
            <c:ext xmlns:c16="http://schemas.microsoft.com/office/drawing/2014/chart" uri="{C3380CC4-5D6E-409C-BE32-E72D297353CC}">
              <c16:uniqueId val="{00000009-679F-4142-B7BA-126DC5C165B3}"/>
            </c:ext>
          </c:extLst>
        </c:ser>
        <c:ser>
          <c:idx val="1"/>
          <c:order val="1"/>
          <c:tx>
            <c:strRef>
              <c:f>_REGION_OCCIDENTE_!$F$23</c:f>
              <c:strCache>
                <c:ptCount val="1"/>
                <c:pt idx="0">
                  <c:v>NII</c:v>
                </c:pt>
              </c:strCache>
            </c:strRef>
          </c:tx>
          <c:spPr>
            <a:solidFill>
              <a:srgbClr val="B07CAA"/>
            </a:solidFill>
          </c:spPr>
          <c:invertIfNegative val="0"/>
          <c:dLbls>
            <c:dLbl>
              <c:idx val="0"/>
              <c:tx>
                <c:rich>
                  <a:bodyPr/>
                  <a:lstStyle/>
                  <a:p>
                    <a:fld id="{F3F57E64-A84F-408F-AC6B-0E9F98D4A3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9F-4142-B7BA-126DC5C165B3}"/>
                </c:ext>
              </c:extLst>
            </c:dLbl>
            <c:dLbl>
              <c:idx val="1"/>
              <c:tx>
                <c:rich>
                  <a:bodyPr/>
                  <a:lstStyle/>
                  <a:p>
                    <a:fld id="{7335EE97-7FB4-449A-8237-F15E1161A5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79F-4142-B7BA-126DC5C165B3}"/>
                </c:ext>
              </c:extLst>
            </c:dLbl>
            <c:dLbl>
              <c:idx val="2"/>
              <c:tx>
                <c:rich>
                  <a:bodyPr/>
                  <a:lstStyle/>
                  <a:p>
                    <a:fld id="{DBB940C1-3599-4C60-BC58-8B5036CCA9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79F-4142-B7BA-126DC5C165B3}"/>
                </c:ext>
              </c:extLst>
            </c:dLbl>
            <c:dLbl>
              <c:idx val="3"/>
              <c:tx>
                <c:rich>
                  <a:bodyPr/>
                  <a:lstStyle/>
                  <a:p>
                    <a:fld id="{DE79C571-7FDB-4194-86DA-4F662C562A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79F-4142-B7BA-126DC5C165B3}"/>
                </c:ext>
              </c:extLst>
            </c:dLbl>
            <c:dLbl>
              <c:idx val="4"/>
              <c:tx>
                <c:rich>
                  <a:bodyPr/>
                  <a:lstStyle/>
                  <a:p>
                    <a:fld id="{11455746-0F57-49D9-A7F7-F8F2692AF4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79F-4142-B7BA-126DC5C165B3}"/>
                </c:ext>
              </c:extLst>
            </c:dLbl>
            <c:dLbl>
              <c:idx val="5"/>
              <c:tx>
                <c:rich>
                  <a:bodyPr/>
                  <a:lstStyle/>
                  <a:p>
                    <a:fld id="{68C58F6C-F59E-481E-A589-CD907CA60B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79F-4142-B7BA-126DC5C165B3}"/>
                </c:ext>
              </c:extLst>
            </c:dLbl>
            <c:dLbl>
              <c:idx val="6"/>
              <c:tx>
                <c:rich>
                  <a:bodyPr/>
                  <a:lstStyle/>
                  <a:p>
                    <a:fld id="{031F3036-715D-4892-ABBD-C9C0C3721F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9F-4142-B7BA-126DC5C165B3}"/>
                </c:ext>
              </c:extLst>
            </c:dLbl>
            <c:dLbl>
              <c:idx val="8"/>
              <c:tx>
                <c:rich>
                  <a:bodyPr/>
                  <a:lstStyle/>
                  <a:p>
                    <a:fld id="{D73D80DF-D6DA-4B52-869F-EB11CDACABD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_REGION_OCCIDENTE_!$F$24:$F$32</c:f>
              <c:numCache>
                <c:formatCode>General</c:formatCode>
                <c:ptCount val="9"/>
                <c:pt idx="0">
                  <c:v>17.7</c:v>
                </c:pt>
                <c:pt idx="1">
                  <c:v>18.2</c:v>
                </c:pt>
                <c:pt idx="2">
                  <c:v>17.3</c:v>
                </c:pt>
                <c:pt idx="3">
                  <c:v>19.600000000000001</c:v>
                </c:pt>
                <c:pt idx="4">
                  <c:v>18.7</c:v>
                </c:pt>
                <c:pt idx="5">
                  <c:v>19.7</c:v>
                </c:pt>
                <c:pt idx="6">
                  <c:v>19.3</c:v>
                </c:pt>
                <c:pt idx="8">
                  <c:v>17.899999999999999</c:v>
                </c:pt>
              </c:numCache>
            </c:numRef>
          </c:val>
          <c:extLst>
            <c:ext xmlns:c15="http://schemas.microsoft.com/office/drawing/2012/chart" uri="{02D57815-91ED-43cb-92C2-25804820EDAC}">
              <c15:datalabelsRange>
                <c15:f>_REGION_OCCIDENTE_!$J$24:$J$32</c15:f>
                <c15:dlblRangeCache>
                  <c:ptCount val="9"/>
                  <c:pt idx="0">
                    <c:v>17.7</c:v>
                  </c:pt>
                  <c:pt idx="1">
                    <c:v>18.2</c:v>
                  </c:pt>
                  <c:pt idx="2">
                    <c:v>17.3</c:v>
                  </c:pt>
                  <c:pt idx="3">
                    <c:v>19.6</c:v>
                  </c:pt>
                  <c:pt idx="4">
                    <c:v>18.7</c:v>
                  </c:pt>
                  <c:pt idx="5">
                    <c:v>19.7</c:v>
                  </c:pt>
                  <c:pt idx="6">
                    <c:v>19.3</c:v>
                  </c:pt>
                  <c:pt idx="8">
                    <c:v>17.9</c:v>
                  </c:pt>
                </c15:dlblRangeCache>
              </c15:datalabelsRange>
            </c:ext>
            <c:ext xmlns:c16="http://schemas.microsoft.com/office/drawing/2014/chart" uri="{C3380CC4-5D6E-409C-BE32-E72D297353CC}">
              <c16:uniqueId val="{00000013-679F-4142-B7BA-126DC5C165B3}"/>
            </c:ext>
          </c:extLst>
        </c:ser>
        <c:ser>
          <c:idx val="2"/>
          <c:order val="2"/>
          <c:tx>
            <c:strRef>
              <c:f>_REGION_OCCIDENTE_!$G$23</c:f>
              <c:strCache>
                <c:ptCount val="1"/>
                <c:pt idx="0">
                  <c:v>NIII</c:v>
                </c:pt>
              </c:strCache>
            </c:strRef>
          </c:tx>
          <c:spPr>
            <a:solidFill>
              <a:srgbClr val="9A528E"/>
            </a:solidFill>
          </c:spPr>
          <c:invertIfNegative val="0"/>
          <c:dLbls>
            <c:dLbl>
              <c:idx val="0"/>
              <c:tx>
                <c:rich>
                  <a:bodyPr/>
                  <a:lstStyle/>
                  <a:p>
                    <a:fld id="{CCC5E5BC-456A-4625-BAE7-B68437D4E0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79F-4142-B7BA-126DC5C165B3}"/>
                </c:ext>
              </c:extLst>
            </c:dLbl>
            <c:dLbl>
              <c:idx val="1"/>
              <c:tx>
                <c:rich>
                  <a:bodyPr/>
                  <a:lstStyle/>
                  <a:p>
                    <a:fld id="{5A674169-BA94-4B41-B2BD-17BC6EF2FD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79F-4142-B7BA-126DC5C165B3}"/>
                </c:ext>
              </c:extLst>
            </c:dLbl>
            <c:dLbl>
              <c:idx val="2"/>
              <c:tx>
                <c:rich>
                  <a:bodyPr/>
                  <a:lstStyle/>
                  <a:p>
                    <a:fld id="{C28094F1-B5CA-47A9-A8D1-569B8A1A5E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79F-4142-B7BA-126DC5C165B3}"/>
                </c:ext>
              </c:extLst>
            </c:dLbl>
            <c:dLbl>
              <c:idx val="3"/>
              <c:tx>
                <c:rich>
                  <a:bodyPr/>
                  <a:lstStyle/>
                  <a:p>
                    <a:fld id="{123899D1-D310-48AC-903D-24A2A2551EF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79F-4142-B7BA-126DC5C165B3}"/>
                </c:ext>
              </c:extLst>
            </c:dLbl>
            <c:dLbl>
              <c:idx val="4"/>
              <c:tx>
                <c:rich>
                  <a:bodyPr/>
                  <a:lstStyle/>
                  <a:p>
                    <a:fld id="{05CA7575-1B45-4625-A9D2-C010125709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79F-4142-B7BA-126DC5C165B3}"/>
                </c:ext>
              </c:extLst>
            </c:dLbl>
            <c:dLbl>
              <c:idx val="5"/>
              <c:tx>
                <c:rich>
                  <a:bodyPr/>
                  <a:lstStyle/>
                  <a:p>
                    <a:fld id="{8A5AB928-3E3E-453E-8A02-13AF8A34D5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79F-4142-B7BA-126DC5C165B3}"/>
                </c:ext>
              </c:extLst>
            </c:dLbl>
            <c:dLbl>
              <c:idx val="6"/>
              <c:tx>
                <c:rich>
                  <a:bodyPr/>
                  <a:lstStyle/>
                  <a:p>
                    <a:fld id="{20937F5D-DC84-41AF-BB9C-94893CC08F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79F-4142-B7BA-126DC5C165B3}"/>
                </c:ext>
              </c:extLst>
            </c:dLbl>
            <c:dLbl>
              <c:idx val="8"/>
              <c:tx>
                <c:rich>
                  <a:bodyPr/>
                  <a:lstStyle/>
                  <a:p>
                    <a:fld id="{66BA9C6B-D5CE-4725-AE82-236DE01DFF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_REGION_OCCIDENTE_!$G$24:$G$32</c:f>
              <c:numCache>
                <c:formatCode>General</c:formatCode>
                <c:ptCount val="9"/>
                <c:pt idx="0">
                  <c:v>13.7</c:v>
                </c:pt>
                <c:pt idx="1">
                  <c:v>13.9</c:v>
                </c:pt>
                <c:pt idx="2">
                  <c:v>15.1</c:v>
                </c:pt>
                <c:pt idx="3">
                  <c:v>16.7</c:v>
                </c:pt>
                <c:pt idx="4">
                  <c:v>16.2</c:v>
                </c:pt>
                <c:pt idx="5">
                  <c:v>18.8</c:v>
                </c:pt>
                <c:pt idx="6">
                  <c:v>19.3</c:v>
                </c:pt>
                <c:pt idx="8">
                  <c:v>14.8</c:v>
                </c:pt>
              </c:numCache>
            </c:numRef>
          </c:val>
          <c:extLst>
            <c:ext xmlns:c15="http://schemas.microsoft.com/office/drawing/2012/chart" uri="{02D57815-91ED-43cb-92C2-25804820EDAC}">
              <c15:datalabelsRange>
                <c15:f>_REGION_OCCIDENTE_!$K$24:$K$32</c15:f>
                <c15:dlblRangeCache>
                  <c:ptCount val="9"/>
                  <c:pt idx="0">
                    <c:v>13.7</c:v>
                  </c:pt>
                  <c:pt idx="1">
                    <c:v>13.9</c:v>
                  </c:pt>
                  <c:pt idx="2">
                    <c:v>15.1</c:v>
                  </c:pt>
                  <c:pt idx="3">
                    <c:v>16.7</c:v>
                  </c:pt>
                  <c:pt idx="4">
                    <c:v>16.2</c:v>
                  </c:pt>
                  <c:pt idx="5">
                    <c:v>18.8</c:v>
                  </c:pt>
                  <c:pt idx="6">
                    <c:v>19.3</c:v>
                  </c:pt>
                  <c:pt idx="8">
                    <c:v>14.8</c:v>
                  </c:pt>
                </c15:dlblRangeCache>
              </c15:datalabelsRange>
            </c:ext>
            <c:ext xmlns:c16="http://schemas.microsoft.com/office/drawing/2014/chart" uri="{C3380CC4-5D6E-409C-BE32-E72D297353CC}">
              <c16:uniqueId val="{0000001D-679F-4142-B7BA-126DC5C165B3}"/>
            </c:ext>
          </c:extLst>
        </c:ser>
        <c:ser>
          <c:idx val="3"/>
          <c:order val="3"/>
          <c:tx>
            <c:strRef>
              <c:f>_REGION_OCCIDENTE_!$H$23</c:f>
              <c:strCache>
                <c:ptCount val="1"/>
                <c:pt idx="0">
                  <c:v>NIV</c:v>
                </c:pt>
              </c:strCache>
            </c:strRef>
          </c:tx>
          <c:spPr>
            <a:solidFill>
              <a:srgbClr val="862A77"/>
            </a:solidFill>
          </c:spPr>
          <c:invertIfNegative val="0"/>
          <c:dLbls>
            <c:dLbl>
              <c:idx val="0"/>
              <c:layout>
                <c:manualLayout>
                  <c:x val="4.7432306255835666E-2"/>
                  <c:y val="0"/>
                </c:manualLayout>
              </c:layout>
              <c:tx>
                <c:rich>
                  <a:bodyPr wrap="square" lIns="38100" tIns="19050" rIns="38100" bIns="19050" anchor="ctr">
                    <a:spAutoFit/>
                  </a:bodyPr>
                  <a:lstStyle/>
                  <a:p>
                    <a:pPr>
                      <a:defRPr b="1">
                        <a:solidFill>
                          <a:srgbClr val="9A2A77"/>
                        </a:solidFill>
                      </a:defRPr>
                    </a:pPr>
                    <a:fld id="{AA8E3F7D-DA9E-4B6F-8DEE-FCDED3FC5437}"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79F-4142-B7BA-126DC5C165B3}"/>
                </c:ext>
              </c:extLst>
            </c:dLbl>
            <c:dLbl>
              <c:idx val="1"/>
              <c:layout>
                <c:manualLayout>
                  <c:x val="3.8538748832866482E-2"/>
                  <c:y val="-1.182361586704599E-16"/>
                </c:manualLayout>
              </c:layout>
              <c:tx>
                <c:rich>
                  <a:bodyPr wrap="square" lIns="38100" tIns="19050" rIns="38100" bIns="19050" anchor="ctr">
                    <a:spAutoFit/>
                  </a:bodyPr>
                  <a:lstStyle/>
                  <a:p>
                    <a:pPr>
                      <a:defRPr b="1">
                        <a:solidFill>
                          <a:srgbClr val="9A2A77"/>
                        </a:solidFill>
                      </a:defRPr>
                    </a:pPr>
                    <a:fld id="{8DD10366-BE98-4435-9587-D3A4CDDD474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79F-4142-B7BA-126DC5C165B3}"/>
                </c:ext>
              </c:extLst>
            </c:dLbl>
            <c:dLbl>
              <c:idx val="2"/>
              <c:tx>
                <c:rich>
                  <a:bodyPr/>
                  <a:lstStyle/>
                  <a:p>
                    <a:fld id="{90B5E6E1-2CC1-4AE6-AC41-5287FAF03F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79F-4142-B7BA-126DC5C165B3}"/>
                </c:ext>
              </c:extLst>
            </c:dLbl>
            <c:dLbl>
              <c:idx val="3"/>
              <c:tx>
                <c:rich>
                  <a:bodyPr/>
                  <a:lstStyle/>
                  <a:p>
                    <a:fld id="{71EBB34E-CE78-4E01-B82E-89EF80388F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79F-4142-B7BA-126DC5C165B3}"/>
                </c:ext>
              </c:extLst>
            </c:dLbl>
            <c:dLbl>
              <c:idx val="4"/>
              <c:tx>
                <c:rich>
                  <a:bodyPr/>
                  <a:lstStyle/>
                  <a:p>
                    <a:fld id="{EADA8488-E397-4255-ACF0-7794C9CA0F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79F-4142-B7BA-126DC5C165B3}"/>
                </c:ext>
              </c:extLst>
            </c:dLbl>
            <c:dLbl>
              <c:idx val="5"/>
              <c:tx>
                <c:rich>
                  <a:bodyPr/>
                  <a:lstStyle/>
                  <a:p>
                    <a:fld id="{5EAE4FAE-AEF9-466D-8074-922F6AC707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79F-4142-B7BA-126DC5C165B3}"/>
                </c:ext>
              </c:extLst>
            </c:dLbl>
            <c:dLbl>
              <c:idx val="6"/>
              <c:tx>
                <c:rich>
                  <a:bodyPr/>
                  <a:lstStyle/>
                  <a:p>
                    <a:fld id="{ACE0974F-EA26-4931-AF2C-914E6CF8781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79F-4142-B7BA-126DC5C165B3}"/>
                </c:ext>
              </c:extLst>
            </c:dLbl>
            <c:dLbl>
              <c:idx val="8"/>
              <c:tx>
                <c:rich>
                  <a:bodyPr/>
                  <a:lstStyle/>
                  <a:p>
                    <a:fld id="{A36FBF66-E5D1-4C77-B094-17CDD08676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_REGION_OCCIDENTE_!$H$24:$H$32</c:f>
              <c:numCache>
                <c:formatCode>General</c:formatCode>
                <c:ptCount val="9"/>
                <c:pt idx="0">
                  <c:v>5.3</c:v>
                </c:pt>
                <c:pt idx="1">
                  <c:v>6.3</c:v>
                </c:pt>
                <c:pt idx="2">
                  <c:v>10.1</c:v>
                </c:pt>
                <c:pt idx="3">
                  <c:v>10.8</c:v>
                </c:pt>
                <c:pt idx="4">
                  <c:v>12.2</c:v>
                </c:pt>
                <c:pt idx="5">
                  <c:v>13.3</c:v>
                </c:pt>
                <c:pt idx="6">
                  <c:v>13.9</c:v>
                </c:pt>
                <c:pt idx="8">
                  <c:v>8.1999999999999993</c:v>
                </c:pt>
              </c:numCache>
            </c:numRef>
          </c:val>
          <c:extLst>
            <c:ext xmlns:c15="http://schemas.microsoft.com/office/drawing/2012/chart" uri="{02D57815-91ED-43cb-92C2-25804820EDAC}">
              <c15:datalabelsRange>
                <c15:f>_REGION_OCCIDENTE_!$L$24:$L$32</c15:f>
                <c15:dlblRangeCache>
                  <c:ptCount val="9"/>
                  <c:pt idx="0">
                    <c:v>5.3˟</c:v>
                  </c:pt>
                  <c:pt idx="1">
                    <c:v>6.3</c:v>
                  </c:pt>
                  <c:pt idx="2">
                    <c:v>10.1</c:v>
                  </c:pt>
                  <c:pt idx="3">
                    <c:v>10.8</c:v>
                  </c:pt>
                  <c:pt idx="4">
                    <c:v>12.2</c:v>
                  </c:pt>
                  <c:pt idx="5">
                    <c:v>13.3</c:v>
                  </c:pt>
                  <c:pt idx="6">
                    <c:v>13.9</c:v>
                  </c:pt>
                  <c:pt idx="8">
                    <c:v>8.2</c:v>
                  </c:pt>
                </c15:dlblRangeCache>
              </c15:datalabelsRange>
            </c:ext>
            <c:ext xmlns:c16="http://schemas.microsoft.com/office/drawing/2014/chart" uri="{C3380CC4-5D6E-409C-BE32-E72D297353CC}">
              <c16:uniqueId val="{00000027-679F-4142-B7BA-126DC5C165B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454</c:v>
                </c:pt>
                <c:pt idx="1">
                  <c:v>477</c:v>
                </c:pt>
                <c:pt idx="2">
                  <c:v>512</c:v>
                </c:pt>
                <c:pt idx="3">
                  <c:v>541</c:v>
                </c:pt>
              </c:numCache>
            </c:numRef>
          </c:val>
          <c:smooth val="0"/>
          <c:extLst>
            <c:ext xmlns:c16="http://schemas.microsoft.com/office/drawing/2014/chart" uri="{C3380CC4-5D6E-409C-BE32-E72D297353CC}">
              <c16:uniqueId val="{00000000-B173-451E-B989-F38ECCA4B3BF}"/>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455</c:v>
                </c:pt>
                <c:pt idx="1">
                  <c:v>477</c:v>
                </c:pt>
                <c:pt idx="2">
                  <c:v>510</c:v>
                </c:pt>
                <c:pt idx="3">
                  <c:v>531</c:v>
                </c:pt>
              </c:numCache>
            </c:numRef>
          </c:val>
          <c:smooth val="0"/>
          <c:extLst>
            <c:ext xmlns:c16="http://schemas.microsoft.com/office/drawing/2014/chart" uri="{C3380CC4-5D6E-409C-BE32-E72D297353CC}">
              <c16:uniqueId val="{00000000-7B59-48DE-862A-9EDD95F42F0F}"/>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433</c:v>
                </c:pt>
                <c:pt idx="1">
                  <c:v>464</c:v>
                </c:pt>
                <c:pt idx="2">
                  <c:v>494</c:v>
                </c:pt>
                <c:pt idx="3">
                  <c:v>538</c:v>
                </c:pt>
              </c:numCache>
            </c:numRef>
          </c:val>
          <c:smooth val="0"/>
          <c:extLst>
            <c:ext xmlns:c16="http://schemas.microsoft.com/office/drawing/2014/chart" uri="{C3380CC4-5D6E-409C-BE32-E72D297353CC}">
              <c16:uniqueId val="{00000000-061F-46E4-8D95-5DF704874E43}"/>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436</c:v>
                </c:pt>
                <c:pt idx="1">
                  <c:v>473</c:v>
                </c:pt>
                <c:pt idx="2">
                  <c:v>490</c:v>
                </c:pt>
                <c:pt idx="3">
                  <c:v>530</c:v>
                </c:pt>
              </c:numCache>
            </c:numRef>
          </c:val>
          <c:smooth val="0"/>
          <c:extLst>
            <c:ext xmlns:c16="http://schemas.microsoft.com/office/drawing/2014/chart" uri="{C3380CC4-5D6E-409C-BE32-E72D297353CC}">
              <c16:uniqueId val="{00000000-2E3D-4E97-9B55-5EACC5683463}"/>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455</c:v>
                </c:pt>
                <c:pt idx="1">
                  <c:v>480</c:v>
                </c:pt>
                <c:pt idx="2">
                  <c:v>513</c:v>
                </c:pt>
                <c:pt idx="3">
                  <c:v>535</c:v>
                </c:pt>
              </c:numCache>
            </c:numRef>
          </c:val>
          <c:smooth val="0"/>
          <c:extLst>
            <c:ext xmlns:c16="http://schemas.microsoft.com/office/drawing/2014/chart" uri="{C3380CC4-5D6E-409C-BE32-E72D297353CC}">
              <c16:uniqueId val="{00000000-EF7D-4D91-A7E7-DB75A901D64D}"/>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454</c:v>
                </c:pt>
                <c:pt idx="1">
                  <c:v>478</c:v>
                </c:pt>
                <c:pt idx="2">
                  <c:v>510</c:v>
                </c:pt>
                <c:pt idx="3">
                  <c:v>530</c:v>
                </c:pt>
              </c:numCache>
            </c:numRef>
          </c:val>
          <c:smooth val="0"/>
          <c:extLst>
            <c:ext xmlns:c16="http://schemas.microsoft.com/office/drawing/2014/chart" uri="{C3380CC4-5D6E-409C-BE32-E72D297353CC}">
              <c16:uniqueId val="{00000000-4161-48F0-BCC2-E463E8795825}"/>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93C7F42-93B8-47FE-B072-D25EBCAF94C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22F-4284-855F-21F059B1E824}"/>
                </c:ext>
              </c:extLst>
            </c:dLbl>
            <c:dLbl>
              <c:idx val="1"/>
              <c:tx>
                <c:rich>
                  <a:bodyPr/>
                  <a:lstStyle/>
                  <a:p>
                    <a:fld id="{C93916E7-EAA1-42AB-8790-7B6767E5E7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22F-4284-855F-21F059B1E82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2F-4284-855F-21F059B1E824}"/>
                </c:ext>
              </c:extLst>
            </c:dLbl>
            <c:dLbl>
              <c:idx val="3"/>
              <c:tx>
                <c:rich>
                  <a:bodyPr/>
                  <a:lstStyle/>
                  <a:p>
                    <a:fld id="{048A5FB8-1471-4D9C-9B0B-55A45925C2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22F-4284-855F-21F059B1E82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Guanajuato</c:v>
                </c:pt>
              </c:strCache>
            </c:strRef>
          </c:cat>
          <c:val>
            <c:numRef>
              <c:f>_SEXO_!$C$2:$C$5</c:f>
              <c:numCache>
                <c:formatCode>General</c:formatCode>
                <c:ptCount val="4"/>
                <c:pt idx="0">
                  <c:v>-56.8</c:v>
                </c:pt>
                <c:pt idx="1">
                  <c:v>-44.1</c:v>
                </c:pt>
                <c:pt idx="3">
                  <c:v>-50.4</c:v>
                </c:pt>
              </c:numCache>
            </c:numRef>
          </c:val>
          <c:extLst>
            <c:ext xmlns:c15="http://schemas.microsoft.com/office/drawing/2012/chart" uri="{02D57815-91ED-43cb-92C2-25804820EDAC}">
              <c15:datalabelsRange>
                <c15:f>_SEXO_!$G$2:$G$5</c15:f>
                <c15:dlblRangeCache>
                  <c:ptCount val="4"/>
                  <c:pt idx="0">
                    <c:v>56.8</c:v>
                  </c:pt>
                  <c:pt idx="1">
                    <c:v>44.1</c:v>
                  </c:pt>
                  <c:pt idx="3">
                    <c:v>50.4</c:v>
                  </c:pt>
                </c15:dlblRangeCache>
              </c15:datalabelsRange>
            </c:ext>
            <c:ext xmlns:c16="http://schemas.microsoft.com/office/drawing/2014/chart" uri="{C3380CC4-5D6E-409C-BE32-E72D297353CC}">
              <c16:uniqueId val="{00000004-522F-4284-855F-21F059B1E824}"/>
            </c:ext>
          </c:extLst>
        </c:ser>
        <c:ser>
          <c:idx val="1"/>
          <c:order val="1"/>
          <c:tx>
            <c:v>NII</c:v>
          </c:tx>
          <c:spPr>
            <a:solidFill>
              <a:srgbClr val="B07CAA"/>
            </a:solidFill>
          </c:spPr>
          <c:invertIfNegative val="0"/>
          <c:dLbls>
            <c:dLbl>
              <c:idx val="0"/>
              <c:tx>
                <c:rich>
                  <a:bodyPr/>
                  <a:lstStyle/>
                  <a:p>
                    <a:fld id="{5285B077-C3FB-49B1-94A1-1A9690F78D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22F-4284-855F-21F059B1E824}"/>
                </c:ext>
              </c:extLst>
            </c:dLbl>
            <c:dLbl>
              <c:idx val="1"/>
              <c:tx>
                <c:rich>
                  <a:bodyPr/>
                  <a:lstStyle/>
                  <a:p>
                    <a:fld id="{D6CA1E15-081E-4993-BB9F-CD911217C9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22F-4284-855F-21F059B1E82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2F-4284-855F-21F059B1E824}"/>
                </c:ext>
              </c:extLst>
            </c:dLbl>
            <c:dLbl>
              <c:idx val="3"/>
              <c:tx>
                <c:rich>
                  <a:bodyPr/>
                  <a:lstStyle/>
                  <a:p>
                    <a:fld id="{A756AE90-5458-4168-ACF2-5B62EFC845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22F-4284-855F-21F059B1E82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Guanajuato</c:v>
                </c:pt>
              </c:strCache>
            </c:strRef>
          </c:cat>
          <c:val>
            <c:numRef>
              <c:f>_SEXO_!$D$2:$D$5</c:f>
              <c:numCache>
                <c:formatCode>General</c:formatCode>
                <c:ptCount val="4"/>
                <c:pt idx="0">
                  <c:v>29.4</c:v>
                </c:pt>
                <c:pt idx="1">
                  <c:v>37.5</c:v>
                </c:pt>
                <c:pt idx="3">
                  <c:v>33.5</c:v>
                </c:pt>
              </c:numCache>
            </c:numRef>
          </c:val>
          <c:extLst>
            <c:ext xmlns:c15="http://schemas.microsoft.com/office/drawing/2012/chart" uri="{02D57815-91ED-43cb-92C2-25804820EDAC}">
              <c15:datalabelsRange>
                <c15:f>_SEXO_!$H$2:$H$5</c15:f>
                <c15:dlblRangeCache>
                  <c:ptCount val="4"/>
                  <c:pt idx="0">
                    <c:v>29.4</c:v>
                  </c:pt>
                  <c:pt idx="1">
                    <c:v>37.5</c:v>
                  </c:pt>
                  <c:pt idx="3">
                    <c:v>33.5</c:v>
                  </c:pt>
                </c15:dlblRangeCache>
              </c15:datalabelsRange>
            </c:ext>
            <c:ext xmlns:c16="http://schemas.microsoft.com/office/drawing/2014/chart" uri="{C3380CC4-5D6E-409C-BE32-E72D297353CC}">
              <c16:uniqueId val="{00000009-522F-4284-855F-21F059B1E824}"/>
            </c:ext>
          </c:extLst>
        </c:ser>
        <c:ser>
          <c:idx val="2"/>
          <c:order val="2"/>
          <c:tx>
            <c:v>NIII</c:v>
          </c:tx>
          <c:spPr>
            <a:solidFill>
              <a:srgbClr val="9A528E"/>
            </a:solidFill>
          </c:spPr>
          <c:invertIfNegative val="0"/>
          <c:dLbls>
            <c:dLbl>
              <c:idx val="0"/>
              <c:tx>
                <c:rich>
                  <a:bodyPr/>
                  <a:lstStyle/>
                  <a:p>
                    <a:fld id="{4C92CE83-1E64-43CC-8B9A-943AB250E3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22F-4284-855F-21F059B1E824}"/>
                </c:ext>
              </c:extLst>
            </c:dLbl>
            <c:dLbl>
              <c:idx val="1"/>
              <c:tx>
                <c:rich>
                  <a:bodyPr/>
                  <a:lstStyle/>
                  <a:p>
                    <a:fld id="{3046AEB8-1C38-4FA0-8C14-E2C4AA7FAF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22F-4284-855F-21F059B1E82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22F-4284-855F-21F059B1E824}"/>
                </c:ext>
              </c:extLst>
            </c:dLbl>
            <c:dLbl>
              <c:idx val="3"/>
              <c:tx>
                <c:rich>
                  <a:bodyPr/>
                  <a:lstStyle/>
                  <a:p>
                    <a:fld id="{F018067C-FB14-4B61-B7D6-0227927621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22F-4284-855F-21F059B1E82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Guanajuato</c:v>
                </c:pt>
              </c:strCache>
            </c:strRef>
          </c:cat>
          <c:val>
            <c:numRef>
              <c:f>_SEXO_!$E$2:$E$5</c:f>
              <c:numCache>
                <c:formatCode>General</c:formatCode>
                <c:ptCount val="4"/>
                <c:pt idx="0">
                  <c:v>11.6</c:v>
                </c:pt>
                <c:pt idx="1">
                  <c:v>16.2</c:v>
                </c:pt>
                <c:pt idx="3">
                  <c:v>13.9</c:v>
                </c:pt>
              </c:numCache>
            </c:numRef>
          </c:val>
          <c:extLst>
            <c:ext xmlns:c15="http://schemas.microsoft.com/office/drawing/2012/chart" uri="{02D57815-91ED-43cb-92C2-25804820EDAC}">
              <c15:datalabelsRange>
                <c15:f>_SEXO_!$I$2:$I$5</c15:f>
                <c15:dlblRangeCache>
                  <c:ptCount val="4"/>
                  <c:pt idx="0">
                    <c:v>11.6</c:v>
                  </c:pt>
                  <c:pt idx="1">
                    <c:v>16.2</c:v>
                  </c:pt>
                  <c:pt idx="3">
                    <c:v>13.9</c:v>
                  </c:pt>
                </c15:dlblRangeCache>
              </c15:datalabelsRange>
            </c:ext>
            <c:ext xmlns:c16="http://schemas.microsoft.com/office/drawing/2014/chart" uri="{C3380CC4-5D6E-409C-BE32-E72D297353CC}">
              <c16:uniqueId val="{0000000E-522F-4284-855F-21F059B1E824}"/>
            </c:ext>
          </c:extLst>
        </c:ser>
        <c:ser>
          <c:idx val="3"/>
          <c:order val="3"/>
          <c:tx>
            <c:v>NIV</c:v>
          </c:tx>
          <c:spPr>
            <a:solidFill>
              <a:srgbClr val="862A77"/>
            </a:solidFill>
          </c:spPr>
          <c:invertIfNegative val="0"/>
          <c:dLbls>
            <c:dLbl>
              <c:idx val="0"/>
              <c:layout>
                <c:manualLayout>
                  <c:x val="2.2727272727272728E-2"/>
                  <c:y val="0"/>
                </c:manualLayout>
              </c:layout>
              <c:tx>
                <c:rich>
                  <a:bodyPr/>
                  <a:lstStyle/>
                  <a:p>
                    <a:fld id="{A74FFCFA-3483-4087-ADC3-6572B8CB3B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22F-4284-855F-21F059B1E824}"/>
                </c:ext>
              </c:extLst>
            </c:dLbl>
            <c:dLbl>
              <c:idx val="1"/>
              <c:layout>
                <c:manualLayout>
                  <c:x val="2.727272727272716E-2"/>
                  <c:y val="0"/>
                </c:manualLayout>
              </c:layout>
              <c:tx>
                <c:rich>
                  <a:bodyPr/>
                  <a:lstStyle/>
                  <a:p>
                    <a:fld id="{A714C1E7-3980-438C-A5EA-D20CC424B2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22F-4284-855F-21F059B1E82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22F-4284-855F-21F059B1E824}"/>
                </c:ext>
              </c:extLst>
            </c:dLbl>
            <c:dLbl>
              <c:idx val="3"/>
              <c:layout>
                <c:manualLayout>
                  <c:x val="2.2727272727272839E-2"/>
                  <c:y val="0"/>
                </c:manualLayout>
              </c:layout>
              <c:tx>
                <c:rich>
                  <a:bodyPr/>
                  <a:lstStyle/>
                  <a:p>
                    <a:fld id="{E5255F44-FED7-42CA-8186-64DD57E922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22F-4284-855F-21F059B1E824}"/>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Guanajuato</c:v>
                </c:pt>
              </c:strCache>
            </c:strRef>
          </c:cat>
          <c:val>
            <c:numRef>
              <c:f>_SEXO_!$F$2:$F$5</c:f>
              <c:numCache>
                <c:formatCode>General</c:formatCode>
                <c:ptCount val="4"/>
                <c:pt idx="0">
                  <c:v>2.2000000000000002</c:v>
                </c:pt>
                <c:pt idx="1">
                  <c:v>2.1</c:v>
                </c:pt>
                <c:pt idx="3">
                  <c:v>2.2000000000000002</c:v>
                </c:pt>
              </c:numCache>
            </c:numRef>
          </c:val>
          <c:extLst>
            <c:ext xmlns:c15="http://schemas.microsoft.com/office/drawing/2012/chart" uri="{02D57815-91ED-43cb-92C2-25804820EDAC}">
              <c15:datalabelsRange>
                <c15:f>_SEXO_!$J$2:$J$5</c15:f>
                <c15:dlblRangeCache>
                  <c:ptCount val="4"/>
                  <c:pt idx="0">
                    <c:v>2.2</c:v>
                  </c:pt>
                  <c:pt idx="1">
                    <c:v>2.1˟</c:v>
                  </c:pt>
                  <c:pt idx="3">
                    <c:v>2.2</c:v>
                  </c:pt>
                </c15:dlblRangeCache>
              </c15:datalabelsRange>
            </c:ext>
            <c:ext xmlns:c16="http://schemas.microsoft.com/office/drawing/2014/chart" uri="{C3380CC4-5D6E-409C-BE32-E72D297353CC}">
              <c16:uniqueId val="{00000013-522F-4284-855F-21F059B1E824}"/>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5185EF6-13DE-454B-A568-B740745AE83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B6B-430A-851B-042383BB286B}"/>
                </c:ext>
              </c:extLst>
            </c:dLbl>
            <c:dLbl>
              <c:idx val="1"/>
              <c:tx>
                <c:rich>
                  <a:bodyPr/>
                  <a:lstStyle/>
                  <a:p>
                    <a:fld id="{528138C1-995B-4164-89B2-FEA90A02358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B6B-430A-851B-042383BB286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6B-430A-851B-042383BB286B}"/>
                </c:ext>
              </c:extLst>
            </c:dLbl>
            <c:dLbl>
              <c:idx val="3"/>
              <c:tx>
                <c:rich>
                  <a:bodyPr/>
                  <a:lstStyle/>
                  <a:p>
                    <a:fld id="{8FF4C65D-DA9B-49A7-B1D4-FF298584FB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B6B-430A-851B-042383BB286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Guanajuato</c:v>
                </c:pt>
              </c:strCache>
            </c:strRef>
          </c:cat>
          <c:val>
            <c:numRef>
              <c:f>_SEXO_!$C$28:$C$31</c:f>
              <c:numCache>
                <c:formatCode>General</c:formatCode>
                <c:ptCount val="4"/>
                <c:pt idx="0">
                  <c:v>-62.7</c:v>
                </c:pt>
                <c:pt idx="1">
                  <c:v>-60.5</c:v>
                </c:pt>
                <c:pt idx="3">
                  <c:v>-61.6</c:v>
                </c:pt>
              </c:numCache>
            </c:numRef>
          </c:val>
          <c:extLst>
            <c:ext xmlns:c15="http://schemas.microsoft.com/office/drawing/2012/chart" uri="{02D57815-91ED-43cb-92C2-25804820EDAC}">
              <c15:datalabelsRange>
                <c15:f>_SEXO_!$G$28:$G$31</c15:f>
                <c15:dlblRangeCache>
                  <c:ptCount val="4"/>
                  <c:pt idx="0">
                    <c:v>62.7</c:v>
                  </c:pt>
                  <c:pt idx="1">
                    <c:v>60.5</c:v>
                  </c:pt>
                  <c:pt idx="3">
                    <c:v>61.6</c:v>
                  </c:pt>
                </c15:dlblRangeCache>
              </c15:datalabelsRange>
            </c:ext>
            <c:ext xmlns:c16="http://schemas.microsoft.com/office/drawing/2014/chart" uri="{C3380CC4-5D6E-409C-BE32-E72D297353CC}">
              <c16:uniqueId val="{00000004-EB6B-430A-851B-042383BB286B}"/>
            </c:ext>
          </c:extLst>
        </c:ser>
        <c:ser>
          <c:idx val="1"/>
          <c:order val="1"/>
          <c:tx>
            <c:v>NII</c:v>
          </c:tx>
          <c:spPr>
            <a:solidFill>
              <a:srgbClr val="B07CAA"/>
            </a:solidFill>
          </c:spPr>
          <c:invertIfNegative val="0"/>
          <c:dLbls>
            <c:dLbl>
              <c:idx val="0"/>
              <c:tx>
                <c:rich>
                  <a:bodyPr/>
                  <a:lstStyle/>
                  <a:p>
                    <a:fld id="{0A48FBF6-74E3-48CC-BC45-F70DA06721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B6B-430A-851B-042383BB286B}"/>
                </c:ext>
              </c:extLst>
            </c:dLbl>
            <c:dLbl>
              <c:idx val="1"/>
              <c:tx>
                <c:rich>
                  <a:bodyPr/>
                  <a:lstStyle/>
                  <a:p>
                    <a:fld id="{FBA844FD-FE88-4DB0-A711-4799ACEFCF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B6B-430A-851B-042383BB286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6B-430A-851B-042383BB286B}"/>
                </c:ext>
              </c:extLst>
            </c:dLbl>
            <c:dLbl>
              <c:idx val="3"/>
              <c:tx>
                <c:rich>
                  <a:bodyPr/>
                  <a:lstStyle/>
                  <a:p>
                    <a:fld id="{199E2BBA-0747-4A80-9DAF-9A29214AB4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B6B-430A-851B-042383BB286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Guanajuato</c:v>
                </c:pt>
              </c:strCache>
            </c:strRef>
          </c:cat>
          <c:val>
            <c:numRef>
              <c:f>_SEXO_!$D$28:$D$31</c:f>
              <c:numCache>
                <c:formatCode>General</c:formatCode>
                <c:ptCount val="4"/>
                <c:pt idx="0">
                  <c:v>17.399999999999999</c:v>
                </c:pt>
                <c:pt idx="1">
                  <c:v>19</c:v>
                </c:pt>
                <c:pt idx="3">
                  <c:v>18.2</c:v>
                </c:pt>
              </c:numCache>
            </c:numRef>
          </c:val>
          <c:extLst>
            <c:ext xmlns:c15="http://schemas.microsoft.com/office/drawing/2012/chart" uri="{02D57815-91ED-43cb-92C2-25804820EDAC}">
              <c15:datalabelsRange>
                <c15:f>_SEXO_!$H$28:$H$31</c15:f>
                <c15:dlblRangeCache>
                  <c:ptCount val="4"/>
                  <c:pt idx="0">
                    <c:v>17.4</c:v>
                  </c:pt>
                  <c:pt idx="1">
                    <c:v>19.0</c:v>
                  </c:pt>
                  <c:pt idx="3">
                    <c:v>18.2</c:v>
                  </c:pt>
                </c15:dlblRangeCache>
              </c15:datalabelsRange>
            </c:ext>
            <c:ext xmlns:c16="http://schemas.microsoft.com/office/drawing/2014/chart" uri="{C3380CC4-5D6E-409C-BE32-E72D297353CC}">
              <c16:uniqueId val="{00000009-EB6B-430A-851B-042383BB286B}"/>
            </c:ext>
          </c:extLst>
        </c:ser>
        <c:ser>
          <c:idx val="2"/>
          <c:order val="2"/>
          <c:tx>
            <c:v>NIII</c:v>
          </c:tx>
          <c:spPr>
            <a:solidFill>
              <a:srgbClr val="9A528E"/>
            </a:solidFill>
          </c:spPr>
          <c:invertIfNegative val="0"/>
          <c:dLbls>
            <c:dLbl>
              <c:idx val="0"/>
              <c:tx>
                <c:rich>
                  <a:bodyPr/>
                  <a:lstStyle/>
                  <a:p>
                    <a:fld id="{3453EA72-FA50-4438-AD81-6CA0482AF7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B6B-430A-851B-042383BB286B}"/>
                </c:ext>
              </c:extLst>
            </c:dLbl>
            <c:dLbl>
              <c:idx val="1"/>
              <c:tx>
                <c:rich>
                  <a:bodyPr/>
                  <a:lstStyle/>
                  <a:p>
                    <a:fld id="{EA4324E9-D6AB-4C1F-AC61-3F824B416F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B6B-430A-851B-042383BB286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6B-430A-851B-042383BB286B}"/>
                </c:ext>
              </c:extLst>
            </c:dLbl>
            <c:dLbl>
              <c:idx val="3"/>
              <c:tx>
                <c:rich>
                  <a:bodyPr/>
                  <a:lstStyle/>
                  <a:p>
                    <a:fld id="{FD5A1A4E-1FF0-4ED1-A233-C7E619F4FDB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B6B-430A-851B-042383BB286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Guanajuato</c:v>
                </c:pt>
              </c:strCache>
            </c:strRef>
          </c:cat>
          <c:val>
            <c:numRef>
              <c:f>_SEXO_!$E$28:$E$31</c:f>
              <c:numCache>
                <c:formatCode>General</c:formatCode>
                <c:ptCount val="4"/>
                <c:pt idx="0">
                  <c:v>13.3</c:v>
                </c:pt>
                <c:pt idx="1">
                  <c:v>14.4</c:v>
                </c:pt>
                <c:pt idx="3">
                  <c:v>13.9</c:v>
                </c:pt>
              </c:numCache>
            </c:numRef>
          </c:val>
          <c:extLst>
            <c:ext xmlns:c15="http://schemas.microsoft.com/office/drawing/2012/chart" uri="{02D57815-91ED-43cb-92C2-25804820EDAC}">
              <c15:datalabelsRange>
                <c15:f>_SEXO_!$I$28:$I$31</c15:f>
                <c15:dlblRangeCache>
                  <c:ptCount val="4"/>
                  <c:pt idx="0">
                    <c:v>13.3</c:v>
                  </c:pt>
                  <c:pt idx="1">
                    <c:v>14.4</c:v>
                  </c:pt>
                  <c:pt idx="3">
                    <c:v>13.9</c:v>
                  </c:pt>
                </c15:dlblRangeCache>
              </c15:datalabelsRange>
            </c:ext>
            <c:ext xmlns:c16="http://schemas.microsoft.com/office/drawing/2014/chart" uri="{C3380CC4-5D6E-409C-BE32-E72D297353CC}">
              <c16:uniqueId val="{0000000E-EB6B-430A-851B-042383BB286B}"/>
            </c:ext>
          </c:extLst>
        </c:ser>
        <c:ser>
          <c:idx val="3"/>
          <c:order val="3"/>
          <c:tx>
            <c:v>NIV</c:v>
          </c:tx>
          <c:spPr>
            <a:solidFill>
              <a:srgbClr val="862A77"/>
            </a:solidFill>
          </c:spPr>
          <c:invertIfNegative val="0"/>
          <c:dLbls>
            <c:dLbl>
              <c:idx val="0"/>
              <c:tx>
                <c:rich>
                  <a:bodyPr/>
                  <a:lstStyle/>
                  <a:p>
                    <a:fld id="{C9E72B3F-9503-4C62-86E0-ED0441C016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B6B-430A-851B-042383BB286B}"/>
                </c:ext>
              </c:extLst>
            </c:dLbl>
            <c:dLbl>
              <c:idx val="1"/>
              <c:tx>
                <c:rich>
                  <a:bodyPr/>
                  <a:lstStyle/>
                  <a:p>
                    <a:fld id="{73066C4D-8B22-4F58-B8E0-8EC0ADBDDD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B6B-430A-851B-042383BB286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6B-430A-851B-042383BB286B}"/>
                </c:ext>
              </c:extLst>
            </c:dLbl>
            <c:dLbl>
              <c:idx val="3"/>
              <c:tx>
                <c:rich>
                  <a:bodyPr/>
                  <a:lstStyle/>
                  <a:p>
                    <a:fld id="{19421E82-9897-44EB-81EE-4578B84643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B6B-430A-851B-042383BB286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Guanajuato</c:v>
                </c:pt>
              </c:strCache>
            </c:strRef>
          </c:cat>
          <c:val>
            <c:numRef>
              <c:f>_SEXO_!$F$28:$F$31</c:f>
              <c:numCache>
                <c:formatCode>General</c:formatCode>
                <c:ptCount val="4"/>
                <c:pt idx="0">
                  <c:v>6.6</c:v>
                </c:pt>
                <c:pt idx="1">
                  <c:v>6.1</c:v>
                </c:pt>
                <c:pt idx="3">
                  <c:v>6.3</c:v>
                </c:pt>
              </c:numCache>
            </c:numRef>
          </c:val>
          <c:extLst>
            <c:ext xmlns:c15="http://schemas.microsoft.com/office/drawing/2012/chart" uri="{02D57815-91ED-43cb-92C2-25804820EDAC}">
              <c15:datalabelsRange>
                <c15:f>_SEXO_!$J$28:$J$31</c15:f>
                <c15:dlblRangeCache>
                  <c:ptCount val="4"/>
                  <c:pt idx="0">
                    <c:v>6.6</c:v>
                  </c:pt>
                  <c:pt idx="1">
                    <c:v>6.1</c:v>
                  </c:pt>
                  <c:pt idx="3">
                    <c:v>6.3</c:v>
                  </c:pt>
                </c15:dlblRangeCache>
              </c15:datalabelsRange>
            </c:ext>
            <c:ext xmlns:c16="http://schemas.microsoft.com/office/drawing/2014/chart" uri="{C3380CC4-5D6E-409C-BE32-E72D297353CC}">
              <c16:uniqueId val="{00000013-EB6B-430A-851B-042383BB286B}"/>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8DE-43F9-8A3A-54918521D79A}"/>
              </c:ext>
            </c:extLst>
          </c:dPt>
          <c:dPt>
            <c:idx val="3"/>
            <c:marker>
              <c:spPr>
                <a:solidFill>
                  <a:srgbClr val="002060"/>
                </a:solidFill>
                <a:ln>
                  <a:noFill/>
                </a:ln>
              </c:spPr>
            </c:marker>
            <c:bubble3D val="0"/>
            <c:extLst>
              <c:ext xmlns:c16="http://schemas.microsoft.com/office/drawing/2014/chart" uri="{C3380CC4-5D6E-409C-BE32-E72D297353CC}">
                <c16:uniqueId val="{00000001-08DE-43F9-8A3A-54918521D79A}"/>
              </c:ext>
            </c:extLst>
          </c:dPt>
          <c:dPt>
            <c:idx val="5"/>
            <c:marker>
              <c:spPr>
                <a:solidFill>
                  <a:srgbClr val="002060"/>
                </a:solidFill>
                <a:ln>
                  <a:noFill/>
                </a:ln>
              </c:spPr>
            </c:marker>
            <c:bubble3D val="0"/>
            <c:extLst>
              <c:ext xmlns:c16="http://schemas.microsoft.com/office/drawing/2014/chart" uri="{C3380CC4-5D6E-409C-BE32-E72D297353CC}">
                <c16:uniqueId val="{00000002-08DE-43F9-8A3A-54918521D79A}"/>
              </c:ext>
            </c:extLst>
          </c:dPt>
          <c:cat>
            <c:multiLvlStrRef>
              <c:f>_SEXO_INT_!$B$2:$C$7</c:f>
              <c:multiLvlStrCache>
                <c:ptCount val="6"/>
                <c:lvl>
                  <c:pt idx="0">
                    <c:v>2015</c:v>
                  </c:pt>
                  <c:pt idx="1">
                    <c:v>2018</c:v>
                  </c:pt>
                  <c:pt idx="2">
                    <c:v>2015</c:v>
                  </c:pt>
                  <c:pt idx="3">
                    <c:v>2018</c:v>
                  </c:pt>
                  <c:pt idx="4">
                    <c:v>2015</c:v>
                  </c:pt>
                  <c:pt idx="5">
                    <c:v>2018</c:v>
                  </c:pt>
                </c:lvl>
                <c:lvl>
                  <c:pt idx="0">
                    <c:v>Guanajuato</c:v>
                  </c:pt>
                  <c:pt idx="2">
                    <c:v>Hombre</c:v>
                  </c:pt>
                  <c:pt idx="4">
                    <c:v>Mujer</c:v>
                  </c:pt>
                </c:lvl>
              </c:multiLvlStrCache>
            </c:multiLvlStrRef>
          </c:cat>
          <c:val>
            <c:numRef>
              <c:f>_SEXO_INT_!$D$2:$D$7</c:f>
              <c:numCache>
                <c:formatCode>General</c:formatCode>
                <c:ptCount val="6"/>
                <c:pt idx="0">
                  <c:v>481.637</c:v>
                </c:pt>
                <c:pt idx="1">
                  <c:v>491.23399999999998</c:v>
                </c:pt>
                <c:pt idx="2">
                  <c:v>466.642</c:v>
                </c:pt>
                <c:pt idx="3">
                  <c:v>477.44299999999998</c:v>
                </c:pt>
                <c:pt idx="4">
                  <c:v>495.846</c:v>
                </c:pt>
                <c:pt idx="5">
                  <c:v>503.03500000000003</c:v>
                </c:pt>
              </c:numCache>
            </c:numRef>
          </c:val>
          <c:smooth val="0"/>
          <c:extLst>
            <c:ext xmlns:c16="http://schemas.microsoft.com/office/drawing/2014/chart" uri="{C3380CC4-5D6E-409C-BE32-E72D297353CC}">
              <c16:uniqueId val="{00000003-08DE-43F9-8A3A-54918521D79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8DE-43F9-8A3A-54918521D79A}"/>
              </c:ext>
            </c:extLst>
          </c:dPt>
          <c:dPt>
            <c:idx val="3"/>
            <c:marker>
              <c:spPr>
                <a:solidFill>
                  <a:srgbClr val="002060"/>
                </a:solidFill>
                <a:ln>
                  <a:noFill/>
                </a:ln>
              </c:spPr>
            </c:marker>
            <c:bubble3D val="0"/>
            <c:extLst>
              <c:ext xmlns:c16="http://schemas.microsoft.com/office/drawing/2014/chart" uri="{C3380CC4-5D6E-409C-BE32-E72D297353CC}">
                <c16:uniqueId val="{00000005-08DE-43F9-8A3A-54918521D79A}"/>
              </c:ext>
            </c:extLst>
          </c:dPt>
          <c:dPt>
            <c:idx val="5"/>
            <c:marker>
              <c:spPr>
                <a:solidFill>
                  <a:srgbClr val="002060"/>
                </a:solidFill>
                <a:ln>
                  <a:noFill/>
                </a:ln>
              </c:spPr>
            </c:marker>
            <c:bubble3D val="0"/>
            <c:extLst>
              <c:ext xmlns:c16="http://schemas.microsoft.com/office/drawing/2014/chart" uri="{C3380CC4-5D6E-409C-BE32-E72D297353CC}">
                <c16:uniqueId val="{00000006-08DE-43F9-8A3A-54918521D79A}"/>
              </c:ext>
            </c:extLst>
          </c:dPt>
          <c:cat>
            <c:multiLvlStrRef>
              <c:f>_SEXO_INT_!$B$2:$C$7</c:f>
              <c:multiLvlStrCache>
                <c:ptCount val="6"/>
                <c:lvl>
                  <c:pt idx="0">
                    <c:v>2015</c:v>
                  </c:pt>
                  <c:pt idx="1">
                    <c:v>2018</c:v>
                  </c:pt>
                  <c:pt idx="2">
                    <c:v>2015</c:v>
                  </c:pt>
                  <c:pt idx="3">
                    <c:v>2018</c:v>
                  </c:pt>
                  <c:pt idx="4">
                    <c:v>2015</c:v>
                  </c:pt>
                  <c:pt idx="5">
                    <c:v>2018</c:v>
                  </c:pt>
                </c:lvl>
                <c:lvl>
                  <c:pt idx="0">
                    <c:v>Guanajuato</c:v>
                  </c:pt>
                  <c:pt idx="2">
                    <c:v>Hombre</c:v>
                  </c:pt>
                  <c:pt idx="4">
                    <c:v>Mujer</c:v>
                  </c:pt>
                </c:lvl>
              </c:multiLvlStrCache>
            </c:multiLvlStrRef>
          </c:cat>
          <c:val>
            <c:numRef>
              <c:f>_SEXO_INT_!$E$2:$E$7</c:f>
              <c:numCache>
                <c:formatCode>General</c:formatCode>
                <c:ptCount val="6"/>
                <c:pt idx="0">
                  <c:v>496.363</c:v>
                </c:pt>
                <c:pt idx="1">
                  <c:v>504.76600000000002</c:v>
                </c:pt>
                <c:pt idx="2">
                  <c:v>483.358</c:v>
                </c:pt>
                <c:pt idx="3">
                  <c:v>494.55700000000002</c:v>
                </c:pt>
                <c:pt idx="4">
                  <c:v>514.154</c:v>
                </c:pt>
                <c:pt idx="5">
                  <c:v>516.96500000000003</c:v>
                </c:pt>
              </c:numCache>
            </c:numRef>
          </c:val>
          <c:smooth val="0"/>
          <c:extLst>
            <c:ext xmlns:c16="http://schemas.microsoft.com/office/drawing/2014/chart" uri="{C3380CC4-5D6E-409C-BE32-E72D297353CC}">
              <c16:uniqueId val="{00000007-08DE-43F9-8A3A-54918521D79A}"/>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8DE-43F9-8A3A-54918521D79A}"/>
              </c:ext>
            </c:extLst>
          </c:dPt>
          <c:dPt>
            <c:idx val="3"/>
            <c:marker>
              <c:spPr>
                <a:solidFill>
                  <a:srgbClr val="002060"/>
                </a:solidFill>
                <a:ln>
                  <a:noFill/>
                </a:ln>
              </c:spPr>
            </c:marker>
            <c:bubble3D val="0"/>
            <c:extLst>
              <c:ext xmlns:c16="http://schemas.microsoft.com/office/drawing/2014/chart" uri="{C3380CC4-5D6E-409C-BE32-E72D297353CC}">
                <c16:uniqueId val="{00000009-08DE-43F9-8A3A-54918521D79A}"/>
              </c:ext>
            </c:extLst>
          </c:dPt>
          <c:dPt>
            <c:idx val="5"/>
            <c:marker>
              <c:spPr>
                <a:solidFill>
                  <a:srgbClr val="002060"/>
                </a:solidFill>
                <a:ln>
                  <a:noFill/>
                </a:ln>
              </c:spPr>
            </c:marker>
            <c:bubble3D val="0"/>
            <c:extLst>
              <c:ext xmlns:c16="http://schemas.microsoft.com/office/drawing/2014/chart" uri="{C3380CC4-5D6E-409C-BE32-E72D297353CC}">
                <c16:uniqueId val="{0000000A-08DE-43F9-8A3A-54918521D79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8DE-43F9-8A3A-54918521D79A}"/>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8DE-43F9-8A3A-54918521D79A}"/>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8DE-43F9-8A3A-54918521D79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Guanajuato</c:v>
                  </c:pt>
                  <c:pt idx="2">
                    <c:v>Hombre</c:v>
                  </c:pt>
                  <c:pt idx="4">
                    <c:v>Mujer</c:v>
                  </c:pt>
                </c:lvl>
              </c:multiLvlStrCache>
            </c:multiLvlStrRef>
          </c:cat>
          <c:val>
            <c:numRef>
              <c:f>_SEXO_INT_!$F$2:$F$7</c:f>
              <c:numCache>
                <c:formatCode>General</c:formatCode>
                <c:ptCount val="6"/>
                <c:pt idx="0">
                  <c:v>489</c:v>
                </c:pt>
                <c:pt idx="1">
                  <c:v>498</c:v>
                </c:pt>
                <c:pt idx="2">
                  <c:v>475</c:v>
                </c:pt>
                <c:pt idx="3">
                  <c:v>486</c:v>
                </c:pt>
                <c:pt idx="4">
                  <c:v>505</c:v>
                </c:pt>
                <c:pt idx="5">
                  <c:v>510</c:v>
                </c:pt>
              </c:numCache>
            </c:numRef>
          </c:val>
          <c:smooth val="0"/>
          <c:extLst>
            <c:ext xmlns:c16="http://schemas.microsoft.com/office/drawing/2014/chart" uri="{C3380CC4-5D6E-409C-BE32-E72D297353CC}">
              <c16:uniqueId val="{0000000B-08DE-43F9-8A3A-54918521D79A}"/>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A56-4BBE-9217-864126692D9E}"/>
              </c:ext>
            </c:extLst>
          </c:dPt>
          <c:dPt>
            <c:idx val="3"/>
            <c:marker>
              <c:spPr>
                <a:solidFill>
                  <a:srgbClr val="002060"/>
                </a:solidFill>
                <a:ln>
                  <a:noFill/>
                </a:ln>
              </c:spPr>
            </c:marker>
            <c:bubble3D val="0"/>
            <c:extLst>
              <c:ext xmlns:c16="http://schemas.microsoft.com/office/drawing/2014/chart" uri="{C3380CC4-5D6E-409C-BE32-E72D297353CC}">
                <c16:uniqueId val="{00000001-7A56-4BBE-9217-864126692D9E}"/>
              </c:ext>
            </c:extLst>
          </c:dPt>
          <c:dPt>
            <c:idx val="5"/>
            <c:marker>
              <c:spPr>
                <a:solidFill>
                  <a:srgbClr val="002060"/>
                </a:solidFill>
                <a:ln>
                  <a:noFill/>
                </a:ln>
              </c:spPr>
            </c:marker>
            <c:bubble3D val="0"/>
            <c:extLst>
              <c:ext xmlns:c16="http://schemas.microsoft.com/office/drawing/2014/chart" uri="{C3380CC4-5D6E-409C-BE32-E72D297353CC}">
                <c16:uniqueId val="{00000002-7A56-4BBE-9217-864126692D9E}"/>
              </c:ext>
            </c:extLst>
          </c:dPt>
          <c:cat>
            <c:multiLvlStrRef>
              <c:f>_SEXO_INT_!$B$27:$C$32</c:f>
              <c:multiLvlStrCache>
                <c:ptCount val="6"/>
                <c:lvl>
                  <c:pt idx="0">
                    <c:v>2015</c:v>
                  </c:pt>
                  <c:pt idx="1">
                    <c:v>2018</c:v>
                  </c:pt>
                  <c:pt idx="2">
                    <c:v>2015</c:v>
                  </c:pt>
                  <c:pt idx="3">
                    <c:v>2018</c:v>
                  </c:pt>
                  <c:pt idx="4">
                    <c:v>2015</c:v>
                  </c:pt>
                  <c:pt idx="5">
                    <c:v>2018</c:v>
                  </c:pt>
                </c:lvl>
                <c:lvl>
                  <c:pt idx="0">
                    <c:v>Guanajuato</c:v>
                  </c:pt>
                  <c:pt idx="2">
                    <c:v>Hombre</c:v>
                  </c:pt>
                  <c:pt idx="4">
                    <c:v>Mujer</c:v>
                  </c:pt>
                </c:lvl>
              </c:multiLvlStrCache>
            </c:multiLvlStrRef>
          </c:cat>
          <c:val>
            <c:numRef>
              <c:f>_SEXO_INT_!$D$27:$D$32</c:f>
              <c:numCache>
                <c:formatCode>General</c:formatCode>
                <c:ptCount val="6"/>
                <c:pt idx="0">
                  <c:v>488.23899999999998</c:v>
                </c:pt>
                <c:pt idx="1">
                  <c:v>486.642</c:v>
                </c:pt>
                <c:pt idx="2">
                  <c:v>482.642</c:v>
                </c:pt>
                <c:pt idx="3">
                  <c:v>484.05</c:v>
                </c:pt>
                <c:pt idx="4">
                  <c:v>490.846</c:v>
                </c:pt>
                <c:pt idx="5">
                  <c:v>487.44299999999998</c:v>
                </c:pt>
              </c:numCache>
            </c:numRef>
          </c:val>
          <c:smooth val="0"/>
          <c:extLst>
            <c:ext xmlns:c16="http://schemas.microsoft.com/office/drawing/2014/chart" uri="{C3380CC4-5D6E-409C-BE32-E72D297353CC}">
              <c16:uniqueId val="{00000003-7A56-4BBE-9217-864126692D9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A56-4BBE-9217-864126692D9E}"/>
              </c:ext>
            </c:extLst>
          </c:dPt>
          <c:dPt>
            <c:idx val="3"/>
            <c:marker>
              <c:spPr>
                <a:solidFill>
                  <a:srgbClr val="002060"/>
                </a:solidFill>
                <a:ln>
                  <a:noFill/>
                </a:ln>
              </c:spPr>
            </c:marker>
            <c:bubble3D val="0"/>
            <c:extLst>
              <c:ext xmlns:c16="http://schemas.microsoft.com/office/drawing/2014/chart" uri="{C3380CC4-5D6E-409C-BE32-E72D297353CC}">
                <c16:uniqueId val="{00000005-7A56-4BBE-9217-864126692D9E}"/>
              </c:ext>
            </c:extLst>
          </c:dPt>
          <c:dPt>
            <c:idx val="5"/>
            <c:marker>
              <c:spPr>
                <a:solidFill>
                  <a:srgbClr val="002060"/>
                </a:solidFill>
                <a:ln>
                  <a:noFill/>
                </a:ln>
              </c:spPr>
            </c:marker>
            <c:bubble3D val="0"/>
            <c:extLst>
              <c:ext xmlns:c16="http://schemas.microsoft.com/office/drawing/2014/chart" uri="{C3380CC4-5D6E-409C-BE32-E72D297353CC}">
                <c16:uniqueId val="{00000006-7A56-4BBE-9217-864126692D9E}"/>
              </c:ext>
            </c:extLst>
          </c:dPt>
          <c:cat>
            <c:multiLvlStrRef>
              <c:f>_SEXO_INT_!$B$27:$C$32</c:f>
              <c:multiLvlStrCache>
                <c:ptCount val="6"/>
                <c:lvl>
                  <c:pt idx="0">
                    <c:v>2015</c:v>
                  </c:pt>
                  <c:pt idx="1">
                    <c:v>2018</c:v>
                  </c:pt>
                  <c:pt idx="2">
                    <c:v>2015</c:v>
                  </c:pt>
                  <c:pt idx="3">
                    <c:v>2018</c:v>
                  </c:pt>
                  <c:pt idx="4">
                    <c:v>2015</c:v>
                  </c:pt>
                  <c:pt idx="5">
                    <c:v>2018</c:v>
                  </c:pt>
                </c:lvl>
                <c:lvl>
                  <c:pt idx="0">
                    <c:v>Guanajuato</c:v>
                  </c:pt>
                  <c:pt idx="2">
                    <c:v>Hombre</c:v>
                  </c:pt>
                  <c:pt idx="4">
                    <c:v>Mujer</c:v>
                  </c:pt>
                </c:lvl>
              </c:multiLvlStrCache>
            </c:multiLvlStrRef>
          </c:cat>
          <c:val>
            <c:numRef>
              <c:f>_SEXO_INT_!$E$27:$E$32</c:f>
              <c:numCache>
                <c:formatCode>General</c:formatCode>
                <c:ptCount val="6"/>
                <c:pt idx="0">
                  <c:v>503.76100000000002</c:v>
                </c:pt>
                <c:pt idx="1">
                  <c:v>503.358</c:v>
                </c:pt>
                <c:pt idx="2">
                  <c:v>499.358</c:v>
                </c:pt>
                <c:pt idx="3">
                  <c:v>503.95</c:v>
                </c:pt>
                <c:pt idx="4">
                  <c:v>509.154</c:v>
                </c:pt>
                <c:pt idx="5">
                  <c:v>504.55700000000002</c:v>
                </c:pt>
              </c:numCache>
            </c:numRef>
          </c:val>
          <c:smooth val="0"/>
          <c:extLst>
            <c:ext xmlns:c16="http://schemas.microsoft.com/office/drawing/2014/chart" uri="{C3380CC4-5D6E-409C-BE32-E72D297353CC}">
              <c16:uniqueId val="{00000007-7A56-4BBE-9217-864126692D9E}"/>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A56-4BBE-9217-864126692D9E}"/>
              </c:ext>
            </c:extLst>
          </c:dPt>
          <c:dPt>
            <c:idx val="3"/>
            <c:marker>
              <c:spPr>
                <a:solidFill>
                  <a:srgbClr val="002060"/>
                </a:solidFill>
                <a:ln>
                  <a:noFill/>
                </a:ln>
              </c:spPr>
            </c:marker>
            <c:bubble3D val="0"/>
            <c:extLst>
              <c:ext xmlns:c16="http://schemas.microsoft.com/office/drawing/2014/chart" uri="{C3380CC4-5D6E-409C-BE32-E72D297353CC}">
                <c16:uniqueId val="{00000009-7A56-4BBE-9217-864126692D9E}"/>
              </c:ext>
            </c:extLst>
          </c:dPt>
          <c:dPt>
            <c:idx val="5"/>
            <c:marker>
              <c:spPr>
                <a:solidFill>
                  <a:srgbClr val="002060"/>
                </a:solidFill>
                <a:ln>
                  <a:noFill/>
                </a:ln>
              </c:spPr>
            </c:marker>
            <c:bubble3D val="0"/>
            <c:extLst>
              <c:ext xmlns:c16="http://schemas.microsoft.com/office/drawing/2014/chart" uri="{C3380CC4-5D6E-409C-BE32-E72D297353CC}">
                <c16:uniqueId val="{0000000A-7A56-4BBE-9217-864126692D9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A56-4BBE-9217-864126692D9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A56-4BBE-9217-864126692D9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A56-4BBE-9217-864126692D9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Guanajuato</c:v>
                  </c:pt>
                  <c:pt idx="2">
                    <c:v>Hombre</c:v>
                  </c:pt>
                  <c:pt idx="4">
                    <c:v>Mujer</c:v>
                  </c:pt>
                </c:lvl>
              </c:multiLvlStrCache>
            </c:multiLvlStrRef>
          </c:cat>
          <c:val>
            <c:numRef>
              <c:f>_SEXO_INT_!$F$27:$F$32</c:f>
              <c:numCache>
                <c:formatCode>General</c:formatCode>
                <c:ptCount val="6"/>
                <c:pt idx="0">
                  <c:v>496</c:v>
                </c:pt>
                <c:pt idx="1">
                  <c:v>495</c:v>
                </c:pt>
                <c:pt idx="2">
                  <c:v>491</c:v>
                </c:pt>
                <c:pt idx="3">
                  <c:v>494</c:v>
                </c:pt>
                <c:pt idx="4">
                  <c:v>500</c:v>
                </c:pt>
                <c:pt idx="5">
                  <c:v>496</c:v>
                </c:pt>
              </c:numCache>
            </c:numRef>
          </c:val>
          <c:smooth val="0"/>
          <c:extLst>
            <c:ext xmlns:c16="http://schemas.microsoft.com/office/drawing/2014/chart" uri="{C3380CC4-5D6E-409C-BE32-E72D297353CC}">
              <c16:uniqueId val="{0000000B-7A56-4BBE-9217-864126692D9E}"/>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31727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941578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67061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3072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19622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38414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33251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137421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732964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3809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Guanajuato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950628086"/>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2792184795"/>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2284088548"/>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1141845665"/>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151854800"/>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022819479"/>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34014640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11146038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3109672635"/>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162175" y="1123949"/>
              <a:ext cx="1341385" cy="1609723"/>
              <a:chOff x="216217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3787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16217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58992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31.6</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50822725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924049" y="1133473"/>
              <a:ext cx="1067777" cy="1609722"/>
              <a:chOff x="1924049"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99745"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924051"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422264"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22.2</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0255" cy="5016500"/>
            <a:chOff x="0" y="0"/>
            <a:chExt cx="8810255" cy="5016500"/>
          </a:xfrm>
        </p:grpSpPr>
        <p:graphicFrame>
          <p:nvGraphicFramePr>
            <p:cNvPr id="7" name="Chart 1"/>
            <p:cNvGraphicFramePr/>
            <p:nvPr>
              <p:extLst>
                <p:ext uri="{D42A27DB-BD31-4B8C-83A1-F6EECF244321}">
                  <p14:modId xmlns:p14="http://schemas.microsoft.com/office/powerpoint/2010/main" val="1791806560"/>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43085" y="2438400"/>
              <a:ext cx="4372702" cy="933450"/>
              <a:chOff x="2343150" y="2438400"/>
              <a:chExt cx="7780286" cy="1907451"/>
            </a:xfrm>
          </p:grpSpPr>
          <p:sp>
            <p:nvSpPr>
              <p:cNvPr id="14" name="Cerrar llave 13"/>
              <p:cNvSpPr/>
              <p:nvPr/>
            </p:nvSpPr>
            <p:spPr>
              <a:xfrm>
                <a:off x="9556193" y="24384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64022" y="43458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0" y="24384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3921" y="3150241"/>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77</a:t>
                </a:r>
              </a:p>
            </p:txBody>
          </p:sp>
        </p:grpSp>
        <p:grpSp>
          <p:nvGrpSpPr>
            <p:cNvPr id="9" name="llave_lyc2"/>
            <p:cNvGrpSpPr/>
            <p:nvPr/>
          </p:nvGrpSpPr>
          <p:grpSpPr>
            <a:xfrm>
              <a:off x="4229082" y="2409825"/>
              <a:ext cx="4581173" cy="885825"/>
              <a:chOff x="4229101" y="2409825"/>
              <a:chExt cx="4872661" cy="1906508"/>
            </a:xfrm>
          </p:grpSpPr>
          <p:sp>
            <p:nvSpPr>
              <p:cNvPr id="10" name="Cerrar llave 9"/>
              <p:cNvSpPr/>
              <p:nvPr/>
            </p:nvSpPr>
            <p:spPr>
              <a:xfrm>
                <a:off x="8737128" y="24098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31633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4098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49461" y="3119550"/>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73</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2" cy="5016500"/>
            <a:chOff x="0" y="0"/>
            <a:chExt cx="8820922" cy="5016500"/>
          </a:xfrm>
        </p:grpSpPr>
        <p:graphicFrame>
          <p:nvGraphicFramePr>
            <p:cNvPr id="7" name="Chart 2"/>
            <p:cNvGraphicFramePr/>
            <p:nvPr>
              <p:extLst>
                <p:ext uri="{D42A27DB-BD31-4B8C-83A1-F6EECF244321}">
                  <p14:modId xmlns:p14="http://schemas.microsoft.com/office/powerpoint/2010/main" val="137823143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62239" y="2514600"/>
              <a:ext cx="4370375" cy="673095"/>
              <a:chOff x="2362201" y="2514600"/>
              <a:chExt cx="7793372" cy="1907451"/>
            </a:xfrm>
          </p:grpSpPr>
          <p:sp>
            <p:nvSpPr>
              <p:cNvPr id="14" name="Cerrar llave 13"/>
              <p:cNvSpPr/>
              <p:nvPr/>
            </p:nvSpPr>
            <p:spPr>
              <a:xfrm>
                <a:off x="9602658" y="25146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10487" y="44220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201" y="25146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6058" y="3190763"/>
                <a:ext cx="639515" cy="4791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55</a:t>
                </a:r>
              </a:p>
            </p:txBody>
          </p:sp>
        </p:grpSp>
        <p:grpSp>
          <p:nvGrpSpPr>
            <p:cNvPr id="9" name="llave_mat2"/>
            <p:cNvGrpSpPr/>
            <p:nvPr/>
          </p:nvGrpSpPr>
          <p:grpSpPr>
            <a:xfrm>
              <a:off x="4238637" y="2562225"/>
              <a:ext cx="4582285" cy="676275"/>
              <a:chOff x="4238626" y="2562225"/>
              <a:chExt cx="4881553" cy="1906511"/>
            </a:xfrm>
          </p:grpSpPr>
          <p:sp>
            <p:nvSpPr>
              <p:cNvPr id="10" name="Cerrar llave 9"/>
              <p:cNvSpPr/>
              <p:nvPr/>
            </p:nvSpPr>
            <p:spPr>
              <a:xfrm>
                <a:off x="8743438" y="25622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46873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5622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4132" y="3148721"/>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56</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80299776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133599" y="1533523"/>
              <a:ext cx="687347" cy="1152523"/>
              <a:chOff x="2133599"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09295"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2133599"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430017" y="1533525"/>
                <a:ext cx="124286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13.4</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765623515"/>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38325" y="1533524"/>
              <a:ext cx="361227" cy="1143000"/>
              <a:chOff x="1838325" y="1533524"/>
              <a:chExt cx="2975800" cy="1421219"/>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06350" y="893679"/>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30658" y="1869928"/>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838325" y="1533524"/>
                <a:ext cx="2975800"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4.8</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37" cy="5016500"/>
            <a:chOff x="0" y="0"/>
            <a:chExt cx="8695437" cy="5016500"/>
          </a:xfrm>
        </p:grpSpPr>
        <p:graphicFrame>
          <p:nvGraphicFramePr>
            <p:cNvPr id="7" name="Chart 1"/>
            <p:cNvGraphicFramePr/>
            <p:nvPr>
              <p:extLst>
                <p:ext uri="{D42A27DB-BD31-4B8C-83A1-F6EECF244321}">
                  <p14:modId xmlns:p14="http://schemas.microsoft.com/office/powerpoint/2010/main" val="258242444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3" y="2895600"/>
              <a:ext cx="3103148" cy="485775"/>
              <a:chOff x="3143251" y="2895600"/>
              <a:chExt cx="5230106" cy="1907451"/>
            </a:xfrm>
          </p:grpSpPr>
          <p:sp>
            <p:nvSpPr>
              <p:cNvPr id="14" name="Cerrar llave 13"/>
              <p:cNvSpPr/>
              <p:nvPr/>
            </p:nvSpPr>
            <p:spPr>
              <a:xfrm>
                <a:off x="7795557" y="28956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80305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89560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33842" y="3371623"/>
                <a:ext cx="639515" cy="58880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40</a:t>
                </a:r>
              </a:p>
            </p:txBody>
          </p:sp>
        </p:grpSp>
        <p:grpSp>
          <p:nvGrpSpPr>
            <p:cNvPr id="9" name="llave_lyc2"/>
            <p:cNvGrpSpPr/>
            <p:nvPr/>
          </p:nvGrpSpPr>
          <p:grpSpPr>
            <a:xfrm>
              <a:off x="5362559" y="2838451"/>
              <a:ext cx="3332878" cy="381000"/>
              <a:chOff x="5362576" y="2838451"/>
              <a:chExt cx="3354505" cy="1908255"/>
            </a:xfrm>
          </p:grpSpPr>
          <p:sp>
            <p:nvSpPr>
              <p:cNvPr id="10" name="Cerrar llave 9"/>
              <p:cNvSpPr/>
              <p:nvPr/>
            </p:nvSpPr>
            <p:spPr>
              <a:xfrm>
                <a:off x="8344720" y="2838451"/>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744959"/>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838451"/>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780" y="3194974"/>
                <a:ext cx="352301" cy="554972"/>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33</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48587" cy="5016500"/>
            <a:chOff x="0" y="0"/>
            <a:chExt cx="8648587" cy="5016500"/>
          </a:xfrm>
        </p:grpSpPr>
        <p:graphicFrame>
          <p:nvGraphicFramePr>
            <p:cNvPr id="7" name="Chart 2"/>
            <p:cNvGraphicFramePr/>
            <p:nvPr>
              <p:extLst>
                <p:ext uri="{D42A27DB-BD31-4B8C-83A1-F6EECF244321}">
                  <p14:modId xmlns:p14="http://schemas.microsoft.com/office/powerpoint/2010/main" val="28081744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20" y="2895600"/>
              <a:ext cx="3125205" cy="247650"/>
              <a:chOff x="3133725" y="2895600"/>
              <a:chExt cx="5270348" cy="1907451"/>
            </a:xfrm>
          </p:grpSpPr>
          <p:sp>
            <p:nvSpPr>
              <p:cNvPr id="14" name="Cerrar llave 13"/>
              <p:cNvSpPr/>
              <p:nvPr/>
            </p:nvSpPr>
            <p:spPr>
              <a:xfrm>
                <a:off x="7832317" y="289560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5" y="480305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9" y="289560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64559" y="2963957"/>
                <a:ext cx="639514" cy="77224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20</a:t>
                </a:r>
              </a:p>
            </p:txBody>
          </p:sp>
        </p:grpSp>
        <p:grpSp>
          <p:nvGrpSpPr>
            <p:cNvPr id="9" name="llave_mat2"/>
            <p:cNvGrpSpPr/>
            <p:nvPr/>
          </p:nvGrpSpPr>
          <p:grpSpPr>
            <a:xfrm>
              <a:off x="5372130" y="2902558"/>
              <a:ext cx="3276457" cy="193067"/>
              <a:chOff x="5372101" y="2902558"/>
              <a:chExt cx="3297127" cy="2148588"/>
            </a:xfrm>
          </p:grpSpPr>
          <p:sp>
            <p:nvSpPr>
              <p:cNvPr id="10" name="Cerrar llave 9"/>
              <p:cNvSpPr/>
              <p:nvPr/>
            </p:nvSpPr>
            <p:spPr>
              <a:xfrm>
                <a:off x="8304364" y="3143127"/>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92042" y="5049635"/>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72101" y="3143127"/>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16928" y="2902558"/>
                <a:ext cx="352300" cy="85229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15</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Occidente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4" name="Gráfico 13"/>
          <p:cNvGraphicFramePr>
            <a:graphicFrameLocks/>
          </p:cNvGraphicFramePr>
          <p:nvPr>
            <p:extLst>
              <p:ext uri="{D42A27DB-BD31-4B8C-83A1-F6EECF244321}">
                <p14:modId xmlns:p14="http://schemas.microsoft.com/office/powerpoint/2010/main" val="2684307471"/>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4007989618"/>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Guanajuato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3177846494"/>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217527253"/>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58551243"/>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205498164"/>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3507508458"/>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633231084"/>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604233282"/>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2631871732"/>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89898822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02886578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130055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65539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418768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72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11877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9358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0098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1118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208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5808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8787</Words>
  <Application>Microsoft Office PowerPoint</Application>
  <PresentationFormat>Carta (216 x 279 mm)</PresentationFormat>
  <Paragraphs>1291</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Guanajuato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Occidente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1263</cp:revision>
  <cp:lastPrinted>2018-11-23T18:12:50Z</cp:lastPrinted>
  <dcterms:created xsi:type="dcterms:W3CDTF">2017-08-15T14:36:10Z</dcterms:created>
  <dcterms:modified xsi:type="dcterms:W3CDTF">2018-11-30T20:42:36Z</dcterms:modified>
</cp:coreProperties>
</file>