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erre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5A247687-96BA-453F-B9E1-7B9C6A3D97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041A4C86-D5BE-4FC6-9315-BCF47B4ADBF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08F15227-4507-4AA7-B7DC-4CECF1A5111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3B2CC97B-12F1-46C6-A052-76956F6F83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B398BD14-62D1-462F-AE89-DA1793F662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FFD9A0E9-9CB3-4561-A503-D392575AC4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E0EC251C-7CB7-4939-8E98-4A0F498B9B1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D8A8BAB7-A684-4380-9317-F2FFAAEC55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60EB1690-08A5-4C4D-9571-98C335DD1E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EBE56EBD-2974-46FD-BD5E-E23DECFF07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4AF01158-559E-4F7D-97E7-633BB6144F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47497DF0-6450-41F2-BA91-D889AE7055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F4B9083-A355-446D-AD74-EBCFB853EB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B3DDA336-229D-459F-9285-4C28EB41D7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AB20804B-2251-4665-840A-960852FCDA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01C44A8A-1DEB-463F-8FD0-766C5AF0B1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C96D54E9-AE4B-4B74-B959-E48A0FE9BE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80CEABBB-637A-4BAF-A40B-C6FE171EE5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A2D5D370-B93A-4B91-B98A-F859D308AF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AC41D918-9C85-47F3-9EB0-05C14655AF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1CB98423-0C30-40F6-A84C-965BA8F82B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EE4B3232-DC78-46F5-A3AD-B118ED244B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A58A92EF-922C-49B2-ACAE-E23F38F238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6BC2F969-1F65-425A-B341-20CD87C686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080D0BD7-BDC4-4971-9C16-BD1CB52CA2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F5287662-FBA3-4934-9B06-748BB9B4E7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95ED42B4-1D40-4783-AE39-F483B75AEE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1FAE4B7D-5D2D-4C14-969A-D68D3603A4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D769B86B-5AB2-427E-96AD-2A2960E2C7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22625BBD-6FB0-4DAB-AE34-BACF8839E6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36972A5E-B911-4190-8BE1-7019E866D2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CB44A3DC-ECA4-455F-82EA-AA394B7A6CA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045532D0-9E04-4ECD-A080-26EE075173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FEB70447-25CF-4C52-83E1-3143873FAB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A771EED9-2E2B-4209-A5D8-95C73FD8E7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0D7C30FB-48F9-437B-8948-BA0FBA3C88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0CF423F9-043D-437D-9FF8-2E6E6B9CAA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3BC7620F-44DE-4A51-8684-39CA549FFB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C69B61A5-6430-4E00-A057-E1EA1759B0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759A95E4-B88C-4C51-8D81-9451BB5EE0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3D22239-9B93-402F-8129-B363FE1987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BA431F1B-1839-4DDD-BA73-75363AB1AD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F3818510-6092-49DB-914A-14A0785F61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3877F080-532E-4453-B9A9-E4484E88B4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3526A25C-A06A-472F-AA0D-09C9581363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EA8DD64F-554A-4830-8C65-A6286E9435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D8770D45-4930-424F-B7A7-A305FE1DDF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9DB490B-30BE-4DAF-94DC-2BC18273B9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A2D-4F5D-8764-96F8BB6D24EA}"/>
                </c:ext>
              </c:extLst>
            </c:dLbl>
            <c:dLbl>
              <c:idx val="1"/>
              <c:tx>
                <c:rich>
                  <a:bodyPr/>
                  <a:lstStyle/>
                  <a:p>
                    <a:fld id="{ABBD6186-2855-4A8B-AC71-7FC0F2814C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A2D-4F5D-8764-96F8BB6D24E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Guerrero</c:v>
                </c:pt>
                <c:pt idx="1">
                  <c:v>Nacional</c:v>
                </c:pt>
              </c:strCache>
            </c:strRef>
          </c:cat>
          <c:val>
            <c:numRef>
              <c:f>'_NACIONAL-ESTADO_'!$C$2:$C$3</c:f>
              <c:numCache>
                <c:formatCode>General</c:formatCode>
                <c:ptCount val="2"/>
                <c:pt idx="0">
                  <c:v>-68.599999999999994</c:v>
                </c:pt>
                <c:pt idx="1">
                  <c:v>-49.1</c:v>
                </c:pt>
              </c:numCache>
            </c:numRef>
          </c:val>
          <c:extLst>
            <c:ext xmlns:c15="http://schemas.microsoft.com/office/drawing/2012/chart" uri="{02D57815-91ED-43cb-92C2-25804820EDAC}">
              <c15:datalabelsRange>
                <c15:f>'_NACIONAL-ESTADO_'!$G$2:$G$3</c15:f>
                <c15:dlblRangeCache>
                  <c:ptCount val="2"/>
                  <c:pt idx="0">
                    <c:v>68.6</c:v>
                  </c:pt>
                  <c:pt idx="1">
                    <c:v>49.1</c:v>
                  </c:pt>
                </c15:dlblRangeCache>
              </c15:datalabelsRange>
            </c:ext>
            <c:ext xmlns:c16="http://schemas.microsoft.com/office/drawing/2014/chart" uri="{C3380CC4-5D6E-409C-BE32-E72D297353CC}">
              <c16:uniqueId val="{00000002-AA2D-4F5D-8764-96F8BB6D24EA}"/>
            </c:ext>
          </c:extLst>
        </c:ser>
        <c:ser>
          <c:idx val="1"/>
          <c:order val="1"/>
          <c:tx>
            <c:v>NII</c:v>
          </c:tx>
          <c:spPr>
            <a:solidFill>
              <a:srgbClr val="B07CAA"/>
            </a:solidFill>
          </c:spPr>
          <c:invertIfNegative val="0"/>
          <c:dLbls>
            <c:dLbl>
              <c:idx val="0"/>
              <c:tx>
                <c:rich>
                  <a:bodyPr/>
                  <a:lstStyle/>
                  <a:p>
                    <a:fld id="{3558C669-F36A-4D0F-A57E-3C880DF8E7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A2D-4F5D-8764-96F8BB6D24EA}"/>
                </c:ext>
              </c:extLst>
            </c:dLbl>
            <c:dLbl>
              <c:idx val="1"/>
              <c:tx>
                <c:rich>
                  <a:bodyPr/>
                  <a:lstStyle/>
                  <a:p>
                    <a:fld id="{368F2234-6AA8-4367-9DF6-39DF8458BD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A2D-4F5D-8764-96F8BB6D24E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Guerrero</c:v>
                </c:pt>
                <c:pt idx="1">
                  <c:v>Nacional</c:v>
                </c:pt>
              </c:strCache>
            </c:strRef>
          </c:cat>
          <c:val>
            <c:numRef>
              <c:f>'_NACIONAL-ESTADO_'!$D$2:$D$3</c:f>
              <c:numCache>
                <c:formatCode>General</c:formatCode>
                <c:ptCount val="2"/>
                <c:pt idx="0">
                  <c:v>22.6</c:v>
                </c:pt>
                <c:pt idx="1">
                  <c:v>32.9</c:v>
                </c:pt>
              </c:numCache>
            </c:numRef>
          </c:val>
          <c:extLst>
            <c:ext xmlns:c15="http://schemas.microsoft.com/office/drawing/2012/chart" uri="{02D57815-91ED-43cb-92C2-25804820EDAC}">
              <c15:datalabelsRange>
                <c15:f>'_NACIONAL-ESTADO_'!$H$2:$H$3</c15:f>
                <c15:dlblRangeCache>
                  <c:ptCount val="2"/>
                  <c:pt idx="0">
                    <c:v>22.6</c:v>
                  </c:pt>
                  <c:pt idx="1">
                    <c:v>32.9</c:v>
                  </c:pt>
                </c15:dlblRangeCache>
              </c15:datalabelsRange>
            </c:ext>
            <c:ext xmlns:c16="http://schemas.microsoft.com/office/drawing/2014/chart" uri="{C3380CC4-5D6E-409C-BE32-E72D297353CC}">
              <c16:uniqueId val="{00000005-AA2D-4F5D-8764-96F8BB6D24EA}"/>
            </c:ext>
          </c:extLst>
        </c:ser>
        <c:ser>
          <c:idx val="2"/>
          <c:order val="2"/>
          <c:tx>
            <c:v>NIII</c:v>
          </c:tx>
          <c:spPr>
            <a:solidFill>
              <a:srgbClr val="9A528E"/>
            </a:solidFill>
          </c:spPr>
          <c:invertIfNegative val="0"/>
          <c:dLbls>
            <c:dLbl>
              <c:idx val="0"/>
              <c:tx>
                <c:rich>
                  <a:bodyPr/>
                  <a:lstStyle/>
                  <a:p>
                    <a:fld id="{835B44C1-9387-48FC-9EA3-597CE0811B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A2D-4F5D-8764-96F8BB6D24EA}"/>
                </c:ext>
              </c:extLst>
            </c:dLbl>
            <c:dLbl>
              <c:idx val="1"/>
              <c:tx>
                <c:rich>
                  <a:bodyPr/>
                  <a:lstStyle/>
                  <a:p>
                    <a:fld id="{C49FA74F-D205-46D0-875F-A1999DBE9E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A2D-4F5D-8764-96F8BB6D24E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Guerrero</c:v>
                </c:pt>
                <c:pt idx="1">
                  <c:v>Nacional</c:v>
                </c:pt>
              </c:strCache>
            </c:strRef>
          </c:cat>
          <c:val>
            <c:numRef>
              <c:f>'_NACIONAL-ESTADO_'!$E$2:$E$3</c:f>
              <c:numCache>
                <c:formatCode>General</c:formatCode>
                <c:ptCount val="2"/>
                <c:pt idx="0">
                  <c:v>7.6</c:v>
                </c:pt>
                <c:pt idx="1">
                  <c:v>15.1</c:v>
                </c:pt>
              </c:numCache>
            </c:numRef>
          </c:val>
          <c:extLst>
            <c:ext xmlns:c15="http://schemas.microsoft.com/office/drawing/2012/chart" uri="{02D57815-91ED-43cb-92C2-25804820EDAC}">
              <c15:datalabelsRange>
                <c15:f>'_NACIONAL-ESTADO_'!$I$2:$I$3</c15:f>
                <c15:dlblRangeCache>
                  <c:ptCount val="2"/>
                  <c:pt idx="0">
                    <c:v>7.6</c:v>
                  </c:pt>
                  <c:pt idx="1">
                    <c:v>15.1</c:v>
                  </c:pt>
                </c15:dlblRangeCache>
              </c15:datalabelsRange>
            </c:ext>
            <c:ext xmlns:c16="http://schemas.microsoft.com/office/drawing/2014/chart" uri="{C3380CC4-5D6E-409C-BE32-E72D297353CC}">
              <c16:uniqueId val="{00000008-AA2D-4F5D-8764-96F8BB6D24EA}"/>
            </c:ext>
          </c:extLst>
        </c:ser>
        <c:ser>
          <c:idx val="3"/>
          <c:order val="3"/>
          <c:tx>
            <c:v>NIV</c:v>
          </c:tx>
          <c:spPr>
            <a:solidFill>
              <a:srgbClr val="862A77"/>
            </a:solidFill>
          </c:spPr>
          <c:invertIfNegative val="0"/>
          <c:dLbls>
            <c:dLbl>
              <c:idx val="0"/>
              <c:layout>
                <c:manualLayout>
                  <c:x val="2.4242424242424131E-2"/>
                  <c:y val="0"/>
                </c:manualLayout>
              </c:layout>
              <c:tx>
                <c:rich>
                  <a:bodyPr/>
                  <a:lstStyle/>
                  <a:p>
                    <a:fld id="{D45DD766-E430-434D-B6D6-6CF5A04085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A2D-4F5D-8764-96F8BB6D24EA}"/>
                </c:ext>
              </c:extLst>
            </c:dLbl>
            <c:dLbl>
              <c:idx val="1"/>
              <c:layout>
                <c:manualLayout>
                  <c:x val="2.5757575757575646E-2"/>
                  <c:y val="0"/>
                </c:manualLayout>
              </c:layout>
              <c:tx>
                <c:rich>
                  <a:bodyPr/>
                  <a:lstStyle/>
                  <a:p>
                    <a:fld id="{AADE5112-1BAC-463E-8AFA-FDD29B752E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A2D-4F5D-8764-96F8BB6D24EA}"/>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Guerrero</c:v>
                </c:pt>
                <c:pt idx="1">
                  <c:v>Nacional</c:v>
                </c:pt>
              </c:strCache>
            </c:strRef>
          </c:cat>
          <c:val>
            <c:numRef>
              <c:f>'_NACIONAL-ESTADO_'!$F$2:$F$3</c:f>
              <c:numCache>
                <c:formatCode>General</c:formatCode>
                <c:ptCount val="2"/>
                <c:pt idx="0">
                  <c:v>1.3</c:v>
                </c:pt>
                <c:pt idx="1">
                  <c:v>2.8</c:v>
                </c:pt>
              </c:numCache>
            </c:numRef>
          </c:val>
          <c:extLst>
            <c:ext xmlns:c15="http://schemas.microsoft.com/office/drawing/2012/chart" uri="{02D57815-91ED-43cb-92C2-25804820EDAC}">
              <c15:datalabelsRange>
                <c15:f>'_NACIONAL-ESTADO_'!$J$2:$J$3</c15:f>
                <c15:dlblRangeCache>
                  <c:ptCount val="2"/>
                  <c:pt idx="0">
                    <c:v>1.3˟</c:v>
                  </c:pt>
                  <c:pt idx="1">
                    <c:v>2.8</c:v>
                  </c:pt>
                </c15:dlblRangeCache>
              </c15:datalabelsRange>
            </c:ext>
            <c:ext xmlns:c16="http://schemas.microsoft.com/office/drawing/2014/chart" uri="{C3380CC4-5D6E-409C-BE32-E72D297353CC}">
              <c16:uniqueId val="{0000000B-AA2D-4F5D-8764-96F8BB6D24EA}"/>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F49FC61-4AF8-4F4A-894C-CBE404F845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C4B-4A84-823F-DF9F25D1250F}"/>
                </c:ext>
              </c:extLst>
            </c:dLbl>
            <c:dLbl>
              <c:idx val="1"/>
              <c:tx>
                <c:rich>
                  <a:bodyPr/>
                  <a:lstStyle/>
                  <a:p>
                    <a:fld id="{A5180D71-6A5B-4ADB-B401-596C72F64A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C4B-4A84-823F-DF9F25D1250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Guerrero</c:v>
                </c:pt>
                <c:pt idx="1">
                  <c:v>Nacional</c:v>
                </c:pt>
              </c:strCache>
            </c:strRef>
          </c:cat>
          <c:val>
            <c:numRef>
              <c:f>'_NACIONAL-ESTADO_'!$C$27:$C$28</c:f>
              <c:numCache>
                <c:formatCode>General</c:formatCode>
                <c:ptCount val="2"/>
                <c:pt idx="0">
                  <c:v>-78.2</c:v>
                </c:pt>
                <c:pt idx="1">
                  <c:v>-59.1</c:v>
                </c:pt>
              </c:numCache>
            </c:numRef>
          </c:val>
          <c:extLst>
            <c:ext xmlns:c15="http://schemas.microsoft.com/office/drawing/2012/chart" uri="{02D57815-91ED-43cb-92C2-25804820EDAC}">
              <c15:datalabelsRange>
                <c15:f>'_NACIONAL-ESTADO_'!$G$27:$G$28</c15:f>
                <c15:dlblRangeCache>
                  <c:ptCount val="2"/>
                  <c:pt idx="0">
                    <c:v>78.2</c:v>
                  </c:pt>
                  <c:pt idx="1">
                    <c:v>59.1</c:v>
                  </c:pt>
                </c15:dlblRangeCache>
              </c15:datalabelsRange>
            </c:ext>
            <c:ext xmlns:c16="http://schemas.microsoft.com/office/drawing/2014/chart" uri="{C3380CC4-5D6E-409C-BE32-E72D297353CC}">
              <c16:uniqueId val="{00000002-FC4B-4A84-823F-DF9F25D1250F}"/>
            </c:ext>
          </c:extLst>
        </c:ser>
        <c:ser>
          <c:idx val="1"/>
          <c:order val="1"/>
          <c:tx>
            <c:v>NII</c:v>
          </c:tx>
          <c:spPr>
            <a:solidFill>
              <a:srgbClr val="B07CAA"/>
            </a:solidFill>
          </c:spPr>
          <c:invertIfNegative val="0"/>
          <c:dLbls>
            <c:dLbl>
              <c:idx val="0"/>
              <c:tx>
                <c:rich>
                  <a:bodyPr/>
                  <a:lstStyle/>
                  <a:p>
                    <a:fld id="{55E7E78E-9CFD-4A79-ABB5-0397689629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C4B-4A84-823F-DF9F25D1250F}"/>
                </c:ext>
              </c:extLst>
            </c:dLbl>
            <c:dLbl>
              <c:idx val="1"/>
              <c:tx>
                <c:rich>
                  <a:bodyPr/>
                  <a:lstStyle/>
                  <a:p>
                    <a:fld id="{D3C6DD65-93EB-4693-BA34-81025E0AF0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C4B-4A84-823F-DF9F25D125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Guerrero</c:v>
                </c:pt>
                <c:pt idx="1">
                  <c:v>Nacional</c:v>
                </c:pt>
              </c:strCache>
            </c:strRef>
          </c:cat>
          <c:val>
            <c:numRef>
              <c:f>'_NACIONAL-ESTADO_'!$D$27:$D$28</c:f>
              <c:numCache>
                <c:formatCode>General</c:formatCode>
                <c:ptCount val="2"/>
                <c:pt idx="0">
                  <c:v>11</c:v>
                </c:pt>
                <c:pt idx="1">
                  <c:v>17.899999999999999</c:v>
                </c:pt>
              </c:numCache>
            </c:numRef>
          </c:val>
          <c:extLst>
            <c:ext xmlns:c15="http://schemas.microsoft.com/office/drawing/2012/chart" uri="{02D57815-91ED-43cb-92C2-25804820EDAC}">
              <c15:datalabelsRange>
                <c15:f>'_NACIONAL-ESTADO_'!$H$27:$H$28</c15:f>
                <c15:dlblRangeCache>
                  <c:ptCount val="2"/>
                  <c:pt idx="0">
                    <c:v>11.0</c:v>
                  </c:pt>
                  <c:pt idx="1">
                    <c:v>17.9</c:v>
                  </c:pt>
                </c15:dlblRangeCache>
              </c15:datalabelsRange>
            </c:ext>
            <c:ext xmlns:c16="http://schemas.microsoft.com/office/drawing/2014/chart" uri="{C3380CC4-5D6E-409C-BE32-E72D297353CC}">
              <c16:uniqueId val="{00000005-FC4B-4A84-823F-DF9F25D1250F}"/>
            </c:ext>
          </c:extLst>
        </c:ser>
        <c:ser>
          <c:idx val="2"/>
          <c:order val="2"/>
          <c:tx>
            <c:v>NIII</c:v>
          </c:tx>
          <c:spPr>
            <a:solidFill>
              <a:srgbClr val="9A528E"/>
            </a:solidFill>
          </c:spPr>
          <c:invertIfNegative val="0"/>
          <c:dLbls>
            <c:dLbl>
              <c:idx val="0"/>
              <c:tx>
                <c:rich>
                  <a:bodyPr/>
                  <a:lstStyle/>
                  <a:p>
                    <a:fld id="{ECE04E50-930A-4203-B5C6-539ADE29E9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C4B-4A84-823F-DF9F25D1250F}"/>
                </c:ext>
              </c:extLst>
            </c:dLbl>
            <c:dLbl>
              <c:idx val="1"/>
              <c:tx>
                <c:rich>
                  <a:bodyPr/>
                  <a:lstStyle/>
                  <a:p>
                    <a:fld id="{42F4FA93-07DE-4307-82A0-773C2F3BF9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C4B-4A84-823F-DF9F25D125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Guerrero</c:v>
                </c:pt>
                <c:pt idx="1">
                  <c:v>Nacional</c:v>
                </c:pt>
              </c:strCache>
            </c:strRef>
          </c:cat>
          <c:val>
            <c:numRef>
              <c:f>'_NACIONAL-ESTADO_'!$E$27:$E$28</c:f>
              <c:numCache>
                <c:formatCode>General</c:formatCode>
                <c:ptCount val="2"/>
                <c:pt idx="0">
                  <c:v>7.3</c:v>
                </c:pt>
                <c:pt idx="1">
                  <c:v>14.8</c:v>
                </c:pt>
              </c:numCache>
            </c:numRef>
          </c:val>
          <c:extLst>
            <c:ext xmlns:c15="http://schemas.microsoft.com/office/drawing/2012/chart" uri="{02D57815-91ED-43cb-92C2-25804820EDAC}">
              <c15:datalabelsRange>
                <c15:f>'_NACIONAL-ESTADO_'!$I$27:$I$28</c15:f>
                <c15:dlblRangeCache>
                  <c:ptCount val="2"/>
                  <c:pt idx="0">
                    <c:v>7.3</c:v>
                  </c:pt>
                  <c:pt idx="1">
                    <c:v>14.8</c:v>
                  </c:pt>
                </c15:dlblRangeCache>
              </c15:datalabelsRange>
            </c:ext>
            <c:ext xmlns:c16="http://schemas.microsoft.com/office/drawing/2014/chart" uri="{C3380CC4-5D6E-409C-BE32-E72D297353CC}">
              <c16:uniqueId val="{00000008-FC4B-4A84-823F-DF9F25D1250F}"/>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9D1A4099-B173-42B1-93FD-1AE73254099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C4B-4A84-823F-DF9F25D1250F}"/>
                </c:ext>
              </c:extLst>
            </c:dLbl>
            <c:dLbl>
              <c:idx val="1"/>
              <c:tx>
                <c:rich>
                  <a:bodyPr/>
                  <a:lstStyle/>
                  <a:p>
                    <a:fld id="{DEC99241-F357-4807-8615-52EB92E035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C4B-4A84-823F-DF9F25D125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Guerrero</c:v>
                </c:pt>
                <c:pt idx="1">
                  <c:v>Nacional</c:v>
                </c:pt>
              </c:strCache>
            </c:strRef>
          </c:cat>
          <c:val>
            <c:numRef>
              <c:f>'_NACIONAL-ESTADO_'!$F$27:$F$28</c:f>
              <c:numCache>
                <c:formatCode>General</c:formatCode>
                <c:ptCount val="2"/>
                <c:pt idx="0">
                  <c:v>3.6</c:v>
                </c:pt>
                <c:pt idx="1">
                  <c:v>8.1999999999999993</c:v>
                </c:pt>
              </c:numCache>
            </c:numRef>
          </c:val>
          <c:extLst>
            <c:ext xmlns:c15="http://schemas.microsoft.com/office/drawing/2012/chart" uri="{02D57815-91ED-43cb-92C2-25804820EDAC}">
              <c15:datalabelsRange>
                <c15:f>'_NACIONAL-ESTADO_'!$J$27:$J$28</c15:f>
                <c15:dlblRangeCache>
                  <c:ptCount val="2"/>
                  <c:pt idx="0">
                    <c:v>3.6</c:v>
                  </c:pt>
                  <c:pt idx="1">
                    <c:v>8.2</c:v>
                  </c:pt>
                </c15:dlblRangeCache>
              </c15:datalabelsRange>
            </c:ext>
            <c:ext xmlns:c16="http://schemas.microsoft.com/office/drawing/2014/chart" uri="{C3380CC4-5D6E-409C-BE32-E72D297353CC}">
              <c16:uniqueId val="{0000000B-FC4B-4A84-823F-DF9F25D1250F}"/>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AEB-47DB-8639-1800D8AC1915}"/>
              </c:ext>
            </c:extLst>
          </c:dPt>
          <c:cat>
            <c:numRef>
              <c:f>_ANIO_INT_!$B$2:$B$3</c:f>
              <c:numCache>
                <c:formatCode>General</c:formatCode>
                <c:ptCount val="2"/>
                <c:pt idx="0">
                  <c:v>2015</c:v>
                </c:pt>
                <c:pt idx="1">
                  <c:v>2018</c:v>
                </c:pt>
              </c:numCache>
            </c:numRef>
          </c:cat>
          <c:val>
            <c:numRef>
              <c:f>_ANIO_INT_!$C$2:$C$3</c:f>
              <c:numCache>
                <c:formatCode>General</c:formatCode>
                <c:ptCount val="2"/>
                <c:pt idx="0">
                  <c:v>454.65699999999998</c:v>
                </c:pt>
                <c:pt idx="1">
                  <c:v>445.642</c:v>
                </c:pt>
              </c:numCache>
            </c:numRef>
          </c:val>
          <c:smooth val="0"/>
          <c:extLst>
            <c:ext xmlns:c16="http://schemas.microsoft.com/office/drawing/2014/chart" uri="{C3380CC4-5D6E-409C-BE32-E72D297353CC}">
              <c16:uniqueId val="{00000001-1AEB-47DB-8639-1800D8AC191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1AEB-47DB-8639-1800D8AC1915}"/>
              </c:ext>
            </c:extLst>
          </c:dPt>
          <c:cat>
            <c:numRef>
              <c:f>_ANIO_INT_!$B$2:$B$3</c:f>
              <c:numCache>
                <c:formatCode>General</c:formatCode>
                <c:ptCount val="2"/>
                <c:pt idx="0">
                  <c:v>2015</c:v>
                </c:pt>
                <c:pt idx="1">
                  <c:v>2018</c:v>
                </c:pt>
              </c:numCache>
            </c:numRef>
          </c:cat>
          <c:val>
            <c:numRef>
              <c:f>_ANIO_INT_!$D$2:$D$3</c:f>
              <c:numCache>
                <c:formatCode>General</c:formatCode>
                <c:ptCount val="2"/>
                <c:pt idx="0">
                  <c:v>477.34300000000002</c:v>
                </c:pt>
                <c:pt idx="1">
                  <c:v>462.358</c:v>
                </c:pt>
              </c:numCache>
            </c:numRef>
          </c:val>
          <c:smooth val="0"/>
          <c:extLst>
            <c:ext xmlns:c16="http://schemas.microsoft.com/office/drawing/2014/chart" uri="{C3380CC4-5D6E-409C-BE32-E72D297353CC}">
              <c16:uniqueId val="{00000003-1AEB-47DB-8639-1800D8AC1915}"/>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AEB-47DB-8639-1800D8AC191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AEB-47DB-8639-1800D8AC191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466</c:v>
                </c:pt>
                <c:pt idx="1">
                  <c:v>454</c:v>
                </c:pt>
              </c:numCache>
            </c:numRef>
          </c:val>
          <c:smooth val="0"/>
          <c:extLst>
            <c:ext xmlns:c16="http://schemas.microsoft.com/office/drawing/2014/chart" uri="{C3380CC4-5D6E-409C-BE32-E72D297353CC}">
              <c16:uniqueId val="{00000005-1AEB-47DB-8639-1800D8AC1915}"/>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4C1-4FE2-B709-2872BC8B6F81}"/>
              </c:ext>
            </c:extLst>
          </c:dPt>
          <c:cat>
            <c:numRef>
              <c:f>_ANIO_INT_!$B$27:$B$28</c:f>
              <c:numCache>
                <c:formatCode>General</c:formatCode>
                <c:ptCount val="2"/>
                <c:pt idx="0">
                  <c:v>2015</c:v>
                </c:pt>
                <c:pt idx="1">
                  <c:v>2018</c:v>
                </c:pt>
              </c:numCache>
            </c:numRef>
          </c:cat>
          <c:val>
            <c:numRef>
              <c:f>_ANIO_INT_!$C$27:$C$28</c:f>
              <c:numCache>
                <c:formatCode>General</c:formatCode>
                <c:ptCount val="2"/>
                <c:pt idx="0">
                  <c:v>456.65699999999998</c:v>
                </c:pt>
                <c:pt idx="1">
                  <c:v>444.84100000000001</c:v>
                </c:pt>
              </c:numCache>
            </c:numRef>
          </c:val>
          <c:smooth val="0"/>
          <c:extLst>
            <c:ext xmlns:c16="http://schemas.microsoft.com/office/drawing/2014/chart" uri="{C3380CC4-5D6E-409C-BE32-E72D297353CC}">
              <c16:uniqueId val="{00000001-84C1-4FE2-B709-2872BC8B6F8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84C1-4FE2-B709-2872BC8B6F81}"/>
              </c:ext>
            </c:extLst>
          </c:dPt>
          <c:cat>
            <c:numRef>
              <c:f>_ANIO_INT_!$B$27:$B$28</c:f>
              <c:numCache>
                <c:formatCode>General</c:formatCode>
                <c:ptCount val="2"/>
                <c:pt idx="0">
                  <c:v>2015</c:v>
                </c:pt>
                <c:pt idx="1">
                  <c:v>2018</c:v>
                </c:pt>
              </c:numCache>
            </c:numRef>
          </c:cat>
          <c:val>
            <c:numRef>
              <c:f>_ANIO_INT_!$D$27:$D$28</c:f>
              <c:numCache>
                <c:formatCode>General</c:formatCode>
                <c:ptCount val="2"/>
                <c:pt idx="0">
                  <c:v>479.34300000000002</c:v>
                </c:pt>
                <c:pt idx="1">
                  <c:v>461.15899999999999</c:v>
                </c:pt>
              </c:numCache>
            </c:numRef>
          </c:val>
          <c:smooth val="0"/>
          <c:extLst>
            <c:ext xmlns:c16="http://schemas.microsoft.com/office/drawing/2014/chart" uri="{C3380CC4-5D6E-409C-BE32-E72D297353CC}">
              <c16:uniqueId val="{00000003-84C1-4FE2-B709-2872BC8B6F81}"/>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4C1-4FE2-B709-2872BC8B6F8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C1-4FE2-B709-2872BC8B6F8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468</c:v>
                </c:pt>
                <c:pt idx="1">
                  <c:v>453</c:v>
                </c:pt>
              </c:numCache>
            </c:numRef>
          </c:val>
          <c:smooth val="0"/>
          <c:extLst>
            <c:ext xmlns:c16="http://schemas.microsoft.com/office/drawing/2014/chart" uri="{C3380CC4-5D6E-409C-BE32-E72D297353CC}">
              <c16:uniqueId val="{00000005-84C1-4FE2-B709-2872BC8B6F81}"/>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7EF50F3-95FB-4AD7-8908-1B2DC91A8B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CC6-4813-BF54-322A5D86FB0F}"/>
                </c:ext>
              </c:extLst>
            </c:dLbl>
            <c:dLbl>
              <c:idx val="1"/>
              <c:tx>
                <c:rich>
                  <a:bodyPr/>
                  <a:lstStyle/>
                  <a:p>
                    <a:fld id="{15DE08E9-D352-4F1C-80E5-46014C22FA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CC6-4813-BF54-322A5D86FB0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C6-4813-BF54-322A5D86FB0F}"/>
                </c:ext>
              </c:extLst>
            </c:dLbl>
            <c:dLbl>
              <c:idx val="3"/>
              <c:tx>
                <c:rich>
                  <a:bodyPr/>
                  <a:lstStyle/>
                  <a:p>
                    <a:fld id="{C0B46330-D5C6-4366-A8A1-68BD4A7EE2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CC6-4813-BF54-322A5D86FB0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Guerrero</c:v>
                </c:pt>
              </c:strCache>
            </c:strRef>
          </c:cat>
          <c:val>
            <c:numRef>
              <c:f>_TIP_ESC_!$C$2:$C$5</c:f>
              <c:numCache>
                <c:formatCode>General</c:formatCode>
                <c:ptCount val="4"/>
                <c:pt idx="0">
                  <c:v>-65</c:v>
                </c:pt>
                <c:pt idx="1">
                  <c:v>-13.8</c:v>
                </c:pt>
                <c:pt idx="3">
                  <c:v>-68.599999999999994</c:v>
                </c:pt>
              </c:numCache>
            </c:numRef>
          </c:val>
          <c:extLst>
            <c:ext xmlns:c15="http://schemas.microsoft.com/office/drawing/2012/chart" uri="{02D57815-91ED-43cb-92C2-25804820EDAC}">
              <c15:datalabelsRange>
                <c15:f>_TIP_ESC_!$G$2:$G$5</c15:f>
                <c15:dlblRangeCache>
                  <c:ptCount val="4"/>
                  <c:pt idx="0">
                    <c:v>65.0</c:v>
                  </c:pt>
                  <c:pt idx="1">
                    <c:v>13.8</c:v>
                  </c:pt>
                  <c:pt idx="3">
                    <c:v>68.6</c:v>
                  </c:pt>
                </c15:dlblRangeCache>
              </c15:datalabelsRange>
            </c:ext>
            <c:ext xmlns:c16="http://schemas.microsoft.com/office/drawing/2014/chart" uri="{C3380CC4-5D6E-409C-BE32-E72D297353CC}">
              <c16:uniqueId val="{00000004-7CC6-4813-BF54-322A5D86FB0F}"/>
            </c:ext>
          </c:extLst>
        </c:ser>
        <c:ser>
          <c:idx val="1"/>
          <c:order val="1"/>
          <c:tx>
            <c:v>NII</c:v>
          </c:tx>
          <c:spPr>
            <a:solidFill>
              <a:srgbClr val="B07CAA"/>
            </a:solidFill>
          </c:spPr>
          <c:invertIfNegative val="0"/>
          <c:dLbls>
            <c:dLbl>
              <c:idx val="0"/>
              <c:tx>
                <c:rich>
                  <a:bodyPr/>
                  <a:lstStyle/>
                  <a:p>
                    <a:fld id="{F800E602-DD12-4FB8-ABBC-A4CF02C151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CC6-4813-BF54-322A5D86FB0F}"/>
                </c:ext>
              </c:extLst>
            </c:dLbl>
            <c:dLbl>
              <c:idx val="1"/>
              <c:tx>
                <c:rich>
                  <a:bodyPr/>
                  <a:lstStyle/>
                  <a:p>
                    <a:fld id="{CE3B2B5E-8DEA-40E8-92AF-CAFD72B964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CC6-4813-BF54-322A5D86FB0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6-4813-BF54-322A5D86FB0F}"/>
                </c:ext>
              </c:extLst>
            </c:dLbl>
            <c:dLbl>
              <c:idx val="3"/>
              <c:tx>
                <c:rich>
                  <a:bodyPr/>
                  <a:lstStyle/>
                  <a:p>
                    <a:fld id="{6245AEAF-CCB8-4F96-8200-DB575D3D96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CC6-4813-BF54-322A5D86F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Guerrero</c:v>
                </c:pt>
              </c:strCache>
            </c:strRef>
          </c:cat>
          <c:val>
            <c:numRef>
              <c:f>_TIP_ESC_!$D$2:$D$5</c:f>
              <c:numCache>
                <c:formatCode>General</c:formatCode>
                <c:ptCount val="4"/>
                <c:pt idx="0">
                  <c:v>26.1</c:v>
                </c:pt>
                <c:pt idx="1">
                  <c:v>33.9</c:v>
                </c:pt>
                <c:pt idx="3">
                  <c:v>22.6</c:v>
                </c:pt>
              </c:numCache>
            </c:numRef>
          </c:val>
          <c:extLst>
            <c:ext xmlns:c15="http://schemas.microsoft.com/office/drawing/2012/chart" uri="{02D57815-91ED-43cb-92C2-25804820EDAC}">
              <c15:datalabelsRange>
                <c15:f>_TIP_ESC_!$H$2:$H$5</c15:f>
                <c15:dlblRangeCache>
                  <c:ptCount val="4"/>
                  <c:pt idx="0">
                    <c:v>26.1</c:v>
                  </c:pt>
                  <c:pt idx="1">
                    <c:v>33.9˟</c:v>
                  </c:pt>
                  <c:pt idx="3">
                    <c:v>22.6</c:v>
                  </c:pt>
                </c15:dlblRangeCache>
              </c15:datalabelsRange>
            </c:ext>
            <c:ext xmlns:c16="http://schemas.microsoft.com/office/drawing/2014/chart" uri="{C3380CC4-5D6E-409C-BE32-E72D297353CC}">
              <c16:uniqueId val="{00000009-7CC6-4813-BF54-322A5D86FB0F}"/>
            </c:ext>
          </c:extLst>
        </c:ser>
        <c:ser>
          <c:idx val="2"/>
          <c:order val="2"/>
          <c:tx>
            <c:v>NIII</c:v>
          </c:tx>
          <c:spPr>
            <a:solidFill>
              <a:srgbClr val="9A528E"/>
            </a:solidFill>
          </c:spPr>
          <c:invertIfNegative val="0"/>
          <c:dLbls>
            <c:dLbl>
              <c:idx val="0"/>
              <c:tx>
                <c:rich>
                  <a:bodyPr/>
                  <a:lstStyle/>
                  <a:p>
                    <a:fld id="{82357918-DA85-423C-9C5B-80CA168AC1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CC6-4813-BF54-322A5D86FB0F}"/>
                </c:ext>
              </c:extLst>
            </c:dLbl>
            <c:dLbl>
              <c:idx val="1"/>
              <c:tx>
                <c:rich>
                  <a:bodyPr/>
                  <a:lstStyle/>
                  <a:p>
                    <a:fld id="{A3BE9534-1931-42E1-85CC-BF3464229C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CC6-4813-BF54-322A5D86FB0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C6-4813-BF54-322A5D86FB0F}"/>
                </c:ext>
              </c:extLst>
            </c:dLbl>
            <c:dLbl>
              <c:idx val="3"/>
              <c:tx>
                <c:rich>
                  <a:bodyPr/>
                  <a:lstStyle/>
                  <a:p>
                    <a:fld id="{43B142C0-7248-4EA6-A0CB-DB85F4685C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CC6-4813-BF54-322A5D86F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Guerrero</c:v>
                </c:pt>
              </c:strCache>
            </c:strRef>
          </c:cat>
          <c:val>
            <c:numRef>
              <c:f>_TIP_ESC_!$E$2:$E$5</c:f>
              <c:numCache>
                <c:formatCode>General</c:formatCode>
                <c:ptCount val="4"/>
                <c:pt idx="0">
                  <c:v>7.9</c:v>
                </c:pt>
                <c:pt idx="1">
                  <c:v>38.799999999999997</c:v>
                </c:pt>
                <c:pt idx="3">
                  <c:v>7.6</c:v>
                </c:pt>
              </c:numCache>
            </c:numRef>
          </c:val>
          <c:extLst>
            <c:ext xmlns:c15="http://schemas.microsoft.com/office/drawing/2012/chart" uri="{02D57815-91ED-43cb-92C2-25804820EDAC}">
              <c15:datalabelsRange>
                <c15:f>_TIP_ESC_!$I$2:$I$5</c15:f>
                <c15:dlblRangeCache>
                  <c:ptCount val="4"/>
                  <c:pt idx="0">
                    <c:v>7.9</c:v>
                  </c:pt>
                  <c:pt idx="1">
                    <c:v>38.8˟</c:v>
                  </c:pt>
                  <c:pt idx="3">
                    <c:v>7.6</c:v>
                  </c:pt>
                </c15:dlblRangeCache>
              </c15:datalabelsRange>
            </c:ext>
            <c:ext xmlns:c16="http://schemas.microsoft.com/office/drawing/2014/chart" uri="{C3380CC4-5D6E-409C-BE32-E72D297353CC}">
              <c16:uniqueId val="{0000000E-7CC6-4813-BF54-322A5D86FB0F}"/>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A6802F62-FC41-4017-AC23-279406FAFDF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CC6-4813-BF54-322A5D86FB0F}"/>
                </c:ext>
              </c:extLst>
            </c:dLbl>
            <c:dLbl>
              <c:idx val="1"/>
              <c:tx>
                <c:rich>
                  <a:bodyPr/>
                  <a:lstStyle/>
                  <a:p>
                    <a:fld id="{5EE59B9C-17AE-447E-9054-8C641A2345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CC6-4813-BF54-322A5D86FB0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C6-4813-BF54-322A5D86FB0F}"/>
                </c:ext>
              </c:extLst>
            </c:dLbl>
            <c:dLbl>
              <c:idx val="3"/>
              <c:layout>
                <c:manualLayout>
                  <c:x val="2.2727272727272617E-2"/>
                  <c:y val="0"/>
                </c:manualLayout>
              </c:layout>
              <c:tx>
                <c:rich>
                  <a:bodyPr/>
                  <a:lstStyle/>
                  <a:p>
                    <a:pPr>
                      <a:defRPr sz="1400" b="1" baseline="0">
                        <a:solidFill>
                          <a:srgbClr val="862A77"/>
                        </a:solidFill>
                        <a:latin typeface="Calibri"/>
                      </a:defRPr>
                    </a:pPr>
                    <a:fld id="{F1E4C6EC-52A6-4214-84A0-3E11DF6606D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CC6-4813-BF54-322A5D86FB0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Guerrero</c:v>
                </c:pt>
              </c:strCache>
            </c:strRef>
          </c:cat>
          <c:val>
            <c:numRef>
              <c:f>_TIP_ESC_!$F$2:$F$5</c:f>
              <c:numCache>
                <c:formatCode>General</c:formatCode>
                <c:ptCount val="4"/>
                <c:pt idx="0">
                  <c:v>1.1000000000000001</c:v>
                </c:pt>
                <c:pt idx="1">
                  <c:v>13.5</c:v>
                </c:pt>
                <c:pt idx="3">
                  <c:v>1.3</c:v>
                </c:pt>
              </c:numCache>
            </c:numRef>
          </c:val>
          <c:extLst>
            <c:ext xmlns:c15="http://schemas.microsoft.com/office/drawing/2012/chart" uri="{02D57815-91ED-43cb-92C2-25804820EDAC}">
              <c15:datalabelsRange>
                <c15:f>_TIP_ESC_!$J$2:$J$5</c15:f>
                <c15:dlblRangeCache>
                  <c:ptCount val="4"/>
                  <c:pt idx="0">
                    <c:v>1.1˟</c:v>
                  </c:pt>
                  <c:pt idx="1">
                    <c:v>13.5˟</c:v>
                  </c:pt>
                  <c:pt idx="3">
                    <c:v>1.3˟</c:v>
                  </c:pt>
                </c15:dlblRangeCache>
              </c15:datalabelsRange>
            </c:ext>
            <c:ext xmlns:c16="http://schemas.microsoft.com/office/drawing/2014/chart" uri="{C3380CC4-5D6E-409C-BE32-E72D297353CC}">
              <c16:uniqueId val="{00000013-7CC6-4813-BF54-322A5D86FB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1A97FFB-7335-4E8B-86CB-BE43C6B260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45-422C-A055-071F8DC013EF}"/>
                </c:ext>
              </c:extLst>
            </c:dLbl>
            <c:dLbl>
              <c:idx val="1"/>
              <c:tx>
                <c:rich>
                  <a:bodyPr/>
                  <a:lstStyle/>
                  <a:p>
                    <a:fld id="{6747C4F3-EE02-4E2C-A16D-1249F95913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245-422C-A055-071F8DC013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45-422C-A055-071F8DC013EF}"/>
                </c:ext>
              </c:extLst>
            </c:dLbl>
            <c:dLbl>
              <c:idx val="3"/>
              <c:tx>
                <c:rich>
                  <a:bodyPr/>
                  <a:lstStyle/>
                  <a:p>
                    <a:fld id="{F5CFE1AF-DAB8-4490-9D82-F210756DDD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245-422C-A055-071F8DC013E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Guerrero</c:v>
                </c:pt>
              </c:strCache>
            </c:strRef>
          </c:cat>
          <c:val>
            <c:numRef>
              <c:f>_TIP_ESC_!$C$28:$C$31</c:f>
              <c:numCache>
                <c:formatCode>General</c:formatCode>
                <c:ptCount val="4"/>
                <c:pt idx="0">
                  <c:v>-76.3</c:v>
                </c:pt>
                <c:pt idx="1">
                  <c:v>-37.299999999999997</c:v>
                </c:pt>
                <c:pt idx="3">
                  <c:v>-78.2</c:v>
                </c:pt>
              </c:numCache>
            </c:numRef>
          </c:val>
          <c:extLst>
            <c:ext xmlns:c15="http://schemas.microsoft.com/office/drawing/2012/chart" uri="{02D57815-91ED-43cb-92C2-25804820EDAC}">
              <c15:datalabelsRange>
                <c15:f>_TIP_ESC_!$G$28:$G$31</c15:f>
                <c15:dlblRangeCache>
                  <c:ptCount val="4"/>
                  <c:pt idx="0">
                    <c:v>76.3</c:v>
                  </c:pt>
                  <c:pt idx="1">
                    <c:v>37.3</c:v>
                  </c:pt>
                  <c:pt idx="3">
                    <c:v>78.2</c:v>
                  </c:pt>
                </c15:dlblRangeCache>
              </c15:datalabelsRange>
            </c:ext>
            <c:ext xmlns:c16="http://schemas.microsoft.com/office/drawing/2014/chart" uri="{C3380CC4-5D6E-409C-BE32-E72D297353CC}">
              <c16:uniqueId val="{00000004-8245-422C-A055-071F8DC013EF}"/>
            </c:ext>
          </c:extLst>
        </c:ser>
        <c:ser>
          <c:idx val="1"/>
          <c:order val="1"/>
          <c:tx>
            <c:v>NII</c:v>
          </c:tx>
          <c:spPr>
            <a:solidFill>
              <a:srgbClr val="B07CAA"/>
            </a:solidFill>
          </c:spPr>
          <c:invertIfNegative val="0"/>
          <c:dLbls>
            <c:dLbl>
              <c:idx val="0"/>
              <c:tx>
                <c:rich>
                  <a:bodyPr/>
                  <a:lstStyle/>
                  <a:p>
                    <a:fld id="{81FFC094-CBD7-4280-96D4-83983CFD91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245-422C-A055-071F8DC013EF}"/>
                </c:ext>
              </c:extLst>
            </c:dLbl>
            <c:dLbl>
              <c:idx val="1"/>
              <c:tx>
                <c:rich>
                  <a:bodyPr/>
                  <a:lstStyle/>
                  <a:p>
                    <a:fld id="{619108EB-1B9C-4CFF-948C-89344A2702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245-422C-A055-071F8DC013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45-422C-A055-071F8DC013EF}"/>
                </c:ext>
              </c:extLst>
            </c:dLbl>
            <c:dLbl>
              <c:idx val="3"/>
              <c:tx>
                <c:rich>
                  <a:bodyPr/>
                  <a:lstStyle/>
                  <a:p>
                    <a:fld id="{5345042A-12F9-4E13-87B1-970F5FA46A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45-422C-A055-071F8DC013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Guerrero</c:v>
                </c:pt>
              </c:strCache>
            </c:strRef>
          </c:cat>
          <c:val>
            <c:numRef>
              <c:f>_TIP_ESC_!$D$28:$D$31</c:f>
              <c:numCache>
                <c:formatCode>General</c:formatCode>
                <c:ptCount val="4"/>
                <c:pt idx="0">
                  <c:v>12.3</c:v>
                </c:pt>
                <c:pt idx="1">
                  <c:v>17.399999999999999</c:v>
                </c:pt>
                <c:pt idx="3">
                  <c:v>11</c:v>
                </c:pt>
              </c:numCache>
            </c:numRef>
          </c:val>
          <c:extLst>
            <c:ext xmlns:c15="http://schemas.microsoft.com/office/drawing/2012/chart" uri="{02D57815-91ED-43cb-92C2-25804820EDAC}">
              <c15:datalabelsRange>
                <c15:f>_TIP_ESC_!$H$28:$H$31</c15:f>
                <c15:dlblRangeCache>
                  <c:ptCount val="4"/>
                  <c:pt idx="0">
                    <c:v>12.3</c:v>
                  </c:pt>
                  <c:pt idx="1">
                    <c:v>17.4˟</c:v>
                  </c:pt>
                  <c:pt idx="3">
                    <c:v>11.0</c:v>
                  </c:pt>
                </c15:dlblRangeCache>
              </c15:datalabelsRange>
            </c:ext>
            <c:ext xmlns:c16="http://schemas.microsoft.com/office/drawing/2014/chart" uri="{C3380CC4-5D6E-409C-BE32-E72D297353CC}">
              <c16:uniqueId val="{00000009-8245-422C-A055-071F8DC013EF}"/>
            </c:ext>
          </c:extLst>
        </c:ser>
        <c:ser>
          <c:idx val="2"/>
          <c:order val="2"/>
          <c:tx>
            <c:v>NIII</c:v>
          </c:tx>
          <c:spPr>
            <a:solidFill>
              <a:srgbClr val="9A528E"/>
            </a:solidFill>
          </c:spPr>
          <c:invertIfNegative val="0"/>
          <c:dLbls>
            <c:dLbl>
              <c:idx val="0"/>
              <c:tx>
                <c:rich>
                  <a:bodyPr/>
                  <a:lstStyle/>
                  <a:p>
                    <a:fld id="{47556E2E-7002-4167-8CE9-FBEC670D41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245-422C-A055-071F8DC013EF}"/>
                </c:ext>
              </c:extLst>
            </c:dLbl>
            <c:dLbl>
              <c:idx val="1"/>
              <c:tx>
                <c:rich>
                  <a:bodyPr/>
                  <a:lstStyle/>
                  <a:p>
                    <a:fld id="{6B96293A-8061-4C25-91A1-7995422237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45-422C-A055-071F8DC013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45-422C-A055-071F8DC013EF}"/>
                </c:ext>
              </c:extLst>
            </c:dLbl>
            <c:dLbl>
              <c:idx val="3"/>
              <c:tx>
                <c:rich>
                  <a:bodyPr/>
                  <a:lstStyle/>
                  <a:p>
                    <a:fld id="{E26EEB4B-189C-491A-8CAD-8D69F5E6B3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245-422C-A055-071F8DC013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Guerrero</c:v>
                </c:pt>
              </c:strCache>
            </c:strRef>
          </c:cat>
          <c:val>
            <c:numRef>
              <c:f>_TIP_ESC_!$E$28:$E$31</c:f>
              <c:numCache>
                <c:formatCode>General</c:formatCode>
                <c:ptCount val="4"/>
                <c:pt idx="0">
                  <c:v>7.8</c:v>
                </c:pt>
                <c:pt idx="1">
                  <c:v>24.8</c:v>
                </c:pt>
                <c:pt idx="3">
                  <c:v>7.3</c:v>
                </c:pt>
              </c:numCache>
            </c:numRef>
          </c:val>
          <c:extLst>
            <c:ext xmlns:c15="http://schemas.microsoft.com/office/drawing/2012/chart" uri="{02D57815-91ED-43cb-92C2-25804820EDAC}">
              <c15:datalabelsRange>
                <c15:f>_TIP_ESC_!$I$28:$I$31</c15:f>
                <c15:dlblRangeCache>
                  <c:ptCount val="4"/>
                  <c:pt idx="0">
                    <c:v>7.8</c:v>
                  </c:pt>
                  <c:pt idx="1">
                    <c:v>24.8˟</c:v>
                  </c:pt>
                  <c:pt idx="3">
                    <c:v>7.3</c:v>
                  </c:pt>
                </c15:dlblRangeCache>
              </c15:datalabelsRange>
            </c:ext>
            <c:ext xmlns:c16="http://schemas.microsoft.com/office/drawing/2014/chart" uri="{C3380CC4-5D6E-409C-BE32-E72D297353CC}">
              <c16:uniqueId val="{0000000E-8245-422C-A055-071F8DC013EF}"/>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E3175D6C-64A6-4CD3-AB07-AE439313663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245-422C-A055-071F8DC013EF}"/>
                </c:ext>
              </c:extLst>
            </c:dLbl>
            <c:dLbl>
              <c:idx val="1"/>
              <c:tx>
                <c:rich>
                  <a:bodyPr/>
                  <a:lstStyle/>
                  <a:p>
                    <a:fld id="{554F8AE1-5250-480A-95E6-5423A85D26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45-422C-A055-071F8DC013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45-422C-A055-071F8DC013EF}"/>
                </c:ext>
              </c:extLst>
            </c:dLbl>
            <c:dLbl>
              <c:idx val="3"/>
              <c:layout>
                <c:manualLayout>
                  <c:x val="2.5757575757575757E-2"/>
                  <c:y val="0"/>
                </c:manualLayout>
              </c:layout>
              <c:tx>
                <c:rich>
                  <a:bodyPr/>
                  <a:lstStyle/>
                  <a:p>
                    <a:pPr>
                      <a:defRPr sz="1400" b="1" baseline="0">
                        <a:solidFill>
                          <a:srgbClr val="862A77"/>
                        </a:solidFill>
                        <a:latin typeface="Calibri"/>
                      </a:defRPr>
                    </a:pPr>
                    <a:fld id="{DFD2FF83-0609-4A5D-B375-0588EE6FF0D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245-422C-A055-071F8DC013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Guerrero</c:v>
                </c:pt>
              </c:strCache>
            </c:strRef>
          </c:cat>
          <c:val>
            <c:numRef>
              <c:f>_TIP_ESC_!$F$28:$F$31</c:f>
              <c:numCache>
                <c:formatCode>General</c:formatCode>
                <c:ptCount val="4"/>
                <c:pt idx="0">
                  <c:v>3.6</c:v>
                </c:pt>
                <c:pt idx="1">
                  <c:v>20.5</c:v>
                </c:pt>
                <c:pt idx="3">
                  <c:v>3.6</c:v>
                </c:pt>
              </c:numCache>
            </c:numRef>
          </c:val>
          <c:extLst>
            <c:ext xmlns:c15="http://schemas.microsoft.com/office/drawing/2012/chart" uri="{02D57815-91ED-43cb-92C2-25804820EDAC}">
              <c15:datalabelsRange>
                <c15:f>_TIP_ESC_!$J$28:$J$31</c15:f>
                <c15:dlblRangeCache>
                  <c:ptCount val="4"/>
                  <c:pt idx="0">
                    <c:v>3.6˟</c:v>
                  </c:pt>
                  <c:pt idx="1">
                    <c:v>20.5˟</c:v>
                  </c:pt>
                  <c:pt idx="3">
                    <c:v>3.6</c:v>
                  </c:pt>
                </c15:dlblRangeCache>
              </c15:datalabelsRange>
            </c:ext>
            <c:ext xmlns:c16="http://schemas.microsoft.com/office/drawing/2014/chart" uri="{C3380CC4-5D6E-409C-BE32-E72D297353CC}">
              <c16:uniqueId val="{00000013-8245-422C-A055-071F8DC013EF}"/>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DC8-441F-A9F8-7D78178AFE50}"/>
              </c:ext>
            </c:extLst>
          </c:dPt>
          <c:dPt>
            <c:idx val="3"/>
            <c:marker>
              <c:spPr>
                <a:solidFill>
                  <a:srgbClr val="002060"/>
                </a:solidFill>
                <a:ln>
                  <a:noFill/>
                </a:ln>
              </c:spPr>
            </c:marker>
            <c:bubble3D val="0"/>
            <c:extLst>
              <c:ext xmlns:c16="http://schemas.microsoft.com/office/drawing/2014/chart" uri="{C3380CC4-5D6E-409C-BE32-E72D297353CC}">
                <c16:uniqueId val="{00000001-6DC8-441F-A9F8-7D78178AFE50}"/>
              </c:ext>
            </c:extLst>
          </c:dPt>
          <c:dPt>
            <c:idx val="5"/>
            <c:marker>
              <c:spPr>
                <a:solidFill>
                  <a:srgbClr val="002060"/>
                </a:solidFill>
                <a:ln>
                  <a:noFill/>
                </a:ln>
              </c:spPr>
            </c:marker>
            <c:bubble3D val="0"/>
            <c:extLst>
              <c:ext xmlns:c16="http://schemas.microsoft.com/office/drawing/2014/chart" uri="{C3380CC4-5D6E-409C-BE32-E72D297353CC}">
                <c16:uniqueId val="{00000002-6DC8-441F-A9F8-7D78178AFE50}"/>
              </c:ext>
            </c:extLst>
          </c:dPt>
          <c:cat>
            <c:multiLvlStrRef>
              <c:f>_TIP_ESC_INT_!$B$2:$C$7</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_TIP_ESC_INT_!$D$2:$D$7</c:f>
              <c:numCache>
                <c:formatCode>General</c:formatCode>
                <c:ptCount val="6"/>
                <c:pt idx="0">
                  <c:v>454.65699999999998</c:v>
                </c:pt>
                <c:pt idx="1">
                  <c:v>445.642</c:v>
                </c:pt>
                <c:pt idx="2">
                  <c:v>459.66199999999998</c:v>
                </c:pt>
                <c:pt idx="3">
                  <c:v>454.65199999999999</c:v>
                </c:pt>
                <c:pt idx="4">
                  <c:v>609.77700000000004</c:v>
                </c:pt>
                <c:pt idx="5">
                  <c:v>586.09</c:v>
                </c:pt>
              </c:numCache>
            </c:numRef>
          </c:val>
          <c:smooth val="0"/>
          <c:extLst>
            <c:ext xmlns:c16="http://schemas.microsoft.com/office/drawing/2014/chart" uri="{C3380CC4-5D6E-409C-BE32-E72D297353CC}">
              <c16:uniqueId val="{00000003-6DC8-441F-A9F8-7D78178AFE5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DC8-441F-A9F8-7D78178AFE50}"/>
              </c:ext>
            </c:extLst>
          </c:dPt>
          <c:dPt>
            <c:idx val="3"/>
            <c:marker>
              <c:spPr>
                <a:solidFill>
                  <a:srgbClr val="002060"/>
                </a:solidFill>
                <a:ln>
                  <a:noFill/>
                </a:ln>
              </c:spPr>
            </c:marker>
            <c:bubble3D val="0"/>
            <c:extLst>
              <c:ext xmlns:c16="http://schemas.microsoft.com/office/drawing/2014/chart" uri="{C3380CC4-5D6E-409C-BE32-E72D297353CC}">
                <c16:uniqueId val="{00000005-6DC8-441F-A9F8-7D78178AFE50}"/>
              </c:ext>
            </c:extLst>
          </c:dPt>
          <c:dPt>
            <c:idx val="5"/>
            <c:marker>
              <c:spPr>
                <a:solidFill>
                  <a:srgbClr val="002060"/>
                </a:solidFill>
                <a:ln>
                  <a:noFill/>
                </a:ln>
              </c:spPr>
            </c:marker>
            <c:bubble3D val="0"/>
            <c:extLst>
              <c:ext xmlns:c16="http://schemas.microsoft.com/office/drawing/2014/chart" uri="{C3380CC4-5D6E-409C-BE32-E72D297353CC}">
                <c16:uniqueId val="{00000006-6DC8-441F-A9F8-7D78178AFE50}"/>
              </c:ext>
            </c:extLst>
          </c:dPt>
          <c:cat>
            <c:multiLvlStrRef>
              <c:f>_TIP_ESC_INT_!$B$2:$C$7</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_TIP_ESC_INT_!$E$2:$E$7</c:f>
              <c:numCache>
                <c:formatCode>General</c:formatCode>
                <c:ptCount val="6"/>
                <c:pt idx="0">
                  <c:v>477.34300000000002</c:v>
                </c:pt>
                <c:pt idx="1">
                  <c:v>462.358</c:v>
                </c:pt>
                <c:pt idx="2">
                  <c:v>484.33800000000002</c:v>
                </c:pt>
                <c:pt idx="3">
                  <c:v>475.34800000000001</c:v>
                </c:pt>
                <c:pt idx="4">
                  <c:v>680.22299999999996</c:v>
                </c:pt>
                <c:pt idx="5">
                  <c:v>621.91</c:v>
                </c:pt>
              </c:numCache>
            </c:numRef>
          </c:val>
          <c:smooth val="0"/>
          <c:extLst>
            <c:ext xmlns:c16="http://schemas.microsoft.com/office/drawing/2014/chart" uri="{C3380CC4-5D6E-409C-BE32-E72D297353CC}">
              <c16:uniqueId val="{00000007-6DC8-441F-A9F8-7D78178AFE50}"/>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DC8-441F-A9F8-7D78178AFE50}"/>
              </c:ext>
            </c:extLst>
          </c:dPt>
          <c:dPt>
            <c:idx val="3"/>
            <c:marker>
              <c:spPr>
                <a:solidFill>
                  <a:srgbClr val="002060"/>
                </a:solidFill>
                <a:ln>
                  <a:noFill/>
                </a:ln>
              </c:spPr>
            </c:marker>
            <c:bubble3D val="0"/>
            <c:extLst>
              <c:ext xmlns:c16="http://schemas.microsoft.com/office/drawing/2014/chart" uri="{C3380CC4-5D6E-409C-BE32-E72D297353CC}">
                <c16:uniqueId val="{00000009-6DC8-441F-A9F8-7D78178AFE50}"/>
              </c:ext>
            </c:extLst>
          </c:dPt>
          <c:dPt>
            <c:idx val="5"/>
            <c:marker>
              <c:spPr>
                <a:solidFill>
                  <a:srgbClr val="002060"/>
                </a:solidFill>
                <a:ln>
                  <a:noFill/>
                </a:ln>
              </c:spPr>
            </c:marker>
            <c:bubble3D val="0"/>
            <c:extLst>
              <c:ext xmlns:c16="http://schemas.microsoft.com/office/drawing/2014/chart" uri="{C3380CC4-5D6E-409C-BE32-E72D297353CC}">
                <c16:uniqueId val="{0000000A-6DC8-441F-A9F8-7D78178AFE5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C8-441F-A9F8-7D78178AFE5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C8-441F-A9F8-7D78178AFE5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C8-441F-A9F8-7D78178AFE5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_TIP_ESC_INT_!$F$2:$F$7</c:f>
              <c:numCache>
                <c:formatCode>General</c:formatCode>
                <c:ptCount val="6"/>
                <c:pt idx="0">
                  <c:v>466</c:v>
                </c:pt>
                <c:pt idx="1">
                  <c:v>454</c:v>
                </c:pt>
                <c:pt idx="2">
                  <c:v>472</c:v>
                </c:pt>
                <c:pt idx="3">
                  <c:v>465</c:v>
                </c:pt>
                <c:pt idx="4">
                  <c:v>645</c:v>
                </c:pt>
                <c:pt idx="5">
                  <c:v>604</c:v>
                </c:pt>
              </c:numCache>
            </c:numRef>
          </c:val>
          <c:smooth val="0"/>
          <c:extLst>
            <c:ext xmlns:c16="http://schemas.microsoft.com/office/drawing/2014/chart" uri="{C3380CC4-5D6E-409C-BE32-E72D297353CC}">
              <c16:uniqueId val="{0000000B-6DC8-441F-A9F8-7D78178AFE50}"/>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CDF-427F-A7B9-15D748091F77}"/>
              </c:ext>
            </c:extLst>
          </c:dPt>
          <c:dPt>
            <c:idx val="3"/>
            <c:marker>
              <c:spPr>
                <a:solidFill>
                  <a:srgbClr val="002060"/>
                </a:solidFill>
                <a:ln>
                  <a:noFill/>
                </a:ln>
              </c:spPr>
            </c:marker>
            <c:bubble3D val="0"/>
            <c:extLst>
              <c:ext xmlns:c16="http://schemas.microsoft.com/office/drawing/2014/chart" uri="{C3380CC4-5D6E-409C-BE32-E72D297353CC}">
                <c16:uniqueId val="{00000001-8CDF-427F-A7B9-15D748091F77}"/>
              </c:ext>
            </c:extLst>
          </c:dPt>
          <c:dPt>
            <c:idx val="5"/>
            <c:marker>
              <c:spPr>
                <a:solidFill>
                  <a:srgbClr val="002060"/>
                </a:solidFill>
                <a:ln>
                  <a:noFill/>
                </a:ln>
              </c:spPr>
            </c:marker>
            <c:bubble3D val="0"/>
            <c:extLst>
              <c:ext xmlns:c16="http://schemas.microsoft.com/office/drawing/2014/chart" uri="{C3380CC4-5D6E-409C-BE32-E72D297353CC}">
                <c16:uniqueId val="{00000002-8CDF-427F-A7B9-15D748091F77}"/>
              </c:ext>
            </c:extLst>
          </c:dPt>
          <c:cat>
            <c:multiLvlStrRef>
              <c:f>_TIP_ESC_INT_!$B$27:$C$32</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_TIP_ESC_INT_!$D$27:$D$32</c:f>
              <c:numCache>
                <c:formatCode>General</c:formatCode>
                <c:ptCount val="6"/>
                <c:pt idx="0">
                  <c:v>456.65699999999998</c:v>
                </c:pt>
                <c:pt idx="1">
                  <c:v>444.84100000000001</c:v>
                </c:pt>
                <c:pt idx="2">
                  <c:v>459.66699999999997</c:v>
                </c:pt>
                <c:pt idx="3">
                  <c:v>449.851</c:v>
                </c:pt>
                <c:pt idx="4">
                  <c:v>572.43899999999996</c:v>
                </c:pt>
                <c:pt idx="5">
                  <c:v>543.73699999999997</c:v>
                </c:pt>
              </c:numCache>
            </c:numRef>
          </c:val>
          <c:smooth val="0"/>
          <c:extLst>
            <c:ext xmlns:c16="http://schemas.microsoft.com/office/drawing/2014/chart" uri="{C3380CC4-5D6E-409C-BE32-E72D297353CC}">
              <c16:uniqueId val="{00000003-8CDF-427F-A7B9-15D748091F7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CDF-427F-A7B9-15D748091F77}"/>
              </c:ext>
            </c:extLst>
          </c:dPt>
          <c:dPt>
            <c:idx val="3"/>
            <c:marker>
              <c:spPr>
                <a:solidFill>
                  <a:srgbClr val="002060"/>
                </a:solidFill>
                <a:ln>
                  <a:noFill/>
                </a:ln>
              </c:spPr>
            </c:marker>
            <c:bubble3D val="0"/>
            <c:extLst>
              <c:ext xmlns:c16="http://schemas.microsoft.com/office/drawing/2014/chart" uri="{C3380CC4-5D6E-409C-BE32-E72D297353CC}">
                <c16:uniqueId val="{00000005-8CDF-427F-A7B9-15D748091F77}"/>
              </c:ext>
            </c:extLst>
          </c:dPt>
          <c:dPt>
            <c:idx val="5"/>
            <c:marker>
              <c:spPr>
                <a:solidFill>
                  <a:srgbClr val="002060"/>
                </a:solidFill>
                <a:ln>
                  <a:noFill/>
                </a:ln>
              </c:spPr>
            </c:marker>
            <c:bubble3D val="0"/>
            <c:extLst>
              <c:ext xmlns:c16="http://schemas.microsoft.com/office/drawing/2014/chart" uri="{C3380CC4-5D6E-409C-BE32-E72D297353CC}">
                <c16:uniqueId val="{00000006-8CDF-427F-A7B9-15D748091F77}"/>
              </c:ext>
            </c:extLst>
          </c:dPt>
          <c:cat>
            <c:multiLvlStrRef>
              <c:f>_TIP_ESC_INT_!$B$27:$C$32</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_TIP_ESC_INT_!$E$27:$E$32</c:f>
              <c:numCache>
                <c:formatCode>General</c:formatCode>
                <c:ptCount val="6"/>
                <c:pt idx="0">
                  <c:v>479.34300000000002</c:v>
                </c:pt>
                <c:pt idx="1">
                  <c:v>461.15899999999999</c:v>
                </c:pt>
                <c:pt idx="2">
                  <c:v>486.33300000000003</c:v>
                </c:pt>
                <c:pt idx="3">
                  <c:v>470.149</c:v>
                </c:pt>
                <c:pt idx="4">
                  <c:v>667.56100000000004</c:v>
                </c:pt>
                <c:pt idx="5">
                  <c:v>598.26300000000003</c:v>
                </c:pt>
              </c:numCache>
            </c:numRef>
          </c:val>
          <c:smooth val="0"/>
          <c:extLst>
            <c:ext xmlns:c16="http://schemas.microsoft.com/office/drawing/2014/chart" uri="{C3380CC4-5D6E-409C-BE32-E72D297353CC}">
              <c16:uniqueId val="{00000007-8CDF-427F-A7B9-15D748091F77}"/>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CDF-427F-A7B9-15D748091F77}"/>
              </c:ext>
            </c:extLst>
          </c:dPt>
          <c:dPt>
            <c:idx val="3"/>
            <c:marker>
              <c:spPr>
                <a:solidFill>
                  <a:srgbClr val="002060"/>
                </a:solidFill>
                <a:ln>
                  <a:noFill/>
                </a:ln>
              </c:spPr>
            </c:marker>
            <c:bubble3D val="0"/>
            <c:extLst>
              <c:ext xmlns:c16="http://schemas.microsoft.com/office/drawing/2014/chart" uri="{C3380CC4-5D6E-409C-BE32-E72D297353CC}">
                <c16:uniqueId val="{00000009-8CDF-427F-A7B9-15D748091F77}"/>
              </c:ext>
            </c:extLst>
          </c:dPt>
          <c:dPt>
            <c:idx val="5"/>
            <c:marker>
              <c:spPr>
                <a:solidFill>
                  <a:srgbClr val="002060"/>
                </a:solidFill>
                <a:ln>
                  <a:noFill/>
                </a:ln>
              </c:spPr>
            </c:marker>
            <c:bubble3D val="0"/>
            <c:extLst>
              <c:ext xmlns:c16="http://schemas.microsoft.com/office/drawing/2014/chart" uri="{C3380CC4-5D6E-409C-BE32-E72D297353CC}">
                <c16:uniqueId val="{0000000A-8CDF-427F-A7B9-15D748091F7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CDF-427F-A7B9-15D748091F7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CDF-427F-A7B9-15D748091F7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CDF-427F-A7B9-15D748091F7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Guerrero</c:v>
                  </c:pt>
                  <c:pt idx="2">
                    <c:v>General Pública</c:v>
                  </c:pt>
                  <c:pt idx="4">
                    <c:v>Privada</c:v>
                  </c:pt>
                </c:lvl>
              </c:multiLvlStrCache>
            </c:multiLvlStrRef>
          </c:cat>
          <c:val>
            <c:numRef>
              <c:f>_TIP_ESC_INT_!$F$27:$F$32</c:f>
              <c:numCache>
                <c:formatCode>General</c:formatCode>
                <c:ptCount val="6"/>
                <c:pt idx="0">
                  <c:v>468</c:v>
                </c:pt>
                <c:pt idx="1">
                  <c:v>453</c:v>
                </c:pt>
                <c:pt idx="2">
                  <c:v>473</c:v>
                </c:pt>
                <c:pt idx="3">
                  <c:v>460</c:v>
                </c:pt>
                <c:pt idx="4">
                  <c:v>620</c:v>
                </c:pt>
                <c:pt idx="5">
                  <c:v>571</c:v>
                </c:pt>
              </c:numCache>
            </c:numRef>
          </c:val>
          <c:smooth val="0"/>
          <c:extLst>
            <c:ext xmlns:c16="http://schemas.microsoft.com/office/drawing/2014/chart" uri="{C3380CC4-5D6E-409C-BE32-E72D297353CC}">
              <c16:uniqueId val="{0000000B-8CDF-427F-A7B9-15D748091F77}"/>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F841244-8850-4230-AF77-B88B4323FC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4F5-4887-8F3D-E7B5822F0CA5}"/>
                </c:ext>
              </c:extLst>
            </c:dLbl>
            <c:dLbl>
              <c:idx val="1"/>
              <c:tx>
                <c:rich>
                  <a:bodyPr/>
                  <a:lstStyle/>
                  <a:p>
                    <a:fld id="{43667EC0-2F4C-4CFC-B3AE-BEEE375D6C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4F5-4887-8F3D-E7B5822F0CA5}"/>
                </c:ext>
              </c:extLst>
            </c:dLbl>
            <c:dLbl>
              <c:idx val="2"/>
              <c:tx>
                <c:rich>
                  <a:bodyPr/>
                  <a:lstStyle/>
                  <a:p>
                    <a:fld id="{8BA2C004-B468-459F-86EE-D07250F755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4F5-4887-8F3D-E7B5822F0CA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F5-4887-8F3D-E7B5822F0CA5}"/>
                </c:ext>
              </c:extLst>
            </c:dLbl>
            <c:dLbl>
              <c:idx val="4"/>
              <c:tx>
                <c:rich>
                  <a:bodyPr/>
                  <a:lstStyle/>
                  <a:p>
                    <a:fld id="{47A66D4B-E602-43E3-A8C6-A34E3DFE99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4F5-4887-8F3D-E7B5822F0CA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Guerrero</c:v>
                </c:pt>
              </c:strCache>
            </c:strRef>
          </c:cat>
          <c:val>
            <c:numRef>
              <c:f>_MARGINC_!$C$2:$C$6</c:f>
              <c:numCache>
                <c:formatCode>General</c:formatCode>
                <c:ptCount val="5"/>
                <c:pt idx="0">
                  <c:v>-73.900000000000006</c:v>
                </c:pt>
                <c:pt idx="1">
                  <c:v>-49.2</c:v>
                </c:pt>
                <c:pt idx="2">
                  <c:v>-42.9</c:v>
                </c:pt>
                <c:pt idx="4">
                  <c:v>-68.599999999999994</c:v>
                </c:pt>
              </c:numCache>
            </c:numRef>
          </c:val>
          <c:extLst>
            <c:ext xmlns:c15="http://schemas.microsoft.com/office/drawing/2012/chart" uri="{02D57815-91ED-43cb-92C2-25804820EDAC}">
              <c15:datalabelsRange>
                <c15:f>_MARGINC_!$G$2:$G$6</c15:f>
                <c15:dlblRangeCache>
                  <c:ptCount val="5"/>
                  <c:pt idx="0">
                    <c:v>73.9</c:v>
                  </c:pt>
                  <c:pt idx="1">
                    <c:v>49.2</c:v>
                  </c:pt>
                  <c:pt idx="2">
                    <c:v>42.9</c:v>
                  </c:pt>
                  <c:pt idx="4">
                    <c:v>68.6</c:v>
                  </c:pt>
                </c15:dlblRangeCache>
              </c15:datalabelsRange>
            </c:ext>
            <c:ext xmlns:c16="http://schemas.microsoft.com/office/drawing/2014/chart" uri="{C3380CC4-5D6E-409C-BE32-E72D297353CC}">
              <c16:uniqueId val="{00000005-B4F5-4887-8F3D-E7B5822F0CA5}"/>
            </c:ext>
          </c:extLst>
        </c:ser>
        <c:ser>
          <c:idx val="1"/>
          <c:order val="1"/>
          <c:tx>
            <c:v>NII</c:v>
          </c:tx>
          <c:spPr>
            <a:solidFill>
              <a:srgbClr val="B07CAA"/>
            </a:solidFill>
          </c:spPr>
          <c:invertIfNegative val="0"/>
          <c:dLbls>
            <c:dLbl>
              <c:idx val="0"/>
              <c:tx>
                <c:rich>
                  <a:bodyPr/>
                  <a:lstStyle/>
                  <a:p>
                    <a:fld id="{2FE6EA14-605D-4C13-A19F-F7A040D9A1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4F5-4887-8F3D-E7B5822F0CA5}"/>
                </c:ext>
              </c:extLst>
            </c:dLbl>
            <c:dLbl>
              <c:idx val="1"/>
              <c:tx>
                <c:rich>
                  <a:bodyPr/>
                  <a:lstStyle/>
                  <a:p>
                    <a:fld id="{67B64149-86F9-42DD-81A4-CBFF5CE179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4F5-4887-8F3D-E7B5822F0CA5}"/>
                </c:ext>
              </c:extLst>
            </c:dLbl>
            <c:dLbl>
              <c:idx val="2"/>
              <c:tx>
                <c:rich>
                  <a:bodyPr/>
                  <a:lstStyle/>
                  <a:p>
                    <a:fld id="{22900D21-02A2-45A0-AA06-68922C8429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4F5-4887-8F3D-E7B5822F0CA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F5-4887-8F3D-E7B5822F0CA5}"/>
                </c:ext>
              </c:extLst>
            </c:dLbl>
            <c:dLbl>
              <c:idx val="4"/>
              <c:tx>
                <c:rich>
                  <a:bodyPr/>
                  <a:lstStyle/>
                  <a:p>
                    <a:fld id="{4C152AB0-337F-4C30-9573-3AF8405693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4F5-4887-8F3D-E7B5822F0CA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Guerrero</c:v>
                </c:pt>
              </c:strCache>
            </c:strRef>
          </c:cat>
          <c:val>
            <c:numRef>
              <c:f>_MARGINC_!$D$2:$D$6</c:f>
              <c:numCache>
                <c:formatCode>General</c:formatCode>
                <c:ptCount val="5"/>
                <c:pt idx="0">
                  <c:v>20</c:v>
                </c:pt>
                <c:pt idx="1">
                  <c:v>31.9</c:v>
                </c:pt>
                <c:pt idx="2">
                  <c:v>34.700000000000003</c:v>
                </c:pt>
                <c:pt idx="4">
                  <c:v>22.6</c:v>
                </c:pt>
              </c:numCache>
            </c:numRef>
          </c:val>
          <c:extLst>
            <c:ext xmlns:c15="http://schemas.microsoft.com/office/drawing/2012/chart" uri="{02D57815-91ED-43cb-92C2-25804820EDAC}">
              <c15:datalabelsRange>
                <c15:f>_MARGINC_!$H$2:$H$6</c15:f>
                <c15:dlblRangeCache>
                  <c:ptCount val="5"/>
                  <c:pt idx="0">
                    <c:v>20.0</c:v>
                  </c:pt>
                  <c:pt idx="1">
                    <c:v>31.9</c:v>
                  </c:pt>
                  <c:pt idx="2">
                    <c:v>34.7˟</c:v>
                  </c:pt>
                  <c:pt idx="4">
                    <c:v>22.6</c:v>
                  </c:pt>
                </c15:dlblRangeCache>
              </c15:datalabelsRange>
            </c:ext>
            <c:ext xmlns:c16="http://schemas.microsoft.com/office/drawing/2014/chart" uri="{C3380CC4-5D6E-409C-BE32-E72D297353CC}">
              <c16:uniqueId val="{0000000B-B4F5-4887-8F3D-E7B5822F0CA5}"/>
            </c:ext>
          </c:extLst>
        </c:ser>
        <c:ser>
          <c:idx val="2"/>
          <c:order val="2"/>
          <c:tx>
            <c:v>NIII</c:v>
          </c:tx>
          <c:spPr>
            <a:solidFill>
              <a:srgbClr val="9A528E"/>
            </a:solidFill>
          </c:spPr>
          <c:invertIfNegative val="0"/>
          <c:dLbls>
            <c:dLbl>
              <c:idx val="0"/>
              <c:layout>
                <c:manualLayout>
                  <c:x val="3.1818181818181815E-2"/>
                  <c:y val="0.11"/>
                </c:manualLayout>
              </c:layout>
              <c:tx>
                <c:rich>
                  <a:bodyPr/>
                  <a:lstStyle/>
                  <a:p>
                    <a:pPr>
                      <a:defRPr sz="1400" b="1" baseline="0">
                        <a:solidFill>
                          <a:srgbClr val="862A77"/>
                        </a:solidFill>
                        <a:latin typeface="Calibri"/>
                      </a:defRPr>
                    </a:pPr>
                    <a:fld id="{F13D744C-1695-41D4-9660-92942C907A3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4F5-4887-8F3D-E7B5822F0CA5}"/>
                </c:ext>
              </c:extLst>
            </c:dLbl>
            <c:dLbl>
              <c:idx val="1"/>
              <c:tx>
                <c:rich>
                  <a:bodyPr/>
                  <a:lstStyle/>
                  <a:p>
                    <a:fld id="{91605043-642A-4B0F-BCA9-5DE91C8489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4F5-4887-8F3D-E7B5822F0CA5}"/>
                </c:ext>
              </c:extLst>
            </c:dLbl>
            <c:dLbl>
              <c:idx val="2"/>
              <c:tx>
                <c:rich>
                  <a:bodyPr/>
                  <a:lstStyle/>
                  <a:p>
                    <a:fld id="{7CA54D21-0A7E-4349-A046-18B0117C6E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B4F5-4887-8F3D-E7B5822F0CA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F5-4887-8F3D-E7B5822F0CA5}"/>
                </c:ext>
              </c:extLst>
            </c:dLbl>
            <c:dLbl>
              <c:idx val="4"/>
              <c:tx>
                <c:rich>
                  <a:bodyPr/>
                  <a:lstStyle/>
                  <a:p>
                    <a:fld id="{35E33BBB-F980-482E-B62D-8CDB49EAAB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4F5-4887-8F3D-E7B5822F0CA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Guerrero</c:v>
                </c:pt>
              </c:strCache>
            </c:strRef>
          </c:cat>
          <c:val>
            <c:numRef>
              <c:f>_MARGINC_!$E$2:$E$6</c:f>
              <c:numCache>
                <c:formatCode>General</c:formatCode>
                <c:ptCount val="5"/>
                <c:pt idx="0">
                  <c:v>5.5</c:v>
                </c:pt>
                <c:pt idx="1">
                  <c:v>15.8</c:v>
                </c:pt>
                <c:pt idx="2">
                  <c:v>16.100000000000001</c:v>
                </c:pt>
                <c:pt idx="4">
                  <c:v>7.6</c:v>
                </c:pt>
              </c:numCache>
            </c:numRef>
          </c:val>
          <c:extLst>
            <c:ext xmlns:c15="http://schemas.microsoft.com/office/drawing/2012/chart" uri="{02D57815-91ED-43cb-92C2-25804820EDAC}">
              <c15:datalabelsRange>
                <c15:f>_MARGINC_!$I$2:$I$6</c15:f>
                <c15:dlblRangeCache>
                  <c:ptCount val="5"/>
                  <c:pt idx="0">
                    <c:v>5.5</c:v>
                  </c:pt>
                  <c:pt idx="1">
                    <c:v>15.8˟</c:v>
                  </c:pt>
                  <c:pt idx="2">
                    <c:v>16.1˟</c:v>
                  </c:pt>
                  <c:pt idx="4">
                    <c:v>7.6</c:v>
                  </c:pt>
                </c15:dlblRangeCache>
              </c15:datalabelsRange>
            </c:ext>
            <c:ext xmlns:c16="http://schemas.microsoft.com/office/drawing/2014/chart" uri="{C3380CC4-5D6E-409C-BE32-E72D297353CC}">
              <c16:uniqueId val="{00000011-B4F5-4887-8F3D-E7B5822F0CA5}"/>
            </c:ext>
          </c:extLst>
        </c:ser>
        <c:ser>
          <c:idx val="3"/>
          <c:order val="3"/>
          <c:tx>
            <c:v>NIV</c:v>
          </c:tx>
          <c:spPr>
            <a:solidFill>
              <a:srgbClr val="862A77"/>
            </a:solidFill>
          </c:spPr>
          <c:invertIfNegative val="0"/>
          <c:dLbls>
            <c:dLbl>
              <c:idx val="0"/>
              <c:layout>
                <c:manualLayout>
                  <c:x val="2.2727272727272728E-2"/>
                  <c:y val="0"/>
                </c:manualLayout>
              </c:layout>
              <c:tx>
                <c:rich>
                  <a:bodyPr/>
                  <a:lstStyle/>
                  <a:p>
                    <a:fld id="{7C0F5FCF-CF20-45C4-B196-E9BE7B2CC9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4F5-4887-8F3D-E7B5822F0CA5}"/>
                </c:ext>
              </c:extLst>
            </c:dLbl>
            <c:dLbl>
              <c:idx val="1"/>
              <c:layout>
                <c:manualLayout>
                  <c:x val="2.727272727272716E-2"/>
                  <c:y val="0"/>
                </c:manualLayout>
              </c:layout>
              <c:tx>
                <c:rich>
                  <a:bodyPr/>
                  <a:lstStyle/>
                  <a:p>
                    <a:fld id="{61C8AC89-2D10-4782-8283-CFD45166AE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4F5-4887-8F3D-E7B5822F0CA5}"/>
                </c:ext>
              </c:extLst>
            </c:dLbl>
            <c:dLbl>
              <c:idx val="2"/>
              <c:layout>
                <c:manualLayout>
                  <c:x val="3.4848484848484962E-2"/>
                  <c:y val="-6.111040515849597E-17"/>
                </c:manualLayout>
              </c:layout>
              <c:tx>
                <c:rich>
                  <a:bodyPr/>
                  <a:lstStyle/>
                  <a:p>
                    <a:fld id="{D6C95236-5AE7-4BAC-99BB-2F43521563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4F5-4887-8F3D-E7B5822F0CA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F5-4887-8F3D-E7B5822F0CA5}"/>
                </c:ext>
              </c:extLst>
            </c:dLbl>
            <c:dLbl>
              <c:idx val="4"/>
              <c:layout>
                <c:manualLayout>
                  <c:x val="2.2727272727272617E-2"/>
                  <c:y val="-1.5277601289623993E-17"/>
                </c:manualLayout>
              </c:layout>
              <c:tx>
                <c:rich>
                  <a:bodyPr/>
                  <a:lstStyle/>
                  <a:p>
                    <a:fld id="{1347B437-574D-494B-BB1F-51E1A57389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B4F5-4887-8F3D-E7B5822F0CA5}"/>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Guerrero</c:v>
                </c:pt>
              </c:strCache>
            </c:strRef>
          </c:cat>
          <c:val>
            <c:numRef>
              <c:f>_MARGINC_!$F$2:$F$6</c:f>
              <c:numCache>
                <c:formatCode>General</c:formatCode>
                <c:ptCount val="5"/>
                <c:pt idx="0">
                  <c:v>0.6</c:v>
                </c:pt>
                <c:pt idx="1">
                  <c:v>3.1</c:v>
                </c:pt>
                <c:pt idx="2">
                  <c:v>6.3</c:v>
                </c:pt>
                <c:pt idx="4">
                  <c:v>1.3</c:v>
                </c:pt>
              </c:numCache>
            </c:numRef>
          </c:val>
          <c:extLst>
            <c:ext xmlns:c15="http://schemas.microsoft.com/office/drawing/2012/chart" uri="{02D57815-91ED-43cb-92C2-25804820EDAC}">
              <c15:datalabelsRange>
                <c15:f>_MARGINC_!$J$2:$J$6</c15:f>
                <c15:dlblRangeCache>
                  <c:ptCount val="5"/>
                  <c:pt idx="0">
                    <c:v>0.6˟</c:v>
                  </c:pt>
                  <c:pt idx="1">
                    <c:v>3.1˟</c:v>
                  </c:pt>
                  <c:pt idx="2">
                    <c:v>6.3˟</c:v>
                  </c:pt>
                  <c:pt idx="4">
                    <c:v>1.3˟</c:v>
                  </c:pt>
                </c15:dlblRangeCache>
              </c15:datalabelsRange>
            </c:ext>
            <c:ext xmlns:c16="http://schemas.microsoft.com/office/drawing/2014/chart" uri="{C3380CC4-5D6E-409C-BE32-E72D297353CC}">
              <c16:uniqueId val="{00000017-B4F5-4887-8F3D-E7B5822F0CA5}"/>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A04CEBC-BE3A-40F6-8BF2-33EFCA61FC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41B-4F83-BC45-FF7E9CE79D2C}"/>
                </c:ext>
              </c:extLst>
            </c:dLbl>
            <c:dLbl>
              <c:idx val="1"/>
              <c:tx>
                <c:rich>
                  <a:bodyPr/>
                  <a:lstStyle/>
                  <a:p>
                    <a:fld id="{EEB9F2DE-CA4B-49DC-8C85-7B807E99AB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41B-4F83-BC45-FF7E9CE79D2C}"/>
                </c:ext>
              </c:extLst>
            </c:dLbl>
            <c:dLbl>
              <c:idx val="2"/>
              <c:tx>
                <c:rich>
                  <a:bodyPr/>
                  <a:lstStyle/>
                  <a:p>
                    <a:fld id="{1AFFEF9B-BF67-47E4-A82B-B684E3CDA1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41B-4F83-BC45-FF7E9CE79D2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1B-4F83-BC45-FF7E9CE79D2C}"/>
                </c:ext>
              </c:extLst>
            </c:dLbl>
            <c:dLbl>
              <c:idx val="4"/>
              <c:tx>
                <c:rich>
                  <a:bodyPr/>
                  <a:lstStyle/>
                  <a:p>
                    <a:fld id="{56987440-E936-4096-BF6F-2E80F16272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41B-4F83-BC45-FF7E9CE79D2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Guerrero</c:v>
                </c:pt>
              </c:strCache>
            </c:strRef>
          </c:cat>
          <c:val>
            <c:numRef>
              <c:f>_MARGINC_!$C$28:$C$32</c:f>
              <c:numCache>
                <c:formatCode>General</c:formatCode>
                <c:ptCount val="5"/>
                <c:pt idx="0">
                  <c:v>-81.099999999999994</c:v>
                </c:pt>
                <c:pt idx="1">
                  <c:v>-67.900000000000006</c:v>
                </c:pt>
                <c:pt idx="2">
                  <c:v>-63.8</c:v>
                </c:pt>
                <c:pt idx="4">
                  <c:v>-78.2</c:v>
                </c:pt>
              </c:numCache>
            </c:numRef>
          </c:val>
          <c:extLst>
            <c:ext xmlns:c15="http://schemas.microsoft.com/office/drawing/2012/chart" uri="{02D57815-91ED-43cb-92C2-25804820EDAC}">
              <c15:datalabelsRange>
                <c15:f>_MARGINC_!$G$28:$G$32</c15:f>
                <c15:dlblRangeCache>
                  <c:ptCount val="5"/>
                  <c:pt idx="0">
                    <c:v>81.1</c:v>
                  </c:pt>
                  <c:pt idx="1">
                    <c:v>67.9</c:v>
                  </c:pt>
                  <c:pt idx="2">
                    <c:v>63.8</c:v>
                  </c:pt>
                  <c:pt idx="4">
                    <c:v>78.2</c:v>
                  </c:pt>
                </c15:dlblRangeCache>
              </c15:datalabelsRange>
            </c:ext>
            <c:ext xmlns:c16="http://schemas.microsoft.com/office/drawing/2014/chart" uri="{C3380CC4-5D6E-409C-BE32-E72D297353CC}">
              <c16:uniqueId val="{00000005-D41B-4F83-BC45-FF7E9CE79D2C}"/>
            </c:ext>
          </c:extLst>
        </c:ser>
        <c:ser>
          <c:idx val="1"/>
          <c:order val="1"/>
          <c:tx>
            <c:v>NII</c:v>
          </c:tx>
          <c:spPr>
            <a:solidFill>
              <a:srgbClr val="B07CAA"/>
            </a:solidFill>
          </c:spPr>
          <c:invertIfNegative val="0"/>
          <c:dLbls>
            <c:dLbl>
              <c:idx val="0"/>
              <c:tx>
                <c:rich>
                  <a:bodyPr/>
                  <a:lstStyle/>
                  <a:p>
                    <a:fld id="{E3FE0591-8AA7-4D31-BE3A-9FE2913F4B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41B-4F83-BC45-FF7E9CE79D2C}"/>
                </c:ext>
              </c:extLst>
            </c:dLbl>
            <c:dLbl>
              <c:idx val="1"/>
              <c:tx>
                <c:rich>
                  <a:bodyPr/>
                  <a:lstStyle/>
                  <a:p>
                    <a:fld id="{39EED41A-3BC7-4BEC-B8D9-FF76472440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41B-4F83-BC45-FF7E9CE79D2C}"/>
                </c:ext>
              </c:extLst>
            </c:dLbl>
            <c:dLbl>
              <c:idx val="2"/>
              <c:tx>
                <c:rich>
                  <a:bodyPr/>
                  <a:lstStyle/>
                  <a:p>
                    <a:fld id="{AE6B9948-515B-497B-9EBC-531C5F7AFC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41B-4F83-BC45-FF7E9CE79D2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1B-4F83-BC45-FF7E9CE79D2C}"/>
                </c:ext>
              </c:extLst>
            </c:dLbl>
            <c:dLbl>
              <c:idx val="4"/>
              <c:tx>
                <c:rich>
                  <a:bodyPr/>
                  <a:lstStyle/>
                  <a:p>
                    <a:fld id="{C352A77F-2B81-4D5D-B788-54C0D6CDC0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41B-4F83-BC45-FF7E9CE79D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Guerrero</c:v>
                </c:pt>
              </c:strCache>
            </c:strRef>
          </c:cat>
          <c:val>
            <c:numRef>
              <c:f>_MARGINC_!$D$28:$D$32</c:f>
              <c:numCache>
                <c:formatCode>General</c:formatCode>
                <c:ptCount val="5"/>
                <c:pt idx="0">
                  <c:v>10.199999999999999</c:v>
                </c:pt>
                <c:pt idx="1">
                  <c:v>13.8</c:v>
                </c:pt>
                <c:pt idx="2">
                  <c:v>14.9</c:v>
                </c:pt>
                <c:pt idx="4">
                  <c:v>11</c:v>
                </c:pt>
              </c:numCache>
            </c:numRef>
          </c:val>
          <c:extLst>
            <c:ext xmlns:c15="http://schemas.microsoft.com/office/drawing/2012/chart" uri="{02D57815-91ED-43cb-92C2-25804820EDAC}">
              <c15:datalabelsRange>
                <c15:f>_MARGINC_!$H$28:$H$32</c15:f>
                <c15:dlblRangeCache>
                  <c:ptCount val="5"/>
                  <c:pt idx="0">
                    <c:v>10.2</c:v>
                  </c:pt>
                  <c:pt idx="1">
                    <c:v>13.8</c:v>
                  </c:pt>
                  <c:pt idx="2">
                    <c:v>14.9˟</c:v>
                  </c:pt>
                  <c:pt idx="4">
                    <c:v>11.0</c:v>
                  </c:pt>
                </c15:dlblRangeCache>
              </c15:datalabelsRange>
            </c:ext>
            <c:ext xmlns:c16="http://schemas.microsoft.com/office/drawing/2014/chart" uri="{C3380CC4-5D6E-409C-BE32-E72D297353CC}">
              <c16:uniqueId val="{0000000B-D41B-4F83-BC45-FF7E9CE79D2C}"/>
            </c:ext>
          </c:extLst>
        </c:ser>
        <c:ser>
          <c:idx val="2"/>
          <c:order val="2"/>
          <c:tx>
            <c:v>NIII</c:v>
          </c:tx>
          <c:spPr>
            <a:solidFill>
              <a:srgbClr val="9A528E"/>
            </a:solidFill>
          </c:spPr>
          <c:invertIfNegative val="0"/>
          <c:dLbls>
            <c:dLbl>
              <c:idx val="0"/>
              <c:tx>
                <c:rich>
                  <a:bodyPr/>
                  <a:lstStyle/>
                  <a:p>
                    <a:fld id="{4F85F461-E0BC-4E80-A3B0-01DEDFDDA2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41B-4F83-BC45-FF7E9CE79D2C}"/>
                </c:ext>
              </c:extLst>
            </c:dLbl>
            <c:dLbl>
              <c:idx val="1"/>
              <c:tx>
                <c:rich>
                  <a:bodyPr/>
                  <a:lstStyle/>
                  <a:p>
                    <a:fld id="{EE3277E8-6314-4599-8982-473E0BC1D8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41B-4F83-BC45-FF7E9CE79D2C}"/>
                </c:ext>
              </c:extLst>
            </c:dLbl>
            <c:dLbl>
              <c:idx val="2"/>
              <c:tx>
                <c:rich>
                  <a:bodyPr/>
                  <a:lstStyle/>
                  <a:p>
                    <a:fld id="{A79F16BE-EAC0-4631-81CC-CB3DF19DEE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41B-4F83-BC45-FF7E9CE79D2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1B-4F83-BC45-FF7E9CE79D2C}"/>
                </c:ext>
              </c:extLst>
            </c:dLbl>
            <c:dLbl>
              <c:idx val="4"/>
              <c:tx>
                <c:rich>
                  <a:bodyPr/>
                  <a:lstStyle/>
                  <a:p>
                    <a:fld id="{5FE354C5-AD87-4AF2-8A0F-F48C5E611D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41B-4F83-BC45-FF7E9CE79D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Guerrero</c:v>
                </c:pt>
              </c:strCache>
            </c:strRef>
          </c:cat>
          <c:val>
            <c:numRef>
              <c:f>_MARGINC_!$E$28:$E$32</c:f>
              <c:numCache>
                <c:formatCode>General</c:formatCode>
                <c:ptCount val="5"/>
                <c:pt idx="0">
                  <c:v>6.3</c:v>
                </c:pt>
                <c:pt idx="1">
                  <c:v>10.8</c:v>
                </c:pt>
                <c:pt idx="2">
                  <c:v>10.9</c:v>
                </c:pt>
                <c:pt idx="4">
                  <c:v>7.3</c:v>
                </c:pt>
              </c:numCache>
            </c:numRef>
          </c:val>
          <c:extLst>
            <c:ext xmlns:c15="http://schemas.microsoft.com/office/drawing/2012/chart" uri="{02D57815-91ED-43cb-92C2-25804820EDAC}">
              <c15:datalabelsRange>
                <c15:f>_MARGINC_!$I$28:$I$32</c15:f>
                <c15:dlblRangeCache>
                  <c:ptCount val="5"/>
                  <c:pt idx="0">
                    <c:v>6.3</c:v>
                  </c:pt>
                  <c:pt idx="1">
                    <c:v>10.8˟</c:v>
                  </c:pt>
                  <c:pt idx="2">
                    <c:v>10.9˟</c:v>
                  </c:pt>
                  <c:pt idx="4">
                    <c:v>7.3</c:v>
                  </c:pt>
                </c15:dlblRangeCache>
              </c15:datalabelsRange>
            </c:ext>
            <c:ext xmlns:c16="http://schemas.microsoft.com/office/drawing/2014/chart" uri="{C3380CC4-5D6E-409C-BE32-E72D297353CC}">
              <c16:uniqueId val="{00000011-D41B-4F83-BC45-FF7E9CE79D2C}"/>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86DA1C5D-472E-4D63-99D0-5E408F3A62B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41B-4F83-BC45-FF7E9CE79D2C}"/>
                </c:ext>
              </c:extLst>
            </c:dLbl>
            <c:dLbl>
              <c:idx val="1"/>
              <c:tx>
                <c:rich>
                  <a:bodyPr/>
                  <a:lstStyle/>
                  <a:p>
                    <a:fld id="{08744CF7-3077-4B59-8230-92341640AF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41B-4F83-BC45-FF7E9CE79D2C}"/>
                </c:ext>
              </c:extLst>
            </c:dLbl>
            <c:dLbl>
              <c:idx val="2"/>
              <c:tx>
                <c:rich>
                  <a:bodyPr/>
                  <a:lstStyle/>
                  <a:p>
                    <a:fld id="{3F76CE33-D125-4EF4-A981-C84354A1B9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41B-4F83-BC45-FF7E9CE79D2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41B-4F83-BC45-FF7E9CE79D2C}"/>
                </c:ext>
              </c:extLst>
            </c:dLbl>
            <c:dLbl>
              <c:idx val="4"/>
              <c:layout>
                <c:manualLayout>
                  <c:x val="2.5757575757575646E-2"/>
                  <c:y val="-1.5277601289623993E-17"/>
                </c:manualLayout>
              </c:layout>
              <c:tx>
                <c:rich>
                  <a:bodyPr/>
                  <a:lstStyle/>
                  <a:p>
                    <a:pPr>
                      <a:defRPr sz="1400" b="1" baseline="0">
                        <a:solidFill>
                          <a:srgbClr val="862A77"/>
                        </a:solidFill>
                        <a:latin typeface="Calibri"/>
                      </a:defRPr>
                    </a:pPr>
                    <a:fld id="{6F29EF40-CDD1-4E7B-BDA9-9E5FE7CBB2C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41B-4F83-BC45-FF7E9CE79D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Guerrero</c:v>
                </c:pt>
              </c:strCache>
            </c:strRef>
          </c:cat>
          <c:val>
            <c:numRef>
              <c:f>_MARGINC_!$F$28:$F$32</c:f>
              <c:numCache>
                <c:formatCode>General</c:formatCode>
                <c:ptCount val="5"/>
                <c:pt idx="0">
                  <c:v>2.4</c:v>
                </c:pt>
                <c:pt idx="1">
                  <c:v>7.4</c:v>
                </c:pt>
                <c:pt idx="2">
                  <c:v>10.4</c:v>
                </c:pt>
                <c:pt idx="4">
                  <c:v>3.6</c:v>
                </c:pt>
              </c:numCache>
            </c:numRef>
          </c:val>
          <c:extLst>
            <c:ext xmlns:c15="http://schemas.microsoft.com/office/drawing/2012/chart" uri="{02D57815-91ED-43cb-92C2-25804820EDAC}">
              <c15:datalabelsRange>
                <c15:f>_MARGINC_!$J$28:$J$32</c15:f>
                <c15:dlblRangeCache>
                  <c:ptCount val="5"/>
                  <c:pt idx="0">
                    <c:v>2.4˟</c:v>
                  </c:pt>
                  <c:pt idx="1">
                    <c:v>7.4˟</c:v>
                  </c:pt>
                  <c:pt idx="2">
                    <c:v>10.4˟</c:v>
                  </c:pt>
                  <c:pt idx="4">
                    <c:v>3.6</c:v>
                  </c:pt>
                </c15:dlblRangeCache>
              </c15:datalabelsRange>
            </c:ext>
            <c:ext xmlns:c16="http://schemas.microsoft.com/office/drawing/2014/chart" uri="{C3380CC4-5D6E-409C-BE32-E72D297353CC}">
              <c16:uniqueId val="{00000017-D41B-4F83-BC45-FF7E9CE79D2C}"/>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3B5-4BA7-8663-6629C442B499}"/>
              </c:ext>
            </c:extLst>
          </c:dPt>
          <c:dPt>
            <c:idx val="3"/>
            <c:marker>
              <c:spPr>
                <a:solidFill>
                  <a:srgbClr val="002060"/>
                </a:solidFill>
                <a:ln>
                  <a:noFill/>
                </a:ln>
              </c:spPr>
            </c:marker>
            <c:bubble3D val="0"/>
            <c:extLst>
              <c:ext xmlns:c16="http://schemas.microsoft.com/office/drawing/2014/chart" uri="{C3380CC4-5D6E-409C-BE32-E72D297353CC}">
                <c16:uniqueId val="{00000001-A3B5-4BA7-8663-6629C442B499}"/>
              </c:ext>
            </c:extLst>
          </c:dPt>
          <c:dPt>
            <c:idx val="5"/>
            <c:marker>
              <c:spPr>
                <a:solidFill>
                  <a:srgbClr val="002060"/>
                </a:solidFill>
                <a:ln>
                  <a:noFill/>
                </a:ln>
              </c:spPr>
            </c:marker>
            <c:bubble3D val="0"/>
            <c:extLst>
              <c:ext xmlns:c16="http://schemas.microsoft.com/office/drawing/2014/chart" uri="{C3380CC4-5D6E-409C-BE32-E72D297353CC}">
                <c16:uniqueId val="{00000002-A3B5-4BA7-8663-6629C442B499}"/>
              </c:ext>
            </c:extLst>
          </c:dPt>
          <c:dPt>
            <c:idx val="7"/>
            <c:marker>
              <c:spPr>
                <a:solidFill>
                  <a:srgbClr val="002060"/>
                </a:solidFill>
                <a:ln>
                  <a:noFill/>
                </a:ln>
              </c:spPr>
            </c:marker>
            <c:bubble3D val="0"/>
            <c:extLst>
              <c:ext xmlns:c16="http://schemas.microsoft.com/office/drawing/2014/chart" uri="{C3380CC4-5D6E-409C-BE32-E72D297353CC}">
                <c16:uniqueId val="{00000003-A3B5-4BA7-8663-6629C442B49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_MARGINC_INT_!$D$2:$D$9</c:f>
              <c:numCache>
                <c:formatCode>General</c:formatCode>
                <c:ptCount val="8"/>
                <c:pt idx="0">
                  <c:v>454.65699999999998</c:v>
                </c:pt>
                <c:pt idx="1">
                  <c:v>445.642</c:v>
                </c:pt>
                <c:pt idx="2">
                  <c:v>437.06</c:v>
                </c:pt>
                <c:pt idx="3">
                  <c:v>431.44799999999998</c:v>
                </c:pt>
                <c:pt idx="4">
                  <c:v>488.79200000000003</c:v>
                </c:pt>
                <c:pt idx="5">
                  <c:v>472.34399999999999</c:v>
                </c:pt>
                <c:pt idx="6">
                  <c:v>517.77700000000004</c:v>
                </c:pt>
                <c:pt idx="7">
                  <c:v>501.30399999999997</c:v>
                </c:pt>
              </c:numCache>
            </c:numRef>
          </c:val>
          <c:smooth val="0"/>
          <c:extLst>
            <c:ext xmlns:c16="http://schemas.microsoft.com/office/drawing/2014/chart" uri="{C3380CC4-5D6E-409C-BE32-E72D297353CC}">
              <c16:uniqueId val="{00000004-A3B5-4BA7-8663-6629C442B49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3B5-4BA7-8663-6629C442B499}"/>
              </c:ext>
            </c:extLst>
          </c:dPt>
          <c:dPt>
            <c:idx val="3"/>
            <c:marker>
              <c:spPr>
                <a:solidFill>
                  <a:srgbClr val="002060"/>
                </a:solidFill>
                <a:ln>
                  <a:noFill/>
                </a:ln>
              </c:spPr>
            </c:marker>
            <c:bubble3D val="0"/>
            <c:extLst>
              <c:ext xmlns:c16="http://schemas.microsoft.com/office/drawing/2014/chart" uri="{C3380CC4-5D6E-409C-BE32-E72D297353CC}">
                <c16:uniqueId val="{00000006-A3B5-4BA7-8663-6629C442B499}"/>
              </c:ext>
            </c:extLst>
          </c:dPt>
          <c:dPt>
            <c:idx val="5"/>
            <c:marker>
              <c:spPr>
                <a:solidFill>
                  <a:srgbClr val="002060"/>
                </a:solidFill>
                <a:ln>
                  <a:noFill/>
                </a:ln>
              </c:spPr>
            </c:marker>
            <c:bubble3D val="0"/>
            <c:extLst>
              <c:ext xmlns:c16="http://schemas.microsoft.com/office/drawing/2014/chart" uri="{C3380CC4-5D6E-409C-BE32-E72D297353CC}">
                <c16:uniqueId val="{00000007-A3B5-4BA7-8663-6629C442B499}"/>
              </c:ext>
            </c:extLst>
          </c:dPt>
          <c:dPt>
            <c:idx val="7"/>
            <c:marker>
              <c:spPr>
                <a:solidFill>
                  <a:srgbClr val="002060"/>
                </a:solidFill>
                <a:ln>
                  <a:noFill/>
                </a:ln>
              </c:spPr>
            </c:marker>
            <c:bubble3D val="0"/>
            <c:extLst>
              <c:ext xmlns:c16="http://schemas.microsoft.com/office/drawing/2014/chart" uri="{C3380CC4-5D6E-409C-BE32-E72D297353CC}">
                <c16:uniqueId val="{00000008-A3B5-4BA7-8663-6629C442B49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_MARGINC_INT_!$E$2:$E$9</c:f>
              <c:numCache>
                <c:formatCode>General</c:formatCode>
                <c:ptCount val="8"/>
                <c:pt idx="0">
                  <c:v>477.34300000000002</c:v>
                </c:pt>
                <c:pt idx="1">
                  <c:v>462.358</c:v>
                </c:pt>
                <c:pt idx="2">
                  <c:v>460.94</c:v>
                </c:pt>
                <c:pt idx="3">
                  <c:v>450.55200000000002</c:v>
                </c:pt>
                <c:pt idx="4">
                  <c:v>565.20799999999997</c:v>
                </c:pt>
                <c:pt idx="5">
                  <c:v>529.65599999999995</c:v>
                </c:pt>
                <c:pt idx="6">
                  <c:v>588.22299999999996</c:v>
                </c:pt>
                <c:pt idx="7">
                  <c:v>542.69600000000003</c:v>
                </c:pt>
              </c:numCache>
            </c:numRef>
          </c:val>
          <c:smooth val="0"/>
          <c:extLst>
            <c:ext xmlns:c16="http://schemas.microsoft.com/office/drawing/2014/chart" uri="{C3380CC4-5D6E-409C-BE32-E72D297353CC}">
              <c16:uniqueId val="{00000009-A3B5-4BA7-8663-6629C442B499}"/>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3B5-4BA7-8663-6629C442B499}"/>
              </c:ext>
            </c:extLst>
          </c:dPt>
          <c:dPt>
            <c:idx val="3"/>
            <c:marker>
              <c:spPr>
                <a:solidFill>
                  <a:srgbClr val="002060"/>
                </a:solidFill>
                <a:ln>
                  <a:noFill/>
                </a:ln>
              </c:spPr>
            </c:marker>
            <c:bubble3D val="0"/>
            <c:extLst>
              <c:ext xmlns:c16="http://schemas.microsoft.com/office/drawing/2014/chart" uri="{C3380CC4-5D6E-409C-BE32-E72D297353CC}">
                <c16:uniqueId val="{0000000B-A3B5-4BA7-8663-6629C442B499}"/>
              </c:ext>
            </c:extLst>
          </c:dPt>
          <c:dPt>
            <c:idx val="5"/>
            <c:marker>
              <c:spPr>
                <a:solidFill>
                  <a:srgbClr val="002060"/>
                </a:solidFill>
                <a:ln>
                  <a:noFill/>
                </a:ln>
              </c:spPr>
            </c:marker>
            <c:bubble3D val="0"/>
            <c:extLst>
              <c:ext xmlns:c16="http://schemas.microsoft.com/office/drawing/2014/chart" uri="{C3380CC4-5D6E-409C-BE32-E72D297353CC}">
                <c16:uniqueId val="{0000000C-A3B5-4BA7-8663-6629C442B499}"/>
              </c:ext>
            </c:extLst>
          </c:dPt>
          <c:dPt>
            <c:idx val="7"/>
            <c:marker>
              <c:spPr>
                <a:solidFill>
                  <a:srgbClr val="002060"/>
                </a:solidFill>
                <a:ln>
                  <a:noFill/>
                </a:ln>
              </c:spPr>
            </c:marker>
            <c:bubble3D val="0"/>
            <c:extLst>
              <c:ext xmlns:c16="http://schemas.microsoft.com/office/drawing/2014/chart" uri="{C3380CC4-5D6E-409C-BE32-E72D297353CC}">
                <c16:uniqueId val="{0000000D-A3B5-4BA7-8663-6629C442B49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B5-4BA7-8663-6629C442B49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B5-4BA7-8663-6629C442B49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B5-4BA7-8663-6629C442B49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B5-4BA7-8663-6629C442B49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_MARGINC_INT_!$F$2:$F$9</c:f>
              <c:numCache>
                <c:formatCode>General</c:formatCode>
                <c:ptCount val="8"/>
                <c:pt idx="0">
                  <c:v>466</c:v>
                </c:pt>
                <c:pt idx="1">
                  <c:v>454</c:v>
                </c:pt>
                <c:pt idx="2">
                  <c:v>449</c:v>
                </c:pt>
                <c:pt idx="3">
                  <c:v>441</c:v>
                </c:pt>
                <c:pt idx="4">
                  <c:v>527</c:v>
                </c:pt>
                <c:pt idx="5">
                  <c:v>501</c:v>
                </c:pt>
                <c:pt idx="6">
                  <c:v>553</c:v>
                </c:pt>
                <c:pt idx="7">
                  <c:v>522</c:v>
                </c:pt>
              </c:numCache>
            </c:numRef>
          </c:val>
          <c:smooth val="0"/>
          <c:extLst>
            <c:ext xmlns:c16="http://schemas.microsoft.com/office/drawing/2014/chart" uri="{C3380CC4-5D6E-409C-BE32-E72D297353CC}">
              <c16:uniqueId val="{0000000E-A3B5-4BA7-8663-6629C442B499}"/>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992-4997-9720-44DE1EC44FBE}"/>
              </c:ext>
            </c:extLst>
          </c:dPt>
          <c:dPt>
            <c:idx val="3"/>
            <c:marker>
              <c:spPr>
                <a:solidFill>
                  <a:srgbClr val="002060"/>
                </a:solidFill>
                <a:ln>
                  <a:noFill/>
                </a:ln>
              </c:spPr>
            </c:marker>
            <c:bubble3D val="0"/>
            <c:extLst>
              <c:ext xmlns:c16="http://schemas.microsoft.com/office/drawing/2014/chart" uri="{C3380CC4-5D6E-409C-BE32-E72D297353CC}">
                <c16:uniqueId val="{00000001-A992-4997-9720-44DE1EC44FBE}"/>
              </c:ext>
            </c:extLst>
          </c:dPt>
          <c:dPt>
            <c:idx val="5"/>
            <c:marker>
              <c:spPr>
                <a:solidFill>
                  <a:srgbClr val="002060"/>
                </a:solidFill>
                <a:ln>
                  <a:noFill/>
                </a:ln>
              </c:spPr>
            </c:marker>
            <c:bubble3D val="0"/>
            <c:extLst>
              <c:ext xmlns:c16="http://schemas.microsoft.com/office/drawing/2014/chart" uri="{C3380CC4-5D6E-409C-BE32-E72D297353CC}">
                <c16:uniqueId val="{00000002-A992-4997-9720-44DE1EC44FBE}"/>
              </c:ext>
            </c:extLst>
          </c:dPt>
          <c:dPt>
            <c:idx val="7"/>
            <c:marker>
              <c:spPr>
                <a:solidFill>
                  <a:srgbClr val="002060"/>
                </a:solidFill>
                <a:ln>
                  <a:noFill/>
                </a:ln>
              </c:spPr>
            </c:marker>
            <c:bubble3D val="0"/>
            <c:extLst>
              <c:ext xmlns:c16="http://schemas.microsoft.com/office/drawing/2014/chart" uri="{C3380CC4-5D6E-409C-BE32-E72D297353CC}">
                <c16:uniqueId val="{00000003-A992-4997-9720-44DE1EC44FBE}"/>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_MARGINC_INT_!$D$27:$D$34</c:f>
              <c:numCache>
                <c:formatCode>General</c:formatCode>
                <c:ptCount val="8"/>
                <c:pt idx="0">
                  <c:v>456.65699999999998</c:v>
                </c:pt>
                <c:pt idx="1">
                  <c:v>444.84100000000001</c:v>
                </c:pt>
                <c:pt idx="2">
                  <c:v>443.25900000000001</c:v>
                </c:pt>
                <c:pt idx="3">
                  <c:v>434.44799999999998</c:v>
                </c:pt>
                <c:pt idx="4">
                  <c:v>474.827</c:v>
                </c:pt>
                <c:pt idx="5">
                  <c:v>459.125</c:v>
                </c:pt>
                <c:pt idx="6">
                  <c:v>494.37900000000002</c:v>
                </c:pt>
                <c:pt idx="7">
                  <c:v>470.72199999999998</c:v>
                </c:pt>
              </c:numCache>
            </c:numRef>
          </c:val>
          <c:smooth val="0"/>
          <c:extLst>
            <c:ext xmlns:c16="http://schemas.microsoft.com/office/drawing/2014/chart" uri="{C3380CC4-5D6E-409C-BE32-E72D297353CC}">
              <c16:uniqueId val="{00000004-A992-4997-9720-44DE1EC44FB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992-4997-9720-44DE1EC44FBE}"/>
              </c:ext>
            </c:extLst>
          </c:dPt>
          <c:dPt>
            <c:idx val="3"/>
            <c:marker>
              <c:spPr>
                <a:solidFill>
                  <a:srgbClr val="002060"/>
                </a:solidFill>
                <a:ln>
                  <a:noFill/>
                </a:ln>
              </c:spPr>
            </c:marker>
            <c:bubble3D val="0"/>
            <c:extLst>
              <c:ext xmlns:c16="http://schemas.microsoft.com/office/drawing/2014/chart" uri="{C3380CC4-5D6E-409C-BE32-E72D297353CC}">
                <c16:uniqueId val="{00000006-A992-4997-9720-44DE1EC44FBE}"/>
              </c:ext>
            </c:extLst>
          </c:dPt>
          <c:dPt>
            <c:idx val="5"/>
            <c:marker>
              <c:spPr>
                <a:solidFill>
                  <a:srgbClr val="002060"/>
                </a:solidFill>
                <a:ln>
                  <a:noFill/>
                </a:ln>
              </c:spPr>
            </c:marker>
            <c:bubble3D val="0"/>
            <c:extLst>
              <c:ext xmlns:c16="http://schemas.microsoft.com/office/drawing/2014/chart" uri="{C3380CC4-5D6E-409C-BE32-E72D297353CC}">
                <c16:uniqueId val="{00000007-A992-4997-9720-44DE1EC44FBE}"/>
              </c:ext>
            </c:extLst>
          </c:dPt>
          <c:dPt>
            <c:idx val="7"/>
            <c:marker>
              <c:spPr>
                <a:solidFill>
                  <a:srgbClr val="002060"/>
                </a:solidFill>
                <a:ln>
                  <a:noFill/>
                </a:ln>
              </c:spPr>
            </c:marker>
            <c:bubble3D val="0"/>
            <c:extLst>
              <c:ext xmlns:c16="http://schemas.microsoft.com/office/drawing/2014/chart" uri="{C3380CC4-5D6E-409C-BE32-E72D297353CC}">
                <c16:uniqueId val="{00000008-A992-4997-9720-44DE1EC44FBE}"/>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_MARGINC_INT_!$E$27:$E$34</c:f>
              <c:numCache>
                <c:formatCode>General</c:formatCode>
                <c:ptCount val="8"/>
                <c:pt idx="0">
                  <c:v>479.34300000000002</c:v>
                </c:pt>
                <c:pt idx="1">
                  <c:v>461.15899999999999</c:v>
                </c:pt>
                <c:pt idx="2">
                  <c:v>466.74099999999999</c:v>
                </c:pt>
                <c:pt idx="3">
                  <c:v>453.55200000000002</c:v>
                </c:pt>
                <c:pt idx="4">
                  <c:v>565.173</c:v>
                </c:pt>
                <c:pt idx="5">
                  <c:v>508.875</c:v>
                </c:pt>
                <c:pt idx="6">
                  <c:v>565.62099999999998</c:v>
                </c:pt>
                <c:pt idx="7">
                  <c:v>519.27800000000002</c:v>
                </c:pt>
              </c:numCache>
            </c:numRef>
          </c:val>
          <c:smooth val="0"/>
          <c:extLst>
            <c:ext xmlns:c16="http://schemas.microsoft.com/office/drawing/2014/chart" uri="{C3380CC4-5D6E-409C-BE32-E72D297353CC}">
              <c16:uniqueId val="{00000009-A992-4997-9720-44DE1EC44FBE}"/>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992-4997-9720-44DE1EC44FBE}"/>
              </c:ext>
            </c:extLst>
          </c:dPt>
          <c:dPt>
            <c:idx val="3"/>
            <c:marker>
              <c:spPr>
                <a:solidFill>
                  <a:srgbClr val="002060"/>
                </a:solidFill>
                <a:ln>
                  <a:noFill/>
                </a:ln>
              </c:spPr>
            </c:marker>
            <c:bubble3D val="0"/>
            <c:extLst>
              <c:ext xmlns:c16="http://schemas.microsoft.com/office/drawing/2014/chart" uri="{C3380CC4-5D6E-409C-BE32-E72D297353CC}">
                <c16:uniqueId val="{0000000B-A992-4997-9720-44DE1EC44FBE}"/>
              </c:ext>
            </c:extLst>
          </c:dPt>
          <c:dPt>
            <c:idx val="5"/>
            <c:marker>
              <c:spPr>
                <a:solidFill>
                  <a:srgbClr val="002060"/>
                </a:solidFill>
                <a:ln>
                  <a:noFill/>
                </a:ln>
              </c:spPr>
            </c:marker>
            <c:bubble3D val="0"/>
            <c:extLst>
              <c:ext xmlns:c16="http://schemas.microsoft.com/office/drawing/2014/chart" uri="{C3380CC4-5D6E-409C-BE32-E72D297353CC}">
                <c16:uniqueId val="{0000000C-A992-4997-9720-44DE1EC44FBE}"/>
              </c:ext>
            </c:extLst>
          </c:dPt>
          <c:dPt>
            <c:idx val="7"/>
            <c:marker>
              <c:spPr>
                <a:solidFill>
                  <a:srgbClr val="002060"/>
                </a:solidFill>
                <a:ln>
                  <a:noFill/>
                </a:ln>
              </c:spPr>
            </c:marker>
            <c:bubble3D val="0"/>
            <c:extLst>
              <c:ext xmlns:c16="http://schemas.microsoft.com/office/drawing/2014/chart" uri="{C3380CC4-5D6E-409C-BE32-E72D297353CC}">
                <c16:uniqueId val="{0000000D-A992-4997-9720-44DE1EC44FB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992-4997-9720-44DE1EC44FB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992-4997-9720-44DE1EC44FBE}"/>
                </c:ext>
              </c:extLst>
            </c:dLbl>
            <c:dLbl>
              <c:idx val="4"/>
              <c:layout>
                <c:manualLayout>
                  <c:x val="0"/>
                  <c:y val="1.7721518987341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92-4997-9720-44DE1EC44FB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992-4997-9720-44DE1EC44FBE}"/>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992-4997-9720-44DE1EC44FB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Guerrero</c:v>
                  </c:pt>
                  <c:pt idx="2">
                    <c:v>Muy Alta y Alta</c:v>
                  </c:pt>
                  <c:pt idx="4">
                    <c:v>Media</c:v>
                  </c:pt>
                  <c:pt idx="6">
                    <c:v>Baja y Muy Baja</c:v>
                  </c:pt>
                </c:lvl>
              </c:multiLvlStrCache>
            </c:multiLvlStrRef>
          </c:cat>
          <c:val>
            <c:numRef>
              <c:f>_MARGINC_INT_!$F$27:$F$34</c:f>
              <c:numCache>
                <c:formatCode>General</c:formatCode>
                <c:ptCount val="8"/>
                <c:pt idx="0">
                  <c:v>468</c:v>
                </c:pt>
                <c:pt idx="1">
                  <c:v>453</c:v>
                </c:pt>
                <c:pt idx="2">
                  <c:v>455</c:v>
                </c:pt>
                <c:pt idx="3">
                  <c:v>444</c:v>
                </c:pt>
                <c:pt idx="4">
                  <c:v>520</c:v>
                </c:pt>
                <c:pt idx="5">
                  <c:v>484</c:v>
                </c:pt>
                <c:pt idx="6">
                  <c:v>530</c:v>
                </c:pt>
                <c:pt idx="7">
                  <c:v>495</c:v>
                </c:pt>
              </c:numCache>
            </c:numRef>
          </c:val>
          <c:smooth val="0"/>
          <c:extLst>
            <c:ext xmlns:c16="http://schemas.microsoft.com/office/drawing/2014/chart" uri="{C3380CC4-5D6E-409C-BE32-E72D297353CC}">
              <c16:uniqueId val="{0000000F-A992-4997-9720-44DE1EC44FBE}"/>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059DF7B-C8D5-4DFB-9BE6-ABEDBC58E4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774-4B79-A439-8050FD2F11AE}"/>
                </c:ext>
              </c:extLst>
            </c:dLbl>
            <c:dLbl>
              <c:idx val="1"/>
              <c:tx>
                <c:rich>
                  <a:bodyPr/>
                  <a:lstStyle/>
                  <a:p>
                    <a:fld id="{0ACD1734-DDF9-43C5-811C-A0FFF18F05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774-4B79-A439-8050FD2F11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74-4B79-A439-8050FD2F11AE}"/>
                </c:ext>
              </c:extLst>
            </c:dLbl>
            <c:dLbl>
              <c:idx val="3"/>
              <c:tx>
                <c:rich>
                  <a:bodyPr/>
                  <a:lstStyle/>
                  <a:p>
                    <a:fld id="{56CB974F-EDB5-4458-BDB5-052891E124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774-4B79-A439-8050FD2F11A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Guerrero</c:v>
                </c:pt>
              </c:strCache>
            </c:strRef>
          </c:cat>
          <c:val>
            <c:numRef>
              <c:f>_RURALIDAD_!$C$2:$C$5</c:f>
              <c:numCache>
                <c:formatCode>General</c:formatCode>
                <c:ptCount val="4"/>
                <c:pt idx="0">
                  <c:v>-79.2</c:v>
                </c:pt>
                <c:pt idx="1">
                  <c:v>-59.7</c:v>
                </c:pt>
                <c:pt idx="3">
                  <c:v>-68.599999999999994</c:v>
                </c:pt>
              </c:numCache>
            </c:numRef>
          </c:val>
          <c:extLst>
            <c:ext xmlns:c15="http://schemas.microsoft.com/office/drawing/2012/chart" uri="{02D57815-91ED-43cb-92C2-25804820EDAC}">
              <c15:datalabelsRange>
                <c15:f>_RURALIDAD_!$G$2:$G$5</c15:f>
                <c15:dlblRangeCache>
                  <c:ptCount val="4"/>
                  <c:pt idx="0">
                    <c:v>79.2</c:v>
                  </c:pt>
                  <c:pt idx="1">
                    <c:v>59.7</c:v>
                  </c:pt>
                  <c:pt idx="3">
                    <c:v>68.6</c:v>
                  </c:pt>
                </c15:dlblRangeCache>
              </c15:datalabelsRange>
            </c:ext>
            <c:ext xmlns:c16="http://schemas.microsoft.com/office/drawing/2014/chart" uri="{C3380CC4-5D6E-409C-BE32-E72D297353CC}">
              <c16:uniqueId val="{00000004-E774-4B79-A439-8050FD2F11AE}"/>
            </c:ext>
          </c:extLst>
        </c:ser>
        <c:ser>
          <c:idx val="1"/>
          <c:order val="1"/>
          <c:tx>
            <c:v>NII</c:v>
          </c:tx>
          <c:spPr>
            <a:solidFill>
              <a:srgbClr val="B07CAA"/>
            </a:solidFill>
          </c:spPr>
          <c:invertIfNegative val="0"/>
          <c:dLbls>
            <c:dLbl>
              <c:idx val="0"/>
              <c:tx>
                <c:rich>
                  <a:bodyPr/>
                  <a:lstStyle/>
                  <a:p>
                    <a:fld id="{A53AB5D9-5684-4143-9BC2-8DE843FD89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774-4B79-A439-8050FD2F11AE}"/>
                </c:ext>
              </c:extLst>
            </c:dLbl>
            <c:dLbl>
              <c:idx val="1"/>
              <c:tx>
                <c:rich>
                  <a:bodyPr/>
                  <a:lstStyle/>
                  <a:p>
                    <a:fld id="{728184F9-729C-4EEC-B5A7-FCD7CB2CCA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774-4B79-A439-8050FD2F11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74-4B79-A439-8050FD2F11AE}"/>
                </c:ext>
              </c:extLst>
            </c:dLbl>
            <c:dLbl>
              <c:idx val="3"/>
              <c:tx>
                <c:rich>
                  <a:bodyPr/>
                  <a:lstStyle/>
                  <a:p>
                    <a:fld id="{0CCF7451-F707-4FCB-A856-D0BAC2488B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774-4B79-A439-8050FD2F11A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Guerrero</c:v>
                </c:pt>
              </c:strCache>
            </c:strRef>
          </c:cat>
          <c:val>
            <c:numRef>
              <c:f>_RURALIDAD_!$D$2:$D$5</c:f>
              <c:numCache>
                <c:formatCode>General</c:formatCode>
                <c:ptCount val="4"/>
                <c:pt idx="0">
                  <c:v>15.8</c:v>
                </c:pt>
                <c:pt idx="1">
                  <c:v>28.2</c:v>
                </c:pt>
                <c:pt idx="3">
                  <c:v>22.6</c:v>
                </c:pt>
              </c:numCache>
            </c:numRef>
          </c:val>
          <c:extLst>
            <c:ext xmlns:c15="http://schemas.microsoft.com/office/drawing/2012/chart" uri="{02D57815-91ED-43cb-92C2-25804820EDAC}">
              <c15:datalabelsRange>
                <c15:f>_RURALIDAD_!$H$2:$H$5</c15:f>
                <c15:dlblRangeCache>
                  <c:ptCount val="4"/>
                  <c:pt idx="0">
                    <c:v>15.8</c:v>
                  </c:pt>
                  <c:pt idx="1">
                    <c:v>28.2</c:v>
                  </c:pt>
                  <c:pt idx="3">
                    <c:v>22.6</c:v>
                  </c:pt>
                </c15:dlblRangeCache>
              </c15:datalabelsRange>
            </c:ext>
            <c:ext xmlns:c16="http://schemas.microsoft.com/office/drawing/2014/chart" uri="{C3380CC4-5D6E-409C-BE32-E72D297353CC}">
              <c16:uniqueId val="{00000009-E774-4B79-A439-8050FD2F11AE}"/>
            </c:ext>
          </c:extLst>
        </c:ser>
        <c:ser>
          <c:idx val="2"/>
          <c:order val="2"/>
          <c:tx>
            <c:v>NIII</c:v>
          </c:tx>
          <c:spPr>
            <a:solidFill>
              <a:srgbClr val="9A528E"/>
            </a:solidFill>
          </c:spPr>
          <c:invertIfNegative val="0"/>
          <c:dLbls>
            <c:dLbl>
              <c:idx val="0"/>
              <c:layout>
                <c:manualLayout>
                  <c:x val="3.9393939393939391E-2"/>
                  <c:y val="0.12903225806451624"/>
                </c:manualLayout>
              </c:layout>
              <c:tx>
                <c:rich>
                  <a:bodyPr/>
                  <a:lstStyle/>
                  <a:p>
                    <a:pPr>
                      <a:defRPr sz="1400" b="1" baseline="0">
                        <a:solidFill>
                          <a:srgbClr val="862A77"/>
                        </a:solidFill>
                        <a:latin typeface="Calibri"/>
                      </a:defRPr>
                    </a:pPr>
                    <a:fld id="{C716E8FF-131D-433D-8D2F-95539598382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774-4B79-A439-8050FD2F11AE}"/>
                </c:ext>
              </c:extLst>
            </c:dLbl>
            <c:dLbl>
              <c:idx val="1"/>
              <c:tx>
                <c:rich>
                  <a:bodyPr/>
                  <a:lstStyle/>
                  <a:p>
                    <a:fld id="{DF8F4D74-F8D5-40A6-9D61-93B0A932FA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774-4B79-A439-8050FD2F11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74-4B79-A439-8050FD2F11AE}"/>
                </c:ext>
              </c:extLst>
            </c:dLbl>
            <c:dLbl>
              <c:idx val="3"/>
              <c:tx>
                <c:rich>
                  <a:bodyPr/>
                  <a:lstStyle/>
                  <a:p>
                    <a:fld id="{FBC9D83B-5C5C-4268-8DBC-8AAA5CD774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774-4B79-A439-8050FD2F11A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Guerrero</c:v>
                </c:pt>
              </c:strCache>
            </c:strRef>
          </c:cat>
          <c:val>
            <c:numRef>
              <c:f>_RURALIDAD_!$E$2:$E$5</c:f>
              <c:numCache>
                <c:formatCode>General</c:formatCode>
                <c:ptCount val="4"/>
                <c:pt idx="0">
                  <c:v>4.4000000000000004</c:v>
                </c:pt>
                <c:pt idx="1">
                  <c:v>10.199999999999999</c:v>
                </c:pt>
                <c:pt idx="3">
                  <c:v>7.6</c:v>
                </c:pt>
              </c:numCache>
            </c:numRef>
          </c:val>
          <c:extLst>
            <c:ext xmlns:c15="http://schemas.microsoft.com/office/drawing/2012/chart" uri="{02D57815-91ED-43cb-92C2-25804820EDAC}">
              <c15:datalabelsRange>
                <c15:f>_RURALIDAD_!$I$2:$I$5</c15:f>
                <c15:dlblRangeCache>
                  <c:ptCount val="4"/>
                  <c:pt idx="0">
                    <c:v>4.4˟</c:v>
                  </c:pt>
                  <c:pt idx="1">
                    <c:v>10.2</c:v>
                  </c:pt>
                  <c:pt idx="3">
                    <c:v>7.6</c:v>
                  </c:pt>
                </c15:dlblRangeCache>
              </c15:datalabelsRange>
            </c:ext>
            <c:ext xmlns:c16="http://schemas.microsoft.com/office/drawing/2014/chart" uri="{C3380CC4-5D6E-409C-BE32-E72D297353CC}">
              <c16:uniqueId val="{0000000E-E774-4B79-A439-8050FD2F11AE}"/>
            </c:ext>
          </c:extLst>
        </c:ser>
        <c:ser>
          <c:idx val="3"/>
          <c:order val="3"/>
          <c:tx>
            <c:v>NIV</c:v>
          </c:tx>
          <c:spPr>
            <a:solidFill>
              <a:srgbClr val="862A77"/>
            </a:solidFill>
          </c:spPr>
          <c:invertIfNegative val="0"/>
          <c:dLbls>
            <c:dLbl>
              <c:idx val="0"/>
              <c:layout>
                <c:manualLayout>
                  <c:x val="2.2727272727272728E-2"/>
                  <c:y val="0"/>
                </c:manualLayout>
              </c:layout>
              <c:tx>
                <c:rich>
                  <a:bodyPr/>
                  <a:lstStyle/>
                  <a:p>
                    <a:fld id="{BFFA3706-D069-4ED2-BA17-8B74AA470E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774-4B79-A439-8050FD2F11AE}"/>
                </c:ext>
              </c:extLst>
            </c:dLbl>
            <c:dLbl>
              <c:idx val="1"/>
              <c:layout>
                <c:manualLayout>
                  <c:x val="2.5757575757575757E-2"/>
                  <c:y val="0"/>
                </c:manualLayout>
              </c:layout>
              <c:tx>
                <c:rich>
                  <a:bodyPr/>
                  <a:lstStyle/>
                  <a:p>
                    <a:fld id="{DA26CA0C-781A-4DEA-B7FB-5DA06F3EBA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774-4B79-A439-8050FD2F11A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74-4B79-A439-8050FD2F11AE}"/>
                </c:ext>
              </c:extLst>
            </c:dLbl>
            <c:dLbl>
              <c:idx val="3"/>
              <c:layout>
                <c:manualLayout>
                  <c:x val="2.4242424242424242E-2"/>
                  <c:y val="0"/>
                </c:manualLayout>
              </c:layout>
              <c:tx>
                <c:rich>
                  <a:bodyPr/>
                  <a:lstStyle/>
                  <a:p>
                    <a:fld id="{46DC9275-8743-4F25-B126-4CB770CAA8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774-4B79-A439-8050FD2F11A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Guerrero</c:v>
                </c:pt>
              </c:strCache>
            </c:strRef>
          </c:cat>
          <c:val>
            <c:numRef>
              <c:f>_RURALIDAD_!$F$2:$F$5</c:f>
              <c:numCache>
                <c:formatCode>General</c:formatCode>
                <c:ptCount val="4"/>
                <c:pt idx="0">
                  <c:v>0.5</c:v>
                </c:pt>
                <c:pt idx="1">
                  <c:v>1.9</c:v>
                </c:pt>
                <c:pt idx="3">
                  <c:v>1.3</c:v>
                </c:pt>
              </c:numCache>
            </c:numRef>
          </c:val>
          <c:extLst>
            <c:ext xmlns:c15="http://schemas.microsoft.com/office/drawing/2012/chart" uri="{02D57815-91ED-43cb-92C2-25804820EDAC}">
              <c15:datalabelsRange>
                <c15:f>_RURALIDAD_!$J$2:$J$5</c15:f>
                <c15:dlblRangeCache>
                  <c:ptCount val="4"/>
                  <c:pt idx="0">
                    <c:v>0.5˟</c:v>
                  </c:pt>
                  <c:pt idx="1">
                    <c:v>1.9˟</c:v>
                  </c:pt>
                  <c:pt idx="3">
                    <c:v>1.3˟</c:v>
                  </c:pt>
                </c15:dlblRangeCache>
              </c15:datalabelsRange>
            </c:ext>
            <c:ext xmlns:c16="http://schemas.microsoft.com/office/drawing/2014/chart" uri="{C3380CC4-5D6E-409C-BE32-E72D297353CC}">
              <c16:uniqueId val="{00000013-E774-4B79-A439-8050FD2F11AE}"/>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E31CD97-E8F9-4F05-BB07-B7D6AE35B7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16B-4E5E-8858-B52A3A3E9B0D}"/>
                </c:ext>
              </c:extLst>
            </c:dLbl>
            <c:dLbl>
              <c:idx val="1"/>
              <c:tx>
                <c:rich>
                  <a:bodyPr/>
                  <a:lstStyle/>
                  <a:p>
                    <a:fld id="{9286CED6-31E4-498F-9544-72B46D6576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16B-4E5E-8858-B52A3A3E9B0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6B-4E5E-8858-B52A3A3E9B0D}"/>
                </c:ext>
              </c:extLst>
            </c:dLbl>
            <c:dLbl>
              <c:idx val="3"/>
              <c:tx>
                <c:rich>
                  <a:bodyPr/>
                  <a:lstStyle/>
                  <a:p>
                    <a:fld id="{C7A21BC9-98B5-49E1-BAB6-313E664D0C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16B-4E5E-8858-B52A3A3E9B0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Guerrero</c:v>
                </c:pt>
              </c:strCache>
            </c:strRef>
          </c:cat>
          <c:val>
            <c:numRef>
              <c:f>_RURALIDAD_!$C$28:$C$31</c:f>
              <c:numCache>
                <c:formatCode>General</c:formatCode>
                <c:ptCount val="4"/>
                <c:pt idx="0">
                  <c:v>-83.4</c:v>
                </c:pt>
                <c:pt idx="1">
                  <c:v>-73.900000000000006</c:v>
                </c:pt>
                <c:pt idx="3">
                  <c:v>-78.2</c:v>
                </c:pt>
              </c:numCache>
            </c:numRef>
          </c:val>
          <c:extLst>
            <c:ext xmlns:c15="http://schemas.microsoft.com/office/drawing/2012/chart" uri="{02D57815-91ED-43cb-92C2-25804820EDAC}">
              <c15:datalabelsRange>
                <c15:f>_RURALIDAD_!$G$28:$G$31</c15:f>
                <c15:dlblRangeCache>
                  <c:ptCount val="4"/>
                  <c:pt idx="0">
                    <c:v>83.4</c:v>
                  </c:pt>
                  <c:pt idx="1">
                    <c:v>73.9</c:v>
                  </c:pt>
                  <c:pt idx="3">
                    <c:v>78.2</c:v>
                  </c:pt>
                </c15:dlblRangeCache>
              </c15:datalabelsRange>
            </c:ext>
            <c:ext xmlns:c16="http://schemas.microsoft.com/office/drawing/2014/chart" uri="{C3380CC4-5D6E-409C-BE32-E72D297353CC}">
              <c16:uniqueId val="{00000004-A16B-4E5E-8858-B52A3A3E9B0D}"/>
            </c:ext>
          </c:extLst>
        </c:ser>
        <c:ser>
          <c:idx val="1"/>
          <c:order val="1"/>
          <c:tx>
            <c:v>NII</c:v>
          </c:tx>
          <c:spPr>
            <a:solidFill>
              <a:srgbClr val="B07CAA"/>
            </a:solidFill>
          </c:spPr>
          <c:invertIfNegative val="0"/>
          <c:dLbls>
            <c:dLbl>
              <c:idx val="0"/>
              <c:tx>
                <c:rich>
                  <a:bodyPr/>
                  <a:lstStyle/>
                  <a:p>
                    <a:fld id="{2AF286C0-D88D-47C6-B71E-FE4A9034C0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16B-4E5E-8858-B52A3A3E9B0D}"/>
                </c:ext>
              </c:extLst>
            </c:dLbl>
            <c:dLbl>
              <c:idx val="1"/>
              <c:tx>
                <c:rich>
                  <a:bodyPr/>
                  <a:lstStyle/>
                  <a:p>
                    <a:fld id="{B6AE9202-651F-409C-88E5-5DB3E54F4F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16B-4E5E-8858-B52A3A3E9B0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6B-4E5E-8858-B52A3A3E9B0D}"/>
                </c:ext>
              </c:extLst>
            </c:dLbl>
            <c:dLbl>
              <c:idx val="3"/>
              <c:tx>
                <c:rich>
                  <a:bodyPr/>
                  <a:lstStyle/>
                  <a:p>
                    <a:fld id="{C0827E29-825B-484B-B02D-AF19CA33BF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16B-4E5E-8858-B52A3A3E9B0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Guerrero</c:v>
                </c:pt>
              </c:strCache>
            </c:strRef>
          </c:cat>
          <c:val>
            <c:numRef>
              <c:f>_RURALIDAD_!$D$28:$D$31</c:f>
              <c:numCache>
                <c:formatCode>General</c:formatCode>
                <c:ptCount val="4"/>
                <c:pt idx="0">
                  <c:v>8.8000000000000007</c:v>
                </c:pt>
                <c:pt idx="1">
                  <c:v>12.8</c:v>
                </c:pt>
                <c:pt idx="3">
                  <c:v>11</c:v>
                </c:pt>
              </c:numCache>
            </c:numRef>
          </c:val>
          <c:extLst>
            <c:ext xmlns:c15="http://schemas.microsoft.com/office/drawing/2012/chart" uri="{02D57815-91ED-43cb-92C2-25804820EDAC}">
              <c15:datalabelsRange>
                <c15:f>_RURALIDAD_!$H$28:$H$31</c15:f>
                <c15:dlblRangeCache>
                  <c:ptCount val="4"/>
                  <c:pt idx="0">
                    <c:v>8.8</c:v>
                  </c:pt>
                  <c:pt idx="1">
                    <c:v>12.8</c:v>
                  </c:pt>
                  <c:pt idx="3">
                    <c:v>11.0</c:v>
                  </c:pt>
                </c15:dlblRangeCache>
              </c15:datalabelsRange>
            </c:ext>
            <c:ext xmlns:c16="http://schemas.microsoft.com/office/drawing/2014/chart" uri="{C3380CC4-5D6E-409C-BE32-E72D297353CC}">
              <c16:uniqueId val="{00000009-A16B-4E5E-8858-B52A3A3E9B0D}"/>
            </c:ext>
          </c:extLst>
        </c:ser>
        <c:ser>
          <c:idx val="2"/>
          <c:order val="2"/>
          <c:tx>
            <c:v>NIII</c:v>
          </c:tx>
          <c:spPr>
            <a:solidFill>
              <a:srgbClr val="9A528E"/>
            </a:solidFill>
          </c:spPr>
          <c:invertIfNegative val="0"/>
          <c:dLbls>
            <c:dLbl>
              <c:idx val="0"/>
              <c:layout>
                <c:manualLayout>
                  <c:x val="4.090909090909102E-2"/>
                  <c:y val="0.12903225806451624"/>
                </c:manualLayout>
              </c:layout>
              <c:tx>
                <c:rich>
                  <a:bodyPr/>
                  <a:lstStyle/>
                  <a:p>
                    <a:pPr>
                      <a:defRPr sz="1400" b="1" baseline="0">
                        <a:solidFill>
                          <a:srgbClr val="862A77"/>
                        </a:solidFill>
                        <a:latin typeface="Calibri"/>
                      </a:defRPr>
                    </a:pPr>
                    <a:fld id="{B3BDBB0C-E32F-4287-9ED3-B122C759A8A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16B-4E5E-8858-B52A3A3E9B0D}"/>
                </c:ext>
              </c:extLst>
            </c:dLbl>
            <c:dLbl>
              <c:idx val="1"/>
              <c:tx>
                <c:rich>
                  <a:bodyPr/>
                  <a:lstStyle/>
                  <a:p>
                    <a:fld id="{2AC8A13B-AC44-43F5-9F81-56FEDD8EF4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16B-4E5E-8858-B52A3A3E9B0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6B-4E5E-8858-B52A3A3E9B0D}"/>
                </c:ext>
              </c:extLst>
            </c:dLbl>
            <c:dLbl>
              <c:idx val="3"/>
              <c:tx>
                <c:rich>
                  <a:bodyPr/>
                  <a:lstStyle/>
                  <a:p>
                    <a:fld id="{1301643C-E370-4B75-BB82-17B4276FA2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16B-4E5E-8858-B52A3A3E9B0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Guerrero</c:v>
                </c:pt>
              </c:strCache>
            </c:strRef>
          </c:cat>
          <c:val>
            <c:numRef>
              <c:f>_RURALIDAD_!$E$28:$E$31</c:f>
              <c:numCache>
                <c:formatCode>General</c:formatCode>
                <c:ptCount val="4"/>
                <c:pt idx="0">
                  <c:v>5.2</c:v>
                </c:pt>
                <c:pt idx="1">
                  <c:v>8.9</c:v>
                </c:pt>
                <c:pt idx="3">
                  <c:v>7.3</c:v>
                </c:pt>
              </c:numCache>
            </c:numRef>
          </c:val>
          <c:extLst>
            <c:ext xmlns:c15="http://schemas.microsoft.com/office/drawing/2012/chart" uri="{02D57815-91ED-43cb-92C2-25804820EDAC}">
              <c15:datalabelsRange>
                <c15:f>_RURALIDAD_!$I$28:$I$31</c15:f>
                <c15:dlblRangeCache>
                  <c:ptCount val="4"/>
                  <c:pt idx="0">
                    <c:v>5.2˟</c:v>
                  </c:pt>
                  <c:pt idx="1">
                    <c:v>8.9</c:v>
                  </c:pt>
                  <c:pt idx="3">
                    <c:v>7.3</c:v>
                  </c:pt>
                </c15:dlblRangeCache>
              </c15:datalabelsRange>
            </c:ext>
            <c:ext xmlns:c16="http://schemas.microsoft.com/office/drawing/2014/chart" uri="{C3380CC4-5D6E-409C-BE32-E72D297353CC}">
              <c16:uniqueId val="{0000000E-A16B-4E5E-8858-B52A3A3E9B0D}"/>
            </c:ext>
          </c:extLst>
        </c:ser>
        <c:ser>
          <c:idx val="3"/>
          <c:order val="3"/>
          <c:tx>
            <c:v>NIV</c:v>
          </c:tx>
          <c:spPr>
            <a:solidFill>
              <a:srgbClr val="862A77"/>
            </a:solidFill>
          </c:spPr>
          <c:invertIfNegative val="0"/>
          <c:dLbls>
            <c:dLbl>
              <c:idx val="0"/>
              <c:layout>
                <c:manualLayout>
                  <c:x val="2.7272727272727271E-2"/>
                  <c:y val="0"/>
                </c:manualLayout>
              </c:layout>
              <c:tx>
                <c:rich>
                  <a:bodyPr/>
                  <a:lstStyle/>
                  <a:p>
                    <a:fld id="{B1803E86-16D4-4673-A511-B9D934BB39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16B-4E5E-8858-B52A3A3E9B0D}"/>
                </c:ext>
              </c:extLst>
            </c:dLbl>
            <c:dLbl>
              <c:idx val="1"/>
              <c:layout>
                <c:manualLayout>
                  <c:x val="3.3333333333333222E-2"/>
                  <c:y val="0"/>
                </c:manualLayout>
              </c:layout>
              <c:tx>
                <c:rich>
                  <a:bodyPr/>
                  <a:lstStyle/>
                  <a:p>
                    <a:fld id="{272970BB-DF5E-40CD-A2C1-ED87A8A993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16B-4E5E-8858-B52A3A3E9B0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16B-4E5E-8858-B52A3A3E9B0D}"/>
                </c:ext>
              </c:extLst>
            </c:dLbl>
            <c:dLbl>
              <c:idx val="3"/>
              <c:layout>
                <c:manualLayout>
                  <c:x val="2.8787878787878678E-2"/>
                  <c:y val="0"/>
                </c:manualLayout>
              </c:layout>
              <c:tx>
                <c:rich>
                  <a:bodyPr/>
                  <a:lstStyle/>
                  <a:p>
                    <a:fld id="{93AB15EB-7926-4F0C-8E40-02BE19755C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16B-4E5E-8858-B52A3A3E9B0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Guerrero</c:v>
                </c:pt>
              </c:strCache>
            </c:strRef>
          </c:cat>
          <c:val>
            <c:numRef>
              <c:f>_RURALIDAD_!$F$28:$F$31</c:f>
              <c:numCache>
                <c:formatCode>General</c:formatCode>
                <c:ptCount val="4"/>
                <c:pt idx="0">
                  <c:v>2.5</c:v>
                </c:pt>
                <c:pt idx="1">
                  <c:v>4.5</c:v>
                </c:pt>
                <c:pt idx="3">
                  <c:v>3.6</c:v>
                </c:pt>
              </c:numCache>
            </c:numRef>
          </c:val>
          <c:extLst>
            <c:ext xmlns:c15="http://schemas.microsoft.com/office/drawing/2012/chart" uri="{02D57815-91ED-43cb-92C2-25804820EDAC}">
              <c15:datalabelsRange>
                <c15:f>_RURALIDAD_!$J$28:$J$31</c15:f>
                <c15:dlblRangeCache>
                  <c:ptCount val="4"/>
                  <c:pt idx="0">
                    <c:v>2.5˟</c:v>
                  </c:pt>
                  <c:pt idx="1">
                    <c:v>4.5˟</c:v>
                  </c:pt>
                  <c:pt idx="3">
                    <c:v>3.6</c:v>
                  </c:pt>
                </c15:dlblRangeCache>
              </c15:datalabelsRange>
            </c:ext>
            <c:ext xmlns:c16="http://schemas.microsoft.com/office/drawing/2014/chart" uri="{C3380CC4-5D6E-409C-BE32-E72D297353CC}">
              <c16:uniqueId val="{00000013-A16B-4E5E-8858-B52A3A3E9B0D}"/>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0925793366737E-2"/>
          <c:y val="4.2316555367287949E-2"/>
          <c:w val="0.93267907420663321"/>
          <c:h val="0.84114282866540413"/>
        </c:manualLayout>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96D-408D-A68F-333121C3804B}"/>
              </c:ext>
            </c:extLst>
          </c:dPt>
          <c:dPt>
            <c:idx val="3"/>
            <c:marker>
              <c:spPr>
                <a:solidFill>
                  <a:srgbClr val="002060"/>
                </a:solidFill>
                <a:ln>
                  <a:noFill/>
                </a:ln>
              </c:spPr>
            </c:marker>
            <c:bubble3D val="0"/>
            <c:extLst>
              <c:ext xmlns:c16="http://schemas.microsoft.com/office/drawing/2014/chart" uri="{C3380CC4-5D6E-409C-BE32-E72D297353CC}">
                <c16:uniqueId val="{00000001-E96D-408D-A68F-333121C3804B}"/>
              </c:ext>
            </c:extLst>
          </c:dPt>
          <c:dPt>
            <c:idx val="5"/>
            <c:marker>
              <c:spPr>
                <a:solidFill>
                  <a:srgbClr val="002060"/>
                </a:solidFill>
                <a:ln>
                  <a:noFill/>
                </a:ln>
              </c:spPr>
            </c:marker>
            <c:bubble3D val="0"/>
            <c:extLst>
              <c:ext xmlns:c16="http://schemas.microsoft.com/office/drawing/2014/chart" uri="{C3380CC4-5D6E-409C-BE32-E72D297353CC}">
                <c16:uniqueId val="{00000002-E96D-408D-A68F-333121C3804B}"/>
              </c:ext>
            </c:extLst>
          </c:dPt>
          <c:cat>
            <c:multiLvlStrRef>
              <c:f>_RURALIDAD_INT_!$B$2:$C$7</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_RURALIDAD_INT_!$D$2:$D$7</c:f>
              <c:numCache>
                <c:formatCode>General</c:formatCode>
                <c:ptCount val="6"/>
                <c:pt idx="0">
                  <c:v>454.65699999999998</c:v>
                </c:pt>
                <c:pt idx="1">
                  <c:v>445.642</c:v>
                </c:pt>
                <c:pt idx="2">
                  <c:v>466.87599999999998</c:v>
                </c:pt>
                <c:pt idx="3">
                  <c:v>464.26400000000001</c:v>
                </c:pt>
                <c:pt idx="4">
                  <c:v>427.49299999999999</c:v>
                </c:pt>
                <c:pt idx="5">
                  <c:v>417.05</c:v>
                </c:pt>
              </c:numCache>
            </c:numRef>
          </c:val>
          <c:smooth val="0"/>
          <c:extLst>
            <c:ext xmlns:c16="http://schemas.microsoft.com/office/drawing/2014/chart" uri="{C3380CC4-5D6E-409C-BE32-E72D297353CC}">
              <c16:uniqueId val="{00000003-E96D-408D-A68F-333121C3804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96D-408D-A68F-333121C3804B}"/>
              </c:ext>
            </c:extLst>
          </c:dPt>
          <c:dPt>
            <c:idx val="3"/>
            <c:marker>
              <c:spPr>
                <a:solidFill>
                  <a:srgbClr val="002060"/>
                </a:solidFill>
                <a:ln>
                  <a:noFill/>
                </a:ln>
              </c:spPr>
            </c:marker>
            <c:bubble3D val="0"/>
            <c:extLst>
              <c:ext xmlns:c16="http://schemas.microsoft.com/office/drawing/2014/chart" uri="{C3380CC4-5D6E-409C-BE32-E72D297353CC}">
                <c16:uniqueId val="{00000005-E96D-408D-A68F-333121C3804B}"/>
              </c:ext>
            </c:extLst>
          </c:dPt>
          <c:dPt>
            <c:idx val="5"/>
            <c:marker>
              <c:spPr>
                <a:solidFill>
                  <a:srgbClr val="002060"/>
                </a:solidFill>
                <a:ln>
                  <a:noFill/>
                </a:ln>
              </c:spPr>
            </c:marker>
            <c:bubble3D val="0"/>
            <c:extLst>
              <c:ext xmlns:c16="http://schemas.microsoft.com/office/drawing/2014/chart" uri="{C3380CC4-5D6E-409C-BE32-E72D297353CC}">
                <c16:uniqueId val="{00000006-E96D-408D-A68F-333121C3804B}"/>
              </c:ext>
            </c:extLst>
          </c:dPt>
          <c:cat>
            <c:multiLvlStrRef>
              <c:f>_RURALIDAD_INT_!$B$2:$C$7</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_RURALIDAD_INT_!$E$2:$E$7</c:f>
              <c:numCache>
                <c:formatCode>General</c:formatCode>
                <c:ptCount val="6"/>
                <c:pt idx="0">
                  <c:v>477.34300000000002</c:v>
                </c:pt>
                <c:pt idx="1">
                  <c:v>462.358</c:v>
                </c:pt>
                <c:pt idx="2">
                  <c:v>497.12400000000002</c:v>
                </c:pt>
                <c:pt idx="3">
                  <c:v>489.73599999999999</c:v>
                </c:pt>
                <c:pt idx="4">
                  <c:v>464.50700000000001</c:v>
                </c:pt>
                <c:pt idx="5">
                  <c:v>436.95</c:v>
                </c:pt>
              </c:numCache>
            </c:numRef>
          </c:val>
          <c:smooth val="0"/>
          <c:extLst>
            <c:ext xmlns:c16="http://schemas.microsoft.com/office/drawing/2014/chart" uri="{C3380CC4-5D6E-409C-BE32-E72D297353CC}">
              <c16:uniqueId val="{00000007-E96D-408D-A68F-333121C3804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96D-408D-A68F-333121C3804B}"/>
              </c:ext>
            </c:extLst>
          </c:dPt>
          <c:dPt>
            <c:idx val="3"/>
            <c:marker>
              <c:spPr>
                <a:solidFill>
                  <a:srgbClr val="002060"/>
                </a:solidFill>
                <a:ln>
                  <a:noFill/>
                </a:ln>
              </c:spPr>
            </c:marker>
            <c:bubble3D val="0"/>
            <c:extLst>
              <c:ext xmlns:c16="http://schemas.microsoft.com/office/drawing/2014/chart" uri="{C3380CC4-5D6E-409C-BE32-E72D297353CC}">
                <c16:uniqueId val="{00000009-E96D-408D-A68F-333121C3804B}"/>
              </c:ext>
            </c:extLst>
          </c:dPt>
          <c:dPt>
            <c:idx val="5"/>
            <c:marker>
              <c:spPr>
                <a:solidFill>
                  <a:srgbClr val="002060"/>
                </a:solidFill>
                <a:ln>
                  <a:noFill/>
                </a:ln>
              </c:spPr>
            </c:marker>
            <c:bubble3D val="0"/>
            <c:extLst>
              <c:ext xmlns:c16="http://schemas.microsoft.com/office/drawing/2014/chart" uri="{C3380CC4-5D6E-409C-BE32-E72D297353CC}">
                <c16:uniqueId val="{0000000A-E96D-408D-A68F-333121C3804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6D-408D-A68F-333121C3804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6D-408D-A68F-333121C3804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6D-408D-A68F-333121C3804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_RURALIDAD_INT_!$F$2:$F$7</c:f>
              <c:numCache>
                <c:formatCode>General</c:formatCode>
                <c:ptCount val="6"/>
                <c:pt idx="0">
                  <c:v>466</c:v>
                </c:pt>
                <c:pt idx="1">
                  <c:v>454</c:v>
                </c:pt>
                <c:pt idx="2">
                  <c:v>482</c:v>
                </c:pt>
                <c:pt idx="3">
                  <c:v>477</c:v>
                </c:pt>
                <c:pt idx="4">
                  <c:v>446</c:v>
                </c:pt>
                <c:pt idx="5">
                  <c:v>427</c:v>
                </c:pt>
              </c:numCache>
            </c:numRef>
          </c:val>
          <c:smooth val="0"/>
          <c:extLst>
            <c:ext xmlns:c16="http://schemas.microsoft.com/office/drawing/2014/chart" uri="{C3380CC4-5D6E-409C-BE32-E72D297353CC}">
              <c16:uniqueId val="{0000000B-E96D-408D-A68F-333121C3804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097-43F4-8572-F074A10D13E4}"/>
              </c:ext>
            </c:extLst>
          </c:dPt>
          <c:dPt>
            <c:idx val="3"/>
            <c:marker>
              <c:spPr>
                <a:solidFill>
                  <a:srgbClr val="002060"/>
                </a:solidFill>
                <a:ln>
                  <a:noFill/>
                </a:ln>
              </c:spPr>
            </c:marker>
            <c:bubble3D val="0"/>
            <c:extLst>
              <c:ext xmlns:c16="http://schemas.microsoft.com/office/drawing/2014/chart" uri="{C3380CC4-5D6E-409C-BE32-E72D297353CC}">
                <c16:uniqueId val="{00000001-A097-43F4-8572-F074A10D13E4}"/>
              </c:ext>
            </c:extLst>
          </c:dPt>
          <c:dPt>
            <c:idx val="5"/>
            <c:marker>
              <c:spPr>
                <a:solidFill>
                  <a:srgbClr val="002060"/>
                </a:solidFill>
                <a:ln>
                  <a:noFill/>
                </a:ln>
              </c:spPr>
            </c:marker>
            <c:bubble3D val="0"/>
            <c:extLst>
              <c:ext xmlns:c16="http://schemas.microsoft.com/office/drawing/2014/chart" uri="{C3380CC4-5D6E-409C-BE32-E72D297353CC}">
                <c16:uniqueId val="{00000002-A097-43F4-8572-F074A10D13E4}"/>
              </c:ext>
            </c:extLst>
          </c:dPt>
          <c:cat>
            <c:multiLvlStrRef>
              <c:f>_RURALIDAD_INT_!$B$27:$C$32</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_RURALIDAD_INT_!$D$27:$D$32</c:f>
              <c:numCache>
                <c:formatCode>General</c:formatCode>
                <c:ptCount val="6"/>
                <c:pt idx="0">
                  <c:v>456.65699999999998</c:v>
                </c:pt>
                <c:pt idx="1">
                  <c:v>444.84100000000001</c:v>
                </c:pt>
                <c:pt idx="2">
                  <c:v>459.67700000000002</c:v>
                </c:pt>
                <c:pt idx="3">
                  <c:v>454.065</c:v>
                </c:pt>
                <c:pt idx="4">
                  <c:v>440.69200000000001</c:v>
                </c:pt>
                <c:pt idx="5">
                  <c:v>426.846</c:v>
                </c:pt>
              </c:numCache>
            </c:numRef>
          </c:val>
          <c:smooth val="0"/>
          <c:extLst>
            <c:ext xmlns:c16="http://schemas.microsoft.com/office/drawing/2014/chart" uri="{C3380CC4-5D6E-409C-BE32-E72D297353CC}">
              <c16:uniqueId val="{00000003-A097-43F4-8572-F074A10D13E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097-43F4-8572-F074A10D13E4}"/>
              </c:ext>
            </c:extLst>
          </c:dPt>
          <c:dPt>
            <c:idx val="3"/>
            <c:marker>
              <c:spPr>
                <a:solidFill>
                  <a:srgbClr val="002060"/>
                </a:solidFill>
                <a:ln>
                  <a:noFill/>
                </a:ln>
              </c:spPr>
            </c:marker>
            <c:bubble3D val="0"/>
            <c:extLst>
              <c:ext xmlns:c16="http://schemas.microsoft.com/office/drawing/2014/chart" uri="{C3380CC4-5D6E-409C-BE32-E72D297353CC}">
                <c16:uniqueId val="{00000005-A097-43F4-8572-F074A10D13E4}"/>
              </c:ext>
            </c:extLst>
          </c:dPt>
          <c:dPt>
            <c:idx val="5"/>
            <c:marker>
              <c:spPr>
                <a:solidFill>
                  <a:srgbClr val="002060"/>
                </a:solidFill>
                <a:ln>
                  <a:noFill/>
                </a:ln>
              </c:spPr>
            </c:marker>
            <c:bubble3D val="0"/>
            <c:extLst>
              <c:ext xmlns:c16="http://schemas.microsoft.com/office/drawing/2014/chart" uri="{C3380CC4-5D6E-409C-BE32-E72D297353CC}">
                <c16:uniqueId val="{00000006-A097-43F4-8572-F074A10D13E4}"/>
              </c:ext>
            </c:extLst>
          </c:dPt>
          <c:cat>
            <c:multiLvlStrRef>
              <c:f>_RURALIDAD_INT_!$B$27:$C$32</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_RURALIDAD_INT_!$E$27:$E$32</c:f>
              <c:numCache>
                <c:formatCode>General</c:formatCode>
                <c:ptCount val="6"/>
                <c:pt idx="0">
                  <c:v>479.34300000000002</c:v>
                </c:pt>
                <c:pt idx="1">
                  <c:v>461.15899999999999</c:v>
                </c:pt>
                <c:pt idx="2">
                  <c:v>490.32299999999998</c:v>
                </c:pt>
                <c:pt idx="3">
                  <c:v>479.935</c:v>
                </c:pt>
                <c:pt idx="4">
                  <c:v>477.30799999999999</c:v>
                </c:pt>
                <c:pt idx="5">
                  <c:v>445.154</c:v>
                </c:pt>
              </c:numCache>
            </c:numRef>
          </c:val>
          <c:smooth val="0"/>
          <c:extLst>
            <c:ext xmlns:c16="http://schemas.microsoft.com/office/drawing/2014/chart" uri="{C3380CC4-5D6E-409C-BE32-E72D297353CC}">
              <c16:uniqueId val="{00000007-A097-43F4-8572-F074A10D13E4}"/>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097-43F4-8572-F074A10D13E4}"/>
              </c:ext>
            </c:extLst>
          </c:dPt>
          <c:dPt>
            <c:idx val="3"/>
            <c:marker>
              <c:spPr>
                <a:solidFill>
                  <a:srgbClr val="002060"/>
                </a:solidFill>
                <a:ln>
                  <a:noFill/>
                </a:ln>
              </c:spPr>
            </c:marker>
            <c:bubble3D val="0"/>
            <c:extLst>
              <c:ext xmlns:c16="http://schemas.microsoft.com/office/drawing/2014/chart" uri="{C3380CC4-5D6E-409C-BE32-E72D297353CC}">
                <c16:uniqueId val="{00000009-A097-43F4-8572-F074A10D13E4}"/>
              </c:ext>
            </c:extLst>
          </c:dPt>
          <c:dPt>
            <c:idx val="5"/>
            <c:marker>
              <c:spPr>
                <a:solidFill>
                  <a:srgbClr val="002060"/>
                </a:solidFill>
                <a:ln>
                  <a:noFill/>
                </a:ln>
              </c:spPr>
            </c:marker>
            <c:bubble3D val="0"/>
            <c:extLst>
              <c:ext xmlns:c16="http://schemas.microsoft.com/office/drawing/2014/chart" uri="{C3380CC4-5D6E-409C-BE32-E72D297353CC}">
                <c16:uniqueId val="{0000000A-A097-43F4-8572-F074A10D13E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97-43F4-8572-F074A10D13E4}"/>
                </c:ext>
              </c:extLst>
            </c:dLbl>
            <c:dLbl>
              <c:idx val="3"/>
              <c:layout>
                <c:manualLayout>
                  <c:x val="0"/>
                  <c:y val="-3.2911392405063293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97-43F4-8572-F074A10D13E4}"/>
                </c:ext>
              </c:extLst>
            </c:dLbl>
            <c:dLbl>
              <c:idx val="4"/>
              <c:layout>
                <c:manualLayout>
                  <c:x val="0"/>
                  <c:y val="2.025316455696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97-43F4-8572-F074A10D13E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97-43F4-8572-F074A10D13E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Guerrero</c:v>
                  </c:pt>
                  <c:pt idx="2">
                    <c:v>Urbana</c:v>
                  </c:pt>
                  <c:pt idx="4">
                    <c:v>Rural</c:v>
                  </c:pt>
                </c:lvl>
              </c:multiLvlStrCache>
            </c:multiLvlStrRef>
          </c:cat>
          <c:val>
            <c:numRef>
              <c:f>_RURALIDAD_INT_!$F$27:$F$32</c:f>
              <c:numCache>
                <c:formatCode>General</c:formatCode>
                <c:ptCount val="6"/>
                <c:pt idx="0">
                  <c:v>468</c:v>
                </c:pt>
                <c:pt idx="1">
                  <c:v>453</c:v>
                </c:pt>
                <c:pt idx="2">
                  <c:v>475</c:v>
                </c:pt>
                <c:pt idx="3">
                  <c:v>467</c:v>
                </c:pt>
                <c:pt idx="4">
                  <c:v>459</c:v>
                </c:pt>
                <c:pt idx="5">
                  <c:v>436</c:v>
                </c:pt>
              </c:numCache>
            </c:numRef>
          </c:val>
          <c:smooth val="0"/>
          <c:extLst>
            <c:ext xmlns:c16="http://schemas.microsoft.com/office/drawing/2014/chart" uri="{C3380CC4-5D6E-409C-BE32-E72D297353CC}">
              <c16:uniqueId val="{0000000C-A097-43F4-8572-F074A10D13E4}"/>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2272EF29-64DE-42A7-B4E7-17C644AFF0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BBF98281-6609-4EE0-A100-8336E19D2C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DEDD90C3-E047-4276-807F-37BF12EB76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60367519-1548-4CB1-9572-4FA40B7CB6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857DA2F3-289C-4BB7-BDDB-ECD90C021F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6B1C20E7-E61C-4A29-99DD-B225BD177B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83DC0CEE-9E6B-4CB3-94AB-83D9828223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8BAD7CC0-5B64-425B-A2F0-4E60584148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E8328FCE-2B00-449A-B8C8-DED8D98D0F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478C27B1-5E3A-47E9-AE6A-5AE41E1A68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77506A97-EF63-4BA1-A21B-CD98D72F5C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F8BC26F2-E2B9-475F-8F8D-1A51477E20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245D04F3-F80F-4EDF-B83D-A91AD2B00F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C1DC85C2-76A5-4A97-AB92-F0DF1106EC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F0095356-F5F6-4F8C-AA19-05E5EA6455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1D44DF84-1637-4CCA-B080-46946D0D56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A5D98512-736E-4DA1-BD6C-30080F27B6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D1CE10E5-541D-4D42-BB32-051EF18FF1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E6EC09FE-1D43-4022-9CFD-86B882DB5C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4D24F703-725F-4B3B-9758-0426DB2B029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3259C5F1-DAEA-4AC2-ADC6-8CA03A197B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A6EED7FF-F939-4628-BC9E-58E8B3E5AD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B16B79BD-0C32-46E2-96FB-8751C92DB7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67B1D04A-2949-4EB6-A947-797F630F8E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DB04E51A-85C2-4FA5-8E83-484FAE24E4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1CDA4B26-7231-4C4B-AE27-E3FDF8362E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42419380-119D-4458-BC8B-3CB1680FFB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12F693F2-A153-49D2-A65C-538A0398E4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A856B0A5-09A1-405C-A60A-73C3CE5647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FA4E585D-A792-4F83-AD32-957C80906C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79D4AFEC-9EDA-4711-8BC8-9CBB4F7B59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466D522B-377A-43F5-B3CC-BE0D974659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22231F36-53E2-4E41-A1F6-B3B44A3F2D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B069F60E-2736-4E0F-BD55-6AC60C118B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59B581A9-C74F-4811-A295-6377FB3102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6CCAB639-48E0-4DEB-8D0B-46B3E721A6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47F21744-BDB2-402B-902C-53E214E08D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417</c:v>
                </c:pt>
                <c:pt idx="1">
                  <c:v>436</c:v>
                </c:pt>
                <c:pt idx="2">
                  <c:v>489</c:v>
                </c:pt>
                <c:pt idx="3">
                  <c:v>515</c:v>
                </c:pt>
              </c:numCache>
            </c:numRef>
          </c:val>
          <c:smooth val="0"/>
          <c:extLst>
            <c:ext xmlns:c16="http://schemas.microsoft.com/office/drawing/2014/chart" uri="{C3380CC4-5D6E-409C-BE32-E72D297353CC}">
              <c16:uniqueId val="{00000000-0E90-4BEA-B343-03EB41D2AE8E}"/>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420</c:v>
                </c:pt>
                <c:pt idx="1">
                  <c:v>438</c:v>
                </c:pt>
                <c:pt idx="2">
                  <c:v>482</c:v>
                </c:pt>
                <c:pt idx="3">
                  <c:v>504</c:v>
                </c:pt>
              </c:numCache>
            </c:numRef>
          </c:val>
          <c:smooth val="0"/>
          <c:extLst>
            <c:ext xmlns:c16="http://schemas.microsoft.com/office/drawing/2014/chart" uri="{C3380CC4-5D6E-409C-BE32-E72D297353CC}">
              <c16:uniqueId val="{00000000-0C8F-4376-8122-806CB409385E}"/>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406</c:v>
                </c:pt>
                <c:pt idx="1">
                  <c:v>422</c:v>
                </c:pt>
                <c:pt idx="2">
                  <c:v>453</c:v>
                </c:pt>
                <c:pt idx="3">
                  <c:v>505</c:v>
                </c:pt>
              </c:numCache>
            </c:numRef>
          </c:val>
          <c:smooth val="0"/>
          <c:extLst>
            <c:ext xmlns:c16="http://schemas.microsoft.com/office/drawing/2014/chart" uri="{C3380CC4-5D6E-409C-BE32-E72D297353CC}">
              <c16:uniqueId val="{00000000-4F31-41DA-925F-A4E398C362BC}"/>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415</c:v>
                </c:pt>
                <c:pt idx="1">
                  <c:v>428</c:v>
                </c:pt>
                <c:pt idx="2">
                  <c:v>452</c:v>
                </c:pt>
                <c:pt idx="3">
                  <c:v>495</c:v>
                </c:pt>
              </c:numCache>
            </c:numRef>
          </c:val>
          <c:smooth val="0"/>
          <c:extLst>
            <c:ext xmlns:c16="http://schemas.microsoft.com/office/drawing/2014/chart" uri="{C3380CC4-5D6E-409C-BE32-E72D297353CC}">
              <c16:uniqueId val="{00000000-D709-477E-A168-BDA9EE86BF43}"/>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413</c:v>
                </c:pt>
                <c:pt idx="1">
                  <c:v>441</c:v>
                </c:pt>
                <c:pt idx="2">
                  <c:v>471</c:v>
                </c:pt>
                <c:pt idx="3">
                  <c:v>497</c:v>
                </c:pt>
              </c:numCache>
            </c:numRef>
          </c:val>
          <c:smooth val="0"/>
          <c:extLst>
            <c:ext xmlns:c16="http://schemas.microsoft.com/office/drawing/2014/chart" uri="{C3380CC4-5D6E-409C-BE32-E72D297353CC}">
              <c16:uniqueId val="{00000000-DAFF-42A6-BD29-06A6FB7C6AC1}"/>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416</c:v>
                </c:pt>
                <c:pt idx="1">
                  <c:v>440</c:v>
                </c:pt>
                <c:pt idx="2">
                  <c:v>467</c:v>
                </c:pt>
                <c:pt idx="3">
                  <c:v>492</c:v>
                </c:pt>
              </c:numCache>
            </c:numRef>
          </c:val>
          <c:smooth val="0"/>
          <c:extLst>
            <c:ext xmlns:c16="http://schemas.microsoft.com/office/drawing/2014/chart" uri="{C3380CC4-5D6E-409C-BE32-E72D297353CC}">
              <c16:uniqueId val="{00000000-A7EA-4484-A3A2-8ADA2579ABE2}"/>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FA752CB-6DF7-4D03-86B6-D2C0A1CC59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741-4F68-A975-FF96D3891C11}"/>
                </c:ext>
              </c:extLst>
            </c:dLbl>
            <c:dLbl>
              <c:idx val="1"/>
              <c:tx>
                <c:rich>
                  <a:bodyPr/>
                  <a:lstStyle/>
                  <a:p>
                    <a:fld id="{4ED741AA-DEFA-424A-A1CF-056A92BA29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741-4F68-A975-FF96D3891C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41-4F68-A975-FF96D3891C11}"/>
                </c:ext>
              </c:extLst>
            </c:dLbl>
            <c:dLbl>
              <c:idx val="3"/>
              <c:tx>
                <c:rich>
                  <a:bodyPr/>
                  <a:lstStyle/>
                  <a:p>
                    <a:fld id="{330B7A2C-634D-41A9-9635-EFFE55ECB0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741-4F68-A975-FF96D3891C1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Guerrero</c:v>
                </c:pt>
              </c:strCache>
            </c:strRef>
          </c:cat>
          <c:val>
            <c:numRef>
              <c:f>_SEXO_!$C$2:$C$5</c:f>
              <c:numCache>
                <c:formatCode>General</c:formatCode>
                <c:ptCount val="4"/>
                <c:pt idx="0">
                  <c:v>-75.2</c:v>
                </c:pt>
                <c:pt idx="1">
                  <c:v>-61.8</c:v>
                </c:pt>
                <c:pt idx="3">
                  <c:v>-68.599999999999994</c:v>
                </c:pt>
              </c:numCache>
            </c:numRef>
          </c:val>
          <c:extLst>
            <c:ext xmlns:c15="http://schemas.microsoft.com/office/drawing/2012/chart" uri="{02D57815-91ED-43cb-92C2-25804820EDAC}">
              <c15:datalabelsRange>
                <c15:f>_SEXO_!$G$2:$G$5</c15:f>
                <c15:dlblRangeCache>
                  <c:ptCount val="4"/>
                  <c:pt idx="0">
                    <c:v>75.2</c:v>
                  </c:pt>
                  <c:pt idx="1">
                    <c:v>61.8</c:v>
                  </c:pt>
                  <c:pt idx="3">
                    <c:v>68.6</c:v>
                  </c:pt>
                </c15:dlblRangeCache>
              </c15:datalabelsRange>
            </c:ext>
            <c:ext xmlns:c16="http://schemas.microsoft.com/office/drawing/2014/chart" uri="{C3380CC4-5D6E-409C-BE32-E72D297353CC}">
              <c16:uniqueId val="{00000004-7741-4F68-A975-FF96D3891C11}"/>
            </c:ext>
          </c:extLst>
        </c:ser>
        <c:ser>
          <c:idx val="1"/>
          <c:order val="1"/>
          <c:tx>
            <c:v>NII</c:v>
          </c:tx>
          <c:spPr>
            <a:solidFill>
              <a:srgbClr val="B07CAA"/>
            </a:solidFill>
          </c:spPr>
          <c:invertIfNegative val="0"/>
          <c:dLbls>
            <c:dLbl>
              <c:idx val="0"/>
              <c:tx>
                <c:rich>
                  <a:bodyPr/>
                  <a:lstStyle/>
                  <a:p>
                    <a:fld id="{8CF14F9C-077D-43B7-A24A-968E9D5505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741-4F68-A975-FF96D3891C11}"/>
                </c:ext>
              </c:extLst>
            </c:dLbl>
            <c:dLbl>
              <c:idx val="1"/>
              <c:tx>
                <c:rich>
                  <a:bodyPr/>
                  <a:lstStyle/>
                  <a:p>
                    <a:fld id="{D2334B84-25B3-433F-9384-433B65A36A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741-4F68-A975-FF96D3891C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41-4F68-A975-FF96D3891C11}"/>
                </c:ext>
              </c:extLst>
            </c:dLbl>
            <c:dLbl>
              <c:idx val="3"/>
              <c:tx>
                <c:rich>
                  <a:bodyPr/>
                  <a:lstStyle/>
                  <a:p>
                    <a:fld id="{FD913C27-4ABD-4836-BA1C-C30B43C49E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741-4F68-A975-FF96D3891C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Guerrero</c:v>
                </c:pt>
              </c:strCache>
            </c:strRef>
          </c:cat>
          <c:val>
            <c:numRef>
              <c:f>_SEXO_!$D$2:$D$5</c:f>
              <c:numCache>
                <c:formatCode>General</c:formatCode>
                <c:ptCount val="4"/>
                <c:pt idx="0">
                  <c:v>18.600000000000001</c:v>
                </c:pt>
                <c:pt idx="1">
                  <c:v>26.7</c:v>
                </c:pt>
                <c:pt idx="3">
                  <c:v>22.6</c:v>
                </c:pt>
              </c:numCache>
            </c:numRef>
          </c:val>
          <c:extLst>
            <c:ext xmlns:c15="http://schemas.microsoft.com/office/drawing/2012/chart" uri="{02D57815-91ED-43cb-92C2-25804820EDAC}">
              <c15:datalabelsRange>
                <c15:f>_SEXO_!$H$2:$H$5</c15:f>
                <c15:dlblRangeCache>
                  <c:ptCount val="4"/>
                  <c:pt idx="0">
                    <c:v>18.6</c:v>
                  </c:pt>
                  <c:pt idx="1">
                    <c:v>26.7</c:v>
                  </c:pt>
                  <c:pt idx="3">
                    <c:v>22.6</c:v>
                  </c:pt>
                </c15:dlblRangeCache>
              </c15:datalabelsRange>
            </c:ext>
            <c:ext xmlns:c16="http://schemas.microsoft.com/office/drawing/2014/chart" uri="{C3380CC4-5D6E-409C-BE32-E72D297353CC}">
              <c16:uniqueId val="{00000009-7741-4F68-A975-FF96D3891C11}"/>
            </c:ext>
          </c:extLst>
        </c:ser>
        <c:ser>
          <c:idx val="2"/>
          <c:order val="2"/>
          <c:tx>
            <c:v>NIII</c:v>
          </c:tx>
          <c:spPr>
            <a:solidFill>
              <a:srgbClr val="9A528E"/>
            </a:solidFill>
          </c:spPr>
          <c:invertIfNegative val="0"/>
          <c:dLbls>
            <c:dLbl>
              <c:idx val="0"/>
              <c:tx>
                <c:rich>
                  <a:bodyPr/>
                  <a:lstStyle/>
                  <a:p>
                    <a:fld id="{D8BC87C4-BF4B-405D-9895-B9F94A0805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741-4F68-A975-FF96D3891C11}"/>
                </c:ext>
              </c:extLst>
            </c:dLbl>
            <c:dLbl>
              <c:idx val="1"/>
              <c:tx>
                <c:rich>
                  <a:bodyPr/>
                  <a:lstStyle/>
                  <a:p>
                    <a:fld id="{445050D2-CB0D-4722-BAAB-C9016DED47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741-4F68-A975-FF96D3891C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41-4F68-A975-FF96D3891C11}"/>
                </c:ext>
              </c:extLst>
            </c:dLbl>
            <c:dLbl>
              <c:idx val="3"/>
              <c:tx>
                <c:rich>
                  <a:bodyPr/>
                  <a:lstStyle/>
                  <a:p>
                    <a:fld id="{88026360-2437-4B7C-8458-E7ADFDB8FD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741-4F68-A975-FF96D3891C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Guerrero</c:v>
                </c:pt>
              </c:strCache>
            </c:strRef>
          </c:cat>
          <c:val>
            <c:numRef>
              <c:f>_SEXO_!$E$2:$E$5</c:f>
              <c:numCache>
                <c:formatCode>General</c:formatCode>
                <c:ptCount val="4"/>
                <c:pt idx="0">
                  <c:v>5.4</c:v>
                </c:pt>
                <c:pt idx="1">
                  <c:v>9.8000000000000007</c:v>
                </c:pt>
                <c:pt idx="3">
                  <c:v>7.6</c:v>
                </c:pt>
              </c:numCache>
            </c:numRef>
          </c:val>
          <c:extLst>
            <c:ext xmlns:c15="http://schemas.microsoft.com/office/drawing/2012/chart" uri="{02D57815-91ED-43cb-92C2-25804820EDAC}">
              <c15:datalabelsRange>
                <c15:f>_SEXO_!$I$2:$I$5</c15:f>
                <c15:dlblRangeCache>
                  <c:ptCount val="4"/>
                  <c:pt idx="0">
                    <c:v>5.4</c:v>
                  </c:pt>
                  <c:pt idx="1">
                    <c:v>9.8</c:v>
                  </c:pt>
                  <c:pt idx="3">
                    <c:v>7.6</c:v>
                  </c:pt>
                </c15:dlblRangeCache>
              </c15:datalabelsRange>
            </c:ext>
            <c:ext xmlns:c16="http://schemas.microsoft.com/office/drawing/2014/chart" uri="{C3380CC4-5D6E-409C-BE32-E72D297353CC}">
              <c16:uniqueId val="{0000000E-7741-4F68-A975-FF96D3891C11}"/>
            </c:ext>
          </c:extLst>
        </c:ser>
        <c:ser>
          <c:idx val="3"/>
          <c:order val="3"/>
          <c:tx>
            <c:v>NIV</c:v>
          </c:tx>
          <c:spPr>
            <a:solidFill>
              <a:srgbClr val="862A77"/>
            </a:solidFill>
          </c:spPr>
          <c:invertIfNegative val="0"/>
          <c:dLbls>
            <c:dLbl>
              <c:idx val="0"/>
              <c:layout>
                <c:manualLayout>
                  <c:x val="2.4242424242424353E-2"/>
                  <c:y val="0"/>
                </c:manualLayout>
              </c:layout>
              <c:tx>
                <c:rich>
                  <a:bodyPr/>
                  <a:lstStyle/>
                  <a:p>
                    <a:fld id="{D543AFEE-A46A-4E59-8CBE-D5966B3FC5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741-4F68-A975-FF96D3891C11}"/>
                </c:ext>
              </c:extLst>
            </c:dLbl>
            <c:dLbl>
              <c:idx val="1"/>
              <c:layout>
                <c:manualLayout>
                  <c:x val="2.5757575757575757E-2"/>
                  <c:y val="0"/>
                </c:manualLayout>
              </c:layout>
              <c:tx>
                <c:rich>
                  <a:bodyPr/>
                  <a:lstStyle/>
                  <a:p>
                    <a:fld id="{1ACB852C-A8D0-46CB-8BA2-4BA9D8D634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741-4F68-A975-FF96D3891C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741-4F68-A975-FF96D3891C11}"/>
                </c:ext>
              </c:extLst>
            </c:dLbl>
            <c:dLbl>
              <c:idx val="3"/>
              <c:layout>
                <c:manualLayout>
                  <c:x val="2.4242424242424242E-2"/>
                  <c:y val="0"/>
                </c:manualLayout>
              </c:layout>
              <c:tx>
                <c:rich>
                  <a:bodyPr/>
                  <a:lstStyle/>
                  <a:p>
                    <a:fld id="{AD111BD2-2C7C-479F-BEE9-911A673562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741-4F68-A975-FF96D3891C1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Guerrero</c:v>
                </c:pt>
              </c:strCache>
            </c:strRef>
          </c:cat>
          <c:val>
            <c:numRef>
              <c:f>_SEXO_!$F$2:$F$5</c:f>
              <c:numCache>
                <c:formatCode>General</c:formatCode>
                <c:ptCount val="4"/>
                <c:pt idx="0">
                  <c:v>0.8</c:v>
                </c:pt>
                <c:pt idx="1">
                  <c:v>1.7</c:v>
                </c:pt>
                <c:pt idx="3">
                  <c:v>1.3</c:v>
                </c:pt>
              </c:numCache>
            </c:numRef>
          </c:val>
          <c:extLst>
            <c:ext xmlns:c15="http://schemas.microsoft.com/office/drawing/2012/chart" uri="{02D57815-91ED-43cb-92C2-25804820EDAC}">
              <c15:datalabelsRange>
                <c15:f>_SEXO_!$J$2:$J$5</c15:f>
                <c15:dlblRangeCache>
                  <c:ptCount val="4"/>
                  <c:pt idx="0">
                    <c:v>0.8˟</c:v>
                  </c:pt>
                  <c:pt idx="1">
                    <c:v>1.7˟</c:v>
                  </c:pt>
                  <c:pt idx="3">
                    <c:v>1.3˟</c:v>
                  </c:pt>
                </c15:dlblRangeCache>
              </c15:datalabelsRange>
            </c:ext>
            <c:ext xmlns:c16="http://schemas.microsoft.com/office/drawing/2014/chart" uri="{C3380CC4-5D6E-409C-BE32-E72D297353CC}">
              <c16:uniqueId val="{00000013-7741-4F68-A975-FF96D3891C11}"/>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286C59D-78D6-4371-9415-E8C4902FF8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EA7-41FD-A301-59E15B5357DB}"/>
                </c:ext>
              </c:extLst>
            </c:dLbl>
            <c:dLbl>
              <c:idx val="1"/>
              <c:tx>
                <c:rich>
                  <a:bodyPr/>
                  <a:lstStyle/>
                  <a:p>
                    <a:fld id="{42C7D764-35D2-435C-883F-F5F726F870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EA7-41FD-A301-59E15B5357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A7-41FD-A301-59E15B5357DB}"/>
                </c:ext>
              </c:extLst>
            </c:dLbl>
            <c:dLbl>
              <c:idx val="3"/>
              <c:tx>
                <c:rich>
                  <a:bodyPr/>
                  <a:lstStyle/>
                  <a:p>
                    <a:fld id="{5E801122-D41E-4AE4-B161-3F70A33139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EA7-41FD-A301-59E15B5357D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Guerrero</c:v>
                </c:pt>
              </c:strCache>
            </c:strRef>
          </c:cat>
          <c:val>
            <c:numRef>
              <c:f>_SEXO_!$C$28:$C$31</c:f>
              <c:numCache>
                <c:formatCode>General</c:formatCode>
                <c:ptCount val="4"/>
                <c:pt idx="0">
                  <c:v>-82</c:v>
                </c:pt>
                <c:pt idx="1">
                  <c:v>-74.3</c:v>
                </c:pt>
                <c:pt idx="3">
                  <c:v>-78.2</c:v>
                </c:pt>
              </c:numCache>
            </c:numRef>
          </c:val>
          <c:extLst>
            <c:ext xmlns:c15="http://schemas.microsoft.com/office/drawing/2012/chart" uri="{02D57815-91ED-43cb-92C2-25804820EDAC}">
              <c15:datalabelsRange>
                <c15:f>_SEXO_!$G$28:$G$31</c15:f>
                <c15:dlblRangeCache>
                  <c:ptCount val="4"/>
                  <c:pt idx="0">
                    <c:v>82.0</c:v>
                  </c:pt>
                  <c:pt idx="1">
                    <c:v>74.3</c:v>
                  </c:pt>
                  <c:pt idx="3">
                    <c:v>78.2</c:v>
                  </c:pt>
                </c15:dlblRangeCache>
              </c15:datalabelsRange>
            </c:ext>
            <c:ext xmlns:c16="http://schemas.microsoft.com/office/drawing/2014/chart" uri="{C3380CC4-5D6E-409C-BE32-E72D297353CC}">
              <c16:uniqueId val="{00000004-0EA7-41FD-A301-59E15B5357DB}"/>
            </c:ext>
          </c:extLst>
        </c:ser>
        <c:ser>
          <c:idx val="1"/>
          <c:order val="1"/>
          <c:tx>
            <c:v>NII</c:v>
          </c:tx>
          <c:spPr>
            <a:solidFill>
              <a:srgbClr val="B07CAA"/>
            </a:solidFill>
          </c:spPr>
          <c:invertIfNegative val="0"/>
          <c:dLbls>
            <c:dLbl>
              <c:idx val="0"/>
              <c:tx>
                <c:rich>
                  <a:bodyPr/>
                  <a:lstStyle/>
                  <a:p>
                    <a:fld id="{0216BFD1-DD22-43BC-9F88-E66597C239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EA7-41FD-A301-59E15B5357DB}"/>
                </c:ext>
              </c:extLst>
            </c:dLbl>
            <c:dLbl>
              <c:idx val="1"/>
              <c:tx>
                <c:rich>
                  <a:bodyPr/>
                  <a:lstStyle/>
                  <a:p>
                    <a:fld id="{5EE4F704-91A4-4BA2-8AF3-1D3565EE44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EA7-41FD-A301-59E15B5357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A7-41FD-A301-59E15B5357DB}"/>
                </c:ext>
              </c:extLst>
            </c:dLbl>
            <c:dLbl>
              <c:idx val="3"/>
              <c:tx>
                <c:rich>
                  <a:bodyPr/>
                  <a:lstStyle/>
                  <a:p>
                    <a:fld id="{1480EF05-FB4B-41CC-A549-D1BFA56215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EA7-41FD-A301-59E15B5357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Guerrero</c:v>
                </c:pt>
              </c:strCache>
            </c:strRef>
          </c:cat>
          <c:val>
            <c:numRef>
              <c:f>_SEXO_!$D$28:$D$31</c:f>
              <c:numCache>
                <c:formatCode>General</c:formatCode>
                <c:ptCount val="4"/>
                <c:pt idx="0">
                  <c:v>9.1999999999999993</c:v>
                </c:pt>
                <c:pt idx="1">
                  <c:v>12.7</c:v>
                </c:pt>
                <c:pt idx="3">
                  <c:v>11</c:v>
                </c:pt>
              </c:numCache>
            </c:numRef>
          </c:val>
          <c:extLst>
            <c:ext xmlns:c15="http://schemas.microsoft.com/office/drawing/2012/chart" uri="{02D57815-91ED-43cb-92C2-25804820EDAC}">
              <c15:datalabelsRange>
                <c15:f>_SEXO_!$H$28:$H$31</c15:f>
                <c15:dlblRangeCache>
                  <c:ptCount val="4"/>
                  <c:pt idx="0">
                    <c:v>9.2</c:v>
                  </c:pt>
                  <c:pt idx="1">
                    <c:v>12.7</c:v>
                  </c:pt>
                  <c:pt idx="3">
                    <c:v>11.0</c:v>
                  </c:pt>
                </c15:dlblRangeCache>
              </c15:datalabelsRange>
            </c:ext>
            <c:ext xmlns:c16="http://schemas.microsoft.com/office/drawing/2014/chart" uri="{C3380CC4-5D6E-409C-BE32-E72D297353CC}">
              <c16:uniqueId val="{00000009-0EA7-41FD-A301-59E15B5357DB}"/>
            </c:ext>
          </c:extLst>
        </c:ser>
        <c:ser>
          <c:idx val="2"/>
          <c:order val="2"/>
          <c:tx>
            <c:v>NIII</c:v>
          </c:tx>
          <c:spPr>
            <a:solidFill>
              <a:srgbClr val="9A528E"/>
            </a:solidFill>
          </c:spPr>
          <c:invertIfNegative val="0"/>
          <c:dLbls>
            <c:dLbl>
              <c:idx val="0"/>
              <c:tx>
                <c:rich>
                  <a:bodyPr/>
                  <a:lstStyle/>
                  <a:p>
                    <a:fld id="{AA45AEF8-156F-471C-B4A2-226A6EF3EE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EA7-41FD-A301-59E15B5357DB}"/>
                </c:ext>
              </c:extLst>
            </c:dLbl>
            <c:dLbl>
              <c:idx val="1"/>
              <c:tx>
                <c:rich>
                  <a:bodyPr/>
                  <a:lstStyle/>
                  <a:p>
                    <a:fld id="{3BEEF558-3A71-4C8F-ACE5-3BC5C1D576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EA7-41FD-A301-59E15B5357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A7-41FD-A301-59E15B5357DB}"/>
                </c:ext>
              </c:extLst>
            </c:dLbl>
            <c:dLbl>
              <c:idx val="3"/>
              <c:tx>
                <c:rich>
                  <a:bodyPr/>
                  <a:lstStyle/>
                  <a:p>
                    <a:fld id="{3B6D88D4-9D7D-4FB2-9669-3BE4A904F8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EA7-41FD-A301-59E15B5357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Guerrero</c:v>
                </c:pt>
              </c:strCache>
            </c:strRef>
          </c:cat>
          <c:val>
            <c:numRef>
              <c:f>_SEXO_!$E$28:$E$31</c:f>
              <c:numCache>
                <c:formatCode>General</c:formatCode>
                <c:ptCount val="4"/>
                <c:pt idx="0">
                  <c:v>5.7</c:v>
                </c:pt>
                <c:pt idx="1">
                  <c:v>8.9</c:v>
                </c:pt>
                <c:pt idx="3">
                  <c:v>7.3</c:v>
                </c:pt>
              </c:numCache>
            </c:numRef>
          </c:val>
          <c:extLst>
            <c:ext xmlns:c15="http://schemas.microsoft.com/office/drawing/2012/chart" uri="{02D57815-91ED-43cb-92C2-25804820EDAC}">
              <c15:datalabelsRange>
                <c15:f>_SEXO_!$I$28:$I$31</c15:f>
                <c15:dlblRangeCache>
                  <c:ptCount val="4"/>
                  <c:pt idx="0">
                    <c:v>5.7</c:v>
                  </c:pt>
                  <c:pt idx="1">
                    <c:v>8.9</c:v>
                  </c:pt>
                  <c:pt idx="3">
                    <c:v>7.3</c:v>
                  </c:pt>
                </c15:dlblRangeCache>
              </c15:datalabelsRange>
            </c:ext>
            <c:ext xmlns:c16="http://schemas.microsoft.com/office/drawing/2014/chart" uri="{C3380CC4-5D6E-409C-BE32-E72D297353CC}">
              <c16:uniqueId val="{0000000E-0EA7-41FD-A301-59E15B5357DB}"/>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5827A7CD-FECE-4C17-9CAD-19DA39151A7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EA7-41FD-A301-59E15B5357DB}"/>
                </c:ext>
              </c:extLst>
            </c:dLbl>
            <c:dLbl>
              <c:idx val="1"/>
              <c:layout>
                <c:manualLayout>
                  <c:x val="3.4848484848484851E-2"/>
                  <c:y val="0"/>
                </c:manualLayout>
              </c:layout>
              <c:tx>
                <c:rich>
                  <a:bodyPr/>
                  <a:lstStyle/>
                  <a:p>
                    <a:pPr>
                      <a:defRPr sz="1400" b="1" baseline="0">
                        <a:solidFill>
                          <a:srgbClr val="862A77"/>
                        </a:solidFill>
                        <a:latin typeface="Calibri"/>
                      </a:defRPr>
                    </a:pPr>
                    <a:fld id="{8F7C2FA5-AB4E-4B4F-88C0-DD442C9089E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EA7-41FD-A301-59E15B5357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EA7-41FD-A301-59E15B5357DB}"/>
                </c:ext>
              </c:extLst>
            </c:dLbl>
            <c:dLbl>
              <c:idx val="3"/>
              <c:layout>
                <c:manualLayout>
                  <c:x val="2.8787878787878678E-2"/>
                  <c:y val="0"/>
                </c:manualLayout>
              </c:layout>
              <c:tx>
                <c:rich>
                  <a:bodyPr/>
                  <a:lstStyle/>
                  <a:p>
                    <a:pPr>
                      <a:defRPr sz="1400" b="1" baseline="0">
                        <a:solidFill>
                          <a:srgbClr val="862A77"/>
                        </a:solidFill>
                        <a:latin typeface="Calibri"/>
                      </a:defRPr>
                    </a:pPr>
                    <a:fld id="{60C69816-3B93-4E82-A508-7CC3426A097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EA7-41FD-A301-59E15B5357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Guerrero</c:v>
                </c:pt>
              </c:strCache>
            </c:strRef>
          </c:cat>
          <c:val>
            <c:numRef>
              <c:f>_SEXO_!$F$28:$F$31</c:f>
              <c:numCache>
                <c:formatCode>General</c:formatCode>
                <c:ptCount val="4"/>
                <c:pt idx="0">
                  <c:v>3.1</c:v>
                </c:pt>
                <c:pt idx="1">
                  <c:v>4.0999999999999996</c:v>
                </c:pt>
                <c:pt idx="3">
                  <c:v>3.6</c:v>
                </c:pt>
              </c:numCache>
            </c:numRef>
          </c:val>
          <c:extLst>
            <c:ext xmlns:c15="http://schemas.microsoft.com/office/drawing/2012/chart" uri="{02D57815-91ED-43cb-92C2-25804820EDAC}">
              <c15:datalabelsRange>
                <c15:f>_SEXO_!$J$28:$J$31</c15:f>
                <c15:dlblRangeCache>
                  <c:ptCount val="4"/>
                  <c:pt idx="0">
                    <c:v>3.1˟</c:v>
                  </c:pt>
                  <c:pt idx="1">
                    <c:v>4.1˟</c:v>
                  </c:pt>
                  <c:pt idx="3">
                    <c:v>3.6</c:v>
                  </c:pt>
                </c15:dlblRangeCache>
              </c15:datalabelsRange>
            </c:ext>
            <c:ext xmlns:c16="http://schemas.microsoft.com/office/drawing/2014/chart" uri="{C3380CC4-5D6E-409C-BE32-E72D297353CC}">
              <c16:uniqueId val="{00000013-0EA7-41FD-A301-59E15B5357DB}"/>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0F2-4B3A-BF62-35D9D421D7DC}"/>
              </c:ext>
            </c:extLst>
          </c:dPt>
          <c:dPt>
            <c:idx val="3"/>
            <c:marker>
              <c:spPr>
                <a:solidFill>
                  <a:srgbClr val="002060"/>
                </a:solidFill>
                <a:ln>
                  <a:noFill/>
                </a:ln>
              </c:spPr>
            </c:marker>
            <c:bubble3D val="0"/>
            <c:extLst>
              <c:ext xmlns:c16="http://schemas.microsoft.com/office/drawing/2014/chart" uri="{C3380CC4-5D6E-409C-BE32-E72D297353CC}">
                <c16:uniqueId val="{00000001-80F2-4B3A-BF62-35D9D421D7DC}"/>
              </c:ext>
            </c:extLst>
          </c:dPt>
          <c:dPt>
            <c:idx val="5"/>
            <c:marker>
              <c:spPr>
                <a:solidFill>
                  <a:srgbClr val="002060"/>
                </a:solidFill>
                <a:ln>
                  <a:noFill/>
                </a:ln>
              </c:spPr>
            </c:marker>
            <c:bubble3D val="0"/>
            <c:extLst>
              <c:ext xmlns:c16="http://schemas.microsoft.com/office/drawing/2014/chart" uri="{C3380CC4-5D6E-409C-BE32-E72D297353CC}">
                <c16:uniqueId val="{00000002-80F2-4B3A-BF62-35D9D421D7DC}"/>
              </c:ext>
            </c:extLst>
          </c:dPt>
          <c:cat>
            <c:multiLvlStrRef>
              <c:f>_SEXO_INT_!$B$2:$C$7</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_SEXO_INT_!$D$2:$D$7</c:f>
              <c:numCache>
                <c:formatCode>General</c:formatCode>
                <c:ptCount val="6"/>
                <c:pt idx="0">
                  <c:v>454.65699999999998</c:v>
                </c:pt>
                <c:pt idx="1">
                  <c:v>445.642</c:v>
                </c:pt>
                <c:pt idx="2">
                  <c:v>440.45800000000003</c:v>
                </c:pt>
                <c:pt idx="3">
                  <c:v>429.642</c:v>
                </c:pt>
                <c:pt idx="4">
                  <c:v>467.26400000000001</c:v>
                </c:pt>
                <c:pt idx="5">
                  <c:v>459.85599999999999</c:v>
                </c:pt>
              </c:numCache>
            </c:numRef>
          </c:val>
          <c:smooth val="0"/>
          <c:extLst>
            <c:ext xmlns:c16="http://schemas.microsoft.com/office/drawing/2014/chart" uri="{C3380CC4-5D6E-409C-BE32-E72D297353CC}">
              <c16:uniqueId val="{00000003-80F2-4B3A-BF62-35D9D421D7D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0F2-4B3A-BF62-35D9D421D7DC}"/>
              </c:ext>
            </c:extLst>
          </c:dPt>
          <c:dPt>
            <c:idx val="3"/>
            <c:marker>
              <c:spPr>
                <a:solidFill>
                  <a:srgbClr val="002060"/>
                </a:solidFill>
                <a:ln>
                  <a:noFill/>
                </a:ln>
              </c:spPr>
            </c:marker>
            <c:bubble3D val="0"/>
            <c:extLst>
              <c:ext xmlns:c16="http://schemas.microsoft.com/office/drawing/2014/chart" uri="{C3380CC4-5D6E-409C-BE32-E72D297353CC}">
                <c16:uniqueId val="{00000005-80F2-4B3A-BF62-35D9D421D7DC}"/>
              </c:ext>
            </c:extLst>
          </c:dPt>
          <c:dPt>
            <c:idx val="5"/>
            <c:marker>
              <c:spPr>
                <a:solidFill>
                  <a:srgbClr val="002060"/>
                </a:solidFill>
                <a:ln>
                  <a:noFill/>
                </a:ln>
              </c:spPr>
            </c:marker>
            <c:bubble3D val="0"/>
            <c:extLst>
              <c:ext xmlns:c16="http://schemas.microsoft.com/office/drawing/2014/chart" uri="{C3380CC4-5D6E-409C-BE32-E72D297353CC}">
                <c16:uniqueId val="{00000006-80F2-4B3A-BF62-35D9D421D7DC}"/>
              </c:ext>
            </c:extLst>
          </c:dPt>
          <c:cat>
            <c:multiLvlStrRef>
              <c:f>_SEXO_INT_!$B$2:$C$7</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_SEXO_INT_!$E$2:$E$7</c:f>
              <c:numCache>
                <c:formatCode>General</c:formatCode>
                <c:ptCount val="6"/>
                <c:pt idx="0">
                  <c:v>477.34300000000002</c:v>
                </c:pt>
                <c:pt idx="1">
                  <c:v>462.358</c:v>
                </c:pt>
                <c:pt idx="2">
                  <c:v>463.54199999999997</c:v>
                </c:pt>
                <c:pt idx="3">
                  <c:v>446.358</c:v>
                </c:pt>
                <c:pt idx="4">
                  <c:v>492.73599999999999</c:v>
                </c:pt>
                <c:pt idx="5">
                  <c:v>482.14400000000001</c:v>
                </c:pt>
              </c:numCache>
            </c:numRef>
          </c:val>
          <c:smooth val="0"/>
          <c:extLst>
            <c:ext xmlns:c16="http://schemas.microsoft.com/office/drawing/2014/chart" uri="{C3380CC4-5D6E-409C-BE32-E72D297353CC}">
              <c16:uniqueId val="{00000007-80F2-4B3A-BF62-35D9D421D7DC}"/>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0F2-4B3A-BF62-35D9D421D7DC}"/>
              </c:ext>
            </c:extLst>
          </c:dPt>
          <c:dPt>
            <c:idx val="3"/>
            <c:marker>
              <c:spPr>
                <a:solidFill>
                  <a:srgbClr val="002060"/>
                </a:solidFill>
                <a:ln>
                  <a:noFill/>
                </a:ln>
              </c:spPr>
            </c:marker>
            <c:bubble3D val="0"/>
            <c:extLst>
              <c:ext xmlns:c16="http://schemas.microsoft.com/office/drawing/2014/chart" uri="{C3380CC4-5D6E-409C-BE32-E72D297353CC}">
                <c16:uniqueId val="{00000009-80F2-4B3A-BF62-35D9D421D7DC}"/>
              </c:ext>
            </c:extLst>
          </c:dPt>
          <c:dPt>
            <c:idx val="5"/>
            <c:marker>
              <c:spPr>
                <a:solidFill>
                  <a:srgbClr val="002060"/>
                </a:solidFill>
                <a:ln>
                  <a:noFill/>
                </a:ln>
              </c:spPr>
            </c:marker>
            <c:bubble3D val="0"/>
            <c:extLst>
              <c:ext xmlns:c16="http://schemas.microsoft.com/office/drawing/2014/chart" uri="{C3380CC4-5D6E-409C-BE32-E72D297353CC}">
                <c16:uniqueId val="{0000000A-80F2-4B3A-BF62-35D9D421D7D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0F2-4B3A-BF62-35D9D421D7D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0F2-4B3A-BF62-35D9D421D7D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0F2-4B3A-BF62-35D9D421D7D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_SEXO_INT_!$F$2:$F$7</c:f>
              <c:numCache>
                <c:formatCode>General</c:formatCode>
                <c:ptCount val="6"/>
                <c:pt idx="0">
                  <c:v>466</c:v>
                </c:pt>
                <c:pt idx="1">
                  <c:v>454</c:v>
                </c:pt>
                <c:pt idx="2">
                  <c:v>452</c:v>
                </c:pt>
                <c:pt idx="3">
                  <c:v>438</c:v>
                </c:pt>
                <c:pt idx="4">
                  <c:v>480</c:v>
                </c:pt>
                <c:pt idx="5">
                  <c:v>471</c:v>
                </c:pt>
              </c:numCache>
            </c:numRef>
          </c:val>
          <c:smooth val="0"/>
          <c:extLst>
            <c:ext xmlns:c16="http://schemas.microsoft.com/office/drawing/2014/chart" uri="{C3380CC4-5D6E-409C-BE32-E72D297353CC}">
              <c16:uniqueId val="{0000000B-80F2-4B3A-BF62-35D9D421D7DC}"/>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9FC-4F26-9483-3AE58DE28887}"/>
              </c:ext>
            </c:extLst>
          </c:dPt>
          <c:dPt>
            <c:idx val="3"/>
            <c:marker>
              <c:spPr>
                <a:solidFill>
                  <a:srgbClr val="002060"/>
                </a:solidFill>
                <a:ln>
                  <a:noFill/>
                </a:ln>
              </c:spPr>
            </c:marker>
            <c:bubble3D val="0"/>
            <c:extLst>
              <c:ext xmlns:c16="http://schemas.microsoft.com/office/drawing/2014/chart" uri="{C3380CC4-5D6E-409C-BE32-E72D297353CC}">
                <c16:uniqueId val="{00000001-D9FC-4F26-9483-3AE58DE28887}"/>
              </c:ext>
            </c:extLst>
          </c:dPt>
          <c:dPt>
            <c:idx val="5"/>
            <c:marker>
              <c:spPr>
                <a:solidFill>
                  <a:srgbClr val="002060"/>
                </a:solidFill>
                <a:ln>
                  <a:noFill/>
                </a:ln>
              </c:spPr>
            </c:marker>
            <c:bubble3D val="0"/>
            <c:extLst>
              <c:ext xmlns:c16="http://schemas.microsoft.com/office/drawing/2014/chart" uri="{C3380CC4-5D6E-409C-BE32-E72D297353CC}">
                <c16:uniqueId val="{00000002-D9FC-4F26-9483-3AE58DE28887}"/>
              </c:ext>
            </c:extLst>
          </c:dPt>
          <c:cat>
            <c:multiLvlStrRef>
              <c:f>_SEXO_INT_!$B$27:$C$32</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_SEXO_INT_!$D$27:$D$32</c:f>
              <c:numCache>
                <c:formatCode>General</c:formatCode>
                <c:ptCount val="6"/>
                <c:pt idx="0">
                  <c:v>456.65699999999998</c:v>
                </c:pt>
                <c:pt idx="1">
                  <c:v>444.84100000000001</c:v>
                </c:pt>
                <c:pt idx="2">
                  <c:v>452.25900000000001</c:v>
                </c:pt>
                <c:pt idx="3">
                  <c:v>435.84100000000001</c:v>
                </c:pt>
                <c:pt idx="4">
                  <c:v>459.26400000000001</c:v>
                </c:pt>
                <c:pt idx="5">
                  <c:v>451.05500000000001</c:v>
                </c:pt>
              </c:numCache>
            </c:numRef>
          </c:val>
          <c:smooth val="0"/>
          <c:extLst>
            <c:ext xmlns:c16="http://schemas.microsoft.com/office/drawing/2014/chart" uri="{C3380CC4-5D6E-409C-BE32-E72D297353CC}">
              <c16:uniqueId val="{00000003-D9FC-4F26-9483-3AE58DE2888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9FC-4F26-9483-3AE58DE28887}"/>
              </c:ext>
            </c:extLst>
          </c:dPt>
          <c:dPt>
            <c:idx val="3"/>
            <c:marker>
              <c:spPr>
                <a:solidFill>
                  <a:srgbClr val="002060"/>
                </a:solidFill>
                <a:ln>
                  <a:noFill/>
                </a:ln>
              </c:spPr>
            </c:marker>
            <c:bubble3D val="0"/>
            <c:extLst>
              <c:ext xmlns:c16="http://schemas.microsoft.com/office/drawing/2014/chart" uri="{C3380CC4-5D6E-409C-BE32-E72D297353CC}">
                <c16:uniqueId val="{00000005-D9FC-4F26-9483-3AE58DE28887}"/>
              </c:ext>
            </c:extLst>
          </c:dPt>
          <c:dPt>
            <c:idx val="5"/>
            <c:marker>
              <c:spPr>
                <a:solidFill>
                  <a:srgbClr val="002060"/>
                </a:solidFill>
                <a:ln>
                  <a:noFill/>
                </a:ln>
              </c:spPr>
            </c:marker>
            <c:bubble3D val="0"/>
            <c:extLst>
              <c:ext xmlns:c16="http://schemas.microsoft.com/office/drawing/2014/chart" uri="{C3380CC4-5D6E-409C-BE32-E72D297353CC}">
                <c16:uniqueId val="{00000006-D9FC-4F26-9483-3AE58DE28887}"/>
              </c:ext>
            </c:extLst>
          </c:dPt>
          <c:cat>
            <c:multiLvlStrRef>
              <c:f>_SEXO_INT_!$B$27:$C$32</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_SEXO_INT_!$E$27:$E$32</c:f>
              <c:numCache>
                <c:formatCode>General</c:formatCode>
                <c:ptCount val="6"/>
                <c:pt idx="0">
                  <c:v>479.34300000000002</c:v>
                </c:pt>
                <c:pt idx="1">
                  <c:v>461.15899999999999</c:v>
                </c:pt>
                <c:pt idx="2">
                  <c:v>475.74099999999999</c:v>
                </c:pt>
                <c:pt idx="3">
                  <c:v>452.15899999999999</c:v>
                </c:pt>
                <c:pt idx="4">
                  <c:v>484.73599999999999</c:v>
                </c:pt>
                <c:pt idx="5">
                  <c:v>472.94499999999999</c:v>
                </c:pt>
              </c:numCache>
            </c:numRef>
          </c:val>
          <c:smooth val="0"/>
          <c:extLst>
            <c:ext xmlns:c16="http://schemas.microsoft.com/office/drawing/2014/chart" uri="{C3380CC4-5D6E-409C-BE32-E72D297353CC}">
              <c16:uniqueId val="{00000007-D9FC-4F26-9483-3AE58DE28887}"/>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9FC-4F26-9483-3AE58DE28887}"/>
              </c:ext>
            </c:extLst>
          </c:dPt>
          <c:dPt>
            <c:idx val="3"/>
            <c:marker>
              <c:spPr>
                <a:solidFill>
                  <a:srgbClr val="002060"/>
                </a:solidFill>
                <a:ln>
                  <a:noFill/>
                </a:ln>
              </c:spPr>
            </c:marker>
            <c:bubble3D val="0"/>
            <c:extLst>
              <c:ext xmlns:c16="http://schemas.microsoft.com/office/drawing/2014/chart" uri="{C3380CC4-5D6E-409C-BE32-E72D297353CC}">
                <c16:uniqueId val="{00000009-D9FC-4F26-9483-3AE58DE28887}"/>
              </c:ext>
            </c:extLst>
          </c:dPt>
          <c:dPt>
            <c:idx val="5"/>
            <c:marker>
              <c:spPr>
                <a:solidFill>
                  <a:srgbClr val="002060"/>
                </a:solidFill>
                <a:ln>
                  <a:noFill/>
                </a:ln>
              </c:spPr>
            </c:marker>
            <c:bubble3D val="0"/>
            <c:extLst>
              <c:ext xmlns:c16="http://schemas.microsoft.com/office/drawing/2014/chart" uri="{C3380CC4-5D6E-409C-BE32-E72D297353CC}">
                <c16:uniqueId val="{0000000A-D9FC-4F26-9483-3AE58DE2888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FC-4F26-9483-3AE58DE2888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FC-4F26-9483-3AE58DE2888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FC-4F26-9483-3AE58DE2888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Guerrero</c:v>
                  </c:pt>
                  <c:pt idx="2">
                    <c:v>Hombre</c:v>
                  </c:pt>
                  <c:pt idx="4">
                    <c:v>Mujer</c:v>
                  </c:pt>
                </c:lvl>
              </c:multiLvlStrCache>
            </c:multiLvlStrRef>
          </c:cat>
          <c:val>
            <c:numRef>
              <c:f>_SEXO_INT_!$F$27:$F$32</c:f>
              <c:numCache>
                <c:formatCode>General</c:formatCode>
                <c:ptCount val="6"/>
                <c:pt idx="0">
                  <c:v>468</c:v>
                </c:pt>
                <c:pt idx="1">
                  <c:v>453</c:v>
                </c:pt>
                <c:pt idx="2">
                  <c:v>464</c:v>
                </c:pt>
                <c:pt idx="3">
                  <c:v>444</c:v>
                </c:pt>
                <c:pt idx="4">
                  <c:v>472</c:v>
                </c:pt>
                <c:pt idx="5">
                  <c:v>462</c:v>
                </c:pt>
              </c:numCache>
            </c:numRef>
          </c:val>
          <c:smooth val="0"/>
          <c:extLst>
            <c:ext xmlns:c16="http://schemas.microsoft.com/office/drawing/2014/chart" uri="{C3380CC4-5D6E-409C-BE32-E72D297353CC}">
              <c16:uniqueId val="{0000000B-D9FC-4F26-9483-3AE58DE28887}"/>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Guerrero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636587088"/>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748676902"/>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610753495"/>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674383921"/>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68605491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1821977349"/>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92994949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01604213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39749515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19350" y="1123949"/>
              <a:ext cx="1169935" cy="1609723"/>
              <a:chOff x="24193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950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193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471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31</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415839481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38375" y="1133473"/>
              <a:ext cx="734402" cy="1609722"/>
              <a:chOff x="22383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140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383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616679" y="1133475"/>
                <a:ext cx="1152347"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17.3</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80315493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295459" y="2276475"/>
              <a:ext cx="4420328" cy="1247775"/>
              <a:chOff x="2295525" y="2276475"/>
              <a:chExt cx="7865026" cy="1907451"/>
            </a:xfrm>
          </p:grpSpPr>
          <p:sp>
            <p:nvSpPr>
              <p:cNvPr id="14" name="Cerrar llave 13"/>
              <p:cNvSpPr/>
              <p:nvPr/>
            </p:nvSpPr>
            <p:spPr>
              <a:xfrm>
                <a:off x="9508568" y="22764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16397" y="41839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295525" y="227647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521036" y="3046707"/>
                <a:ext cx="639515" cy="3887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104</a:t>
                </a:r>
              </a:p>
            </p:txBody>
          </p:sp>
        </p:grpSp>
        <p:grpSp>
          <p:nvGrpSpPr>
            <p:cNvPr id="9" name="llave_lyc2"/>
            <p:cNvGrpSpPr/>
            <p:nvPr/>
          </p:nvGrpSpPr>
          <p:grpSpPr>
            <a:xfrm>
              <a:off x="4219557" y="2657475"/>
              <a:ext cx="4590698" cy="981075"/>
              <a:chOff x="4219576" y="2657475"/>
              <a:chExt cx="4882792" cy="1906508"/>
            </a:xfrm>
          </p:grpSpPr>
          <p:sp>
            <p:nvSpPr>
              <p:cNvPr id="10" name="Cerrar llave 9"/>
              <p:cNvSpPr/>
              <p:nvPr/>
            </p:nvSpPr>
            <p:spPr>
              <a:xfrm>
                <a:off x="8727603" y="26574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5639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6574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0067" y="3354661"/>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50966385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4" y="2552700"/>
              <a:ext cx="4370375" cy="901695"/>
              <a:chOff x="2352676" y="2552700"/>
              <a:chExt cx="7793372" cy="1907451"/>
            </a:xfrm>
          </p:grpSpPr>
          <p:sp>
            <p:nvSpPr>
              <p:cNvPr id="14" name="Cerrar llave 13"/>
              <p:cNvSpPr/>
              <p:nvPr/>
            </p:nvSpPr>
            <p:spPr>
              <a:xfrm>
                <a:off x="9593133" y="25527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4601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5527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6533" y="3282846"/>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75</a:t>
                </a:r>
              </a:p>
            </p:txBody>
          </p:sp>
        </p:grpSp>
        <p:grpSp>
          <p:nvGrpSpPr>
            <p:cNvPr id="9" name="llave_mat2"/>
            <p:cNvGrpSpPr/>
            <p:nvPr/>
          </p:nvGrpSpPr>
          <p:grpSpPr>
            <a:xfrm>
              <a:off x="4238637" y="2981325"/>
              <a:ext cx="4591809" cy="638175"/>
              <a:chOff x="4238626" y="2981325"/>
              <a:chExt cx="4891700" cy="1906511"/>
            </a:xfrm>
          </p:grpSpPr>
          <p:sp>
            <p:nvSpPr>
              <p:cNvPr id="10" name="Cerrar llave 9"/>
              <p:cNvSpPr/>
              <p:nvPr/>
            </p:nvSpPr>
            <p:spPr>
              <a:xfrm>
                <a:off x="8743438" y="29813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8878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9813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586658"/>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51</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485201309"/>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76425" y="1533523"/>
              <a:ext cx="887372" cy="1152523"/>
              <a:chOff x="187642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5212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87642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7464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19.5</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34242642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00224" y="1524000"/>
              <a:ext cx="483695" cy="1152524"/>
              <a:chOff x="1800224"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75920"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00228"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117917"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9.5</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47839" cy="5016500"/>
            <a:chOff x="0" y="0"/>
            <a:chExt cx="8847839" cy="5016500"/>
          </a:xfrm>
        </p:grpSpPr>
        <p:graphicFrame>
          <p:nvGraphicFramePr>
            <p:cNvPr id="7" name="Chart 1"/>
            <p:cNvGraphicFramePr/>
            <p:nvPr>
              <p:extLst>
                <p:ext uri="{D42A27DB-BD31-4B8C-83A1-F6EECF244321}">
                  <p14:modId xmlns:p14="http://schemas.microsoft.com/office/powerpoint/2010/main" val="58355755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257543" y="3181350"/>
              <a:ext cx="3103148" cy="457200"/>
              <a:chOff x="3257551" y="3181350"/>
              <a:chExt cx="5230106" cy="1907451"/>
            </a:xfrm>
          </p:grpSpPr>
          <p:sp>
            <p:nvSpPr>
              <p:cNvPr id="14" name="Cerrar llave 13"/>
              <p:cNvSpPr/>
              <p:nvPr/>
            </p:nvSpPr>
            <p:spPr>
              <a:xfrm>
                <a:off x="7909857" y="31813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257551" y="50888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625996" y="31813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848142" y="3685427"/>
                <a:ext cx="639515" cy="58881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36</a:t>
                </a:r>
              </a:p>
            </p:txBody>
          </p:sp>
        </p:grpSp>
        <p:grpSp>
          <p:nvGrpSpPr>
            <p:cNvPr id="9" name="llave_lyc2"/>
            <p:cNvGrpSpPr/>
            <p:nvPr/>
          </p:nvGrpSpPr>
          <p:grpSpPr>
            <a:xfrm>
              <a:off x="5505435" y="3248025"/>
              <a:ext cx="3342404" cy="638175"/>
              <a:chOff x="5505451" y="3248025"/>
              <a:chExt cx="3364092" cy="1908255"/>
            </a:xfrm>
          </p:grpSpPr>
          <p:sp>
            <p:nvSpPr>
              <p:cNvPr id="10" name="Cerrar llave 9"/>
              <p:cNvSpPr/>
              <p:nvPr/>
            </p:nvSpPr>
            <p:spPr>
              <a:xfrm>
                <a:off x="8487595" y="32480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8122943" y="515453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505451" y="324802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517242" y="3890786"/>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5" cy="5016500"/>
            <a:chOff x="0" y="0"/>
            <a:chExt cx="8648585" cy="5016500"/>
          </a:xfrm>
        </p:grpSpPr>
        <p:graphicFrame>
          <p:nvGraphicFramePr>
            <p:cNvPr id="7" name="Chart 2"/>
            <p:cNvGraphicFramePr/>
            <p:nvPr>
              <p:extLst>
                <p:ext uri="{D42A27DB-BD31-4B8C-83A1-F6EECF244321}">
                  <p14:modId xmlns:p14="http://schemas.microsoft.com/office/powerpoint/2010/main" val="26848060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24195" y="3204271"/>
              <a:ext cx="3125205" cy="205679"/>
              <a:chOff x="3124200" y="3204271"/>
              <a:chExt cx="5270348" cy="1961368"/>
            </a:xfrm>
          </p:grpSpPr>
          <p:sp>
            <p:nvSpPr>
              <p:cNvPr id="14" name="Cerrar llave 13"/>
              <p:cNvSpPr/>
              <p:nvPr/>
            </p:nvSpPr>
            <p:spPr>
              <a:xfrm>
                <a:off x="7822792" y="3258188"/>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0" y="5165639"/>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8894" y="3258188"/>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5034" y="3204271"/>
                <a:ext cx="639514" cy="77224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16</a:t>
                </a:r>
              </a:p>
            </p:txBody>
          </p:sp>
        </p:grpSp>
        <p:grpSp>
          <p:nvGrpSpPr>
            <p:cNvPr id="9" name="llave_mat2"/>
            <p:cNvGrpSpPr/>
            <p:nvPr/>
          </p:nvGrpSpPr>
          <p:grpSpPr>
            <a:xfrm>
              <a:off x="5029227" y="3305175"/>
              <a:ext cx="3619358" cy="389240"/>
              <a:chOff x="5029201" y="3305175"/>
              <a:chExt cx="3642192" cy="1908019"/>
            </a:xfrm>
          </p:grpSpPr>
          <p:sp>
            <p:nvSpPr>
              <p:cNvPr id="10" name="Cerrar llave 9"/>
              <p:cNvSpPr/>
              <p:nvPr/>
            </p:nvSpPr>
            <p:spPr>
              <a:xfrm>
                <a:off x="8296944" y="33051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4622" y="521168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29201" y="3305175"/>
                <a:ext cx="32916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9093" y="3666544"/>
                <a:ext cx="352300" cy="8522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31</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Guerrero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406568812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20260236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65535935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66372277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39464489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468835278"/>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700843480"/>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2"/>
          <p:cNvGraphicFramePr>
            <a:graphicFrameLocks/>
          </p:cNvGraphicFramePr>
          <p:nvPr>
            <p:extLst>
              <p:ext uri="{D42A27DB-BD31-4B8C-83A1-F6EECF244321}">
                <p14:modId xmlns:p14="http://schemas.microsoft.com/office/powerpoint/2010/main" val="404007758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28779680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870688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8841</Words>
  <Application>Microsoft Office PowerPoint</Application>
  <PresentationFormat>Carta (216 x 279 mm)</PresentationFormat>
  <Paragraphs>1297</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Guerrero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2018-11-30T20:42:44Z</dcterms:modified>
</cp:coreProperties>
</file>