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Jalisc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B464F47C-48FD-4D15-9DB7-29C5790C418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8D70F856-F63B-41A4-8BE3-28960F0FBD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0276DDC3-6460-43B8-A0D7-B3266ACDFD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79C14539-40B5-4AC0-9346-403EA26B924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BC666C06-40FF-45D3-83BC-7BC4F98521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B7EF5615-07F9-4B7B-8870-2491802B670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1D90D871-1F13-46A7-88BE-4495BE48B59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A628E279-1C48-43DB-A198-2E8C29871E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4171E3C8-1F3C-418C-BF5E-DD74019BEBF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25506719-6D09-4DFC-ADA0-ACF20693C9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8FE60B15-8A6A-4000-A5D0-D55AF05CB9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D7D68D1A-7CE1-4878-A07F-71F3F825C1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3E87CBD1-67B6-417C-ABF6-6F1454A1DE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94633356-72FA-4570-AE69-7ADD0234A2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B724AC31-4BCF-4CB7-8657-D37048164BF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6EC238D1-1F21-47C3-90E1-36C0D175295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2D3D7C61-08D2-4212-B76E-FE56BCD6422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2E7EF39B-A67A-4F34-8776-ADCA69C6B93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3BCC4748-8003-4FDA-8556-59683A2E31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E24456A8-38C4-4300-B89F-C14C271EFBE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0DFF3337-9386-4E07-A8CA-BCF3451C08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1D78D143-13BB-40AE-BDB0-8611977CFCA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68FE5729-031B-4008-8927-A4996061CD1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5E706CCC-1276-41D1-AC56-4F98DAB5CD9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44ADF557-739F-4301-B9B9-31EEA4CA039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884CAF4D-FF3F-4A2F-9AAA-1988B0B09F5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85B301F8-2E41-4548-B9EF-30085CE9F10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4210BF8A-B2D3-40AE-B360-CB9C4A26CF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3937377E-BE38-42DD-99B0-02A8AD8C68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49876EA3-C89A-441F-AC7B-9A60717C27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7260D0C7-D949-4D38-9446-23BEE941DC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48ED0101-179E-4FF5-AB36-F79B4747452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793D69C2-9ADC-48A3-A59F-D54E589747D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7B7C0564-B630-4DFA-A81D-A3466637FF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4C0CF0DD-2569-47B7-A139-A37317BE33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BD706193-FE79-4F34-9B54-0F9CB1A17C3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662214AB-2235-4074-B472-D96F3B22270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C6F67D0E-760E-4541-8335-2C6225E402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2AFA68A6-31EF-4380-A550-87D64BFA2A7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B5895EE6-F9C0-41D1-A3A5-B0BF460D155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2CE0CC98-7231-489A-BAFA-C253592EA62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95E1010A-6C85-435E-A08E-65D46C0775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2258364A-F93E-4809-9404-6D353B67F23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761837D6-8DD2-4D35-995A-ED8F80DFBCE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E62CFEB5-EC56-431B-8064-07B4E6DB0D4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840414CE-5218-4A7A-AF64-7CEAD9EE35C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7EDD53BA-8665-4365-A746-7C0B471E06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F5E0523-CC99-4151-82FC-896B9DA5997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C55-4161-BE9E-152F3C012DA9}"/>
                </c:ext>
              </c:extLst>
            </c:dLbl>
            <c:dLbl>
              <c:idx val="1"/>
              <c:tx>
                <c:rich>
                  <a:bodyPr/>
                  <a:lstStyle/>
                  <a:p>
                    <a:fld id="{9DC2EFCC-D767-435E-B1AD-1CA2FF3AC72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C55-4161-BE9E-152F3C012DA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Jalisco</c:v>
                </c:pt>
                <c:pt idx="1">
                  <c:v>Nacional</c:v>
                </c:pt>
              </c:strCache>
            </c:strRef>
          </c:cat>
          <c:val>
            <c:numRef>
              <c:f>'_NACIONAL-ESTADO_'!$C$2:$C$3</c:f>
              <c:numCache>
                <c:formatCode>General</c:formatCode>
                <c:ptCount val="2"/>
                <c:pt idx="0">
                  <c:v>-44.6</c:v>
                </c:pt>
                <c:pt idx="1">
                  <c:v>-49.1</c:v>
                </c:pt>
              </c:numCache>
            </c:numRef>
          </c:val>
          <c:extLst>
            <c:ext xmlns:c15="http://schemas.microsoft.com/office/drawing/2012/chart" uri="{02D57815-91ED-43cb-92C2-25804820EDAC}">
              <c15:datalabelsRange>
                <c15:f>'_NACIONAL-ESTADO_'!$G$2:$G$3</c15:f>
                <c15:dlblRangeCache>
                  <c:ptCount val="2"/>
                  <c:pt idx="0">
                    <c:v>44.6</c:v>
                  </c:pt>
                  <c:pt idx="1">
                    <c:v>49.1</c:v>
                  </c:pt>
                </c15:dlblRangeCache>
              </c15:datalabelsRange>
            </c:ext>
            <c:ext xmlns:c16="http://schemas.microsoft.com/office/drawing/2014/chart" uri="{C3380CC4-5D6E-409C-BE32-E72D297353CC}">
              <c16:uniqueId val="{00000002-3C55-4161-BE9E-152F3C012DA9}"/>
            </c:ext>
          </c:extLst>
        </c:ser>
        <c:ser>
          <c:idx val="1"/>
          <c:order val="1"/>
          <c:tx>
            <c:v>NII</c:v>
          </c:tx>
          <c:spPr>
            <a:solidFill>
              <a:srgbClr val="B07CAA"/>
            </a:solidFill>
          </c:spPr>
          <c:invertIfNegative val="0"/>
          <c:dLbls>
            <c:dLbl>
              <c:idx val="0"/>
              <c:tx>
                <c:rich>
                  <a:bodyPr/>
                  <a:lstStyle/>
                  <a:p>
                    <a:fld id="{0F8DF111-E0EA-4A73-B06D-EA43058A37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C55-4161-BE9E-152F3C012DA9}"/>
                </c:ext>
              </c:extLst>
            </c:dLbl>
            <c:dLbl>
              <c:idx val="1"/>
              <c:tx>
                <c:rich>
                  <a:bodyPr/>
                  <a:lstStyle/>
                  <a:p>
                    <a:fld id="{5DAA26BC-2BF5-4ADA-9844-E7BCAE17E83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C55-4161-BE9E-152F3C012DA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Jalisco</c:v>
                </c:pt>
                <c:pt idx="1">
                  <c:v>Nacional</c:v>
                </c:pt>
              </c:strCache>
            </c:strRef>
          </c:cat>
          <c:val>
            <c:numRef>
              <c:f>'_NACIONAL-ESTADO_'!$D$2:$D$3</c:f>
              <c:numCache>
                <c:formatCode>General</c:formatCode>
                <c:ptCount val="2"/>
                <c:pt idx="0">
                  <c:v>34.1</c:v>
                </c:pt>
                <c:pt idx="1">
                  <c:v>32.9</c:v>
                </c:pt>
              </c:numCache>
            </c:numRef>
          </c:val>
          <c:extLst>
            <c:ext xmlns:c15="http://schemas.microsoft.com/office/drawing/2012/chart" uri="{02D57815-91ED-43cb-92C2-25804820EDAC}">
              <c15:datalabelsRange>
                <c15:f>'_NACIONAL-ESTADO_'!$H$2:$H$3</c15:f>
                <c15:dlblRangeCache>
                  <c:ptCount val="2"/>
                  <c:pt idx="0">
                    <c:v>34.1</c:v>
                  </c:pt>
                  <c:pt idx="1">
                    <c:v>32.9</c:v>
                  </c:pt>
                </c15:dlblRangeCache>
              </c15:datalabelsRange>
            </c:ext>
            <c:ext xmlns:c16="http://schemas.microsoft.com/office/drawing/2014/chart" uri="{C3380CC4-5D6E-409C-BE32-E72D297353CC}">
              <c16:uniqueId val="{00000005-3C55-4161-BE9E-152F3C012DA9}"/>
            </c:ext>
          </c:extLst>
        </c:ser>
        <c:ser>
          <c:idx val="2"/>
          <c:order val="2"/>
          <c:tx>
            <c:v>NIII</c:v>
          </c:tx>
          <c:spPr>
            <a:solidFill>
              <a:srgbClr val="9A528E"/>
            </a:solidFill>
          </c:spPr>
          <c:invertIfNegative val="0"/>
          <c:dLbls>
            <c:dLbl>
              <c:idx val="0"/>
              <c:tx>
                <c:rich>
                  <a:bodyPr/>
                  <a:lstStyle/>
                  <a:p>
                    <a:fld id="{513F60CF-8B4F-47AC-96F9-18AD7F106D2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C55-4161-BE9E-152F3C012DA9}"/>
                </c:ext>
              </c:extLst>
            </c:dLbl>
            <c:dLbl>
              <c:idx val="1"/>
              <c:tx>
                <c:rich>
                  <a:bodyPr/>
                  <a:lstStyle/>
                  <a:p>
                    <a:fld id="{49774A58-23CB-4A16-B5A4-65C4AC77BC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C55-4161-BE9E-152F3C012DA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Jalisco</c:v>
                </c:pt>
                <c:pt idx="1">
                  <c:v>Nacional</c:v>
                </c:pt>
              </c:strCache>
            </c:strRef>
          </c:cat>
          <c:val>
            <c:numRef>
              <c:f>'_NACIONAL-ESTADO_'!$E$2:$E$3</c:f>
              <c:numCache>
                <c:formatCode>General</c:formatCode>
                <c:ptCount val="2"/>
                <c:pt idx="0">
                  <c:v>17.600000000000001</c:v>
                </c:pt>
                <c:pt idx="1">
                  <c:v>15.1</c:v>
                </c:pt>
              </c:numCache>
            </c:numRef>
          </c:val>
          <c:extLst>
            <c:ext xmlns:c15="http://schemas.microsoft.com/office/drawing/2012/chart" uri="{02D57815-91ED-43cb-92C2-25804820EDAC}">
              <c15:datalabelsRange>
                <c15:f>'_NACIONAL-ESTADO_'!$I$2:$I$3</c15:f>
                <c15:dlblRangeCache>
                  <c:ptCount val="2"/>
                  <c:pt idx="0">
                    <c:v>17.6</c:v>
                  </c:pt>
                  <c:pt idx="1">
                    <c:v>15.1</c:v>
                  </c:pt>
                </c15:dlblRangeCache>
              </c15:datalabelsRange>
            </c:ext>
            <c:ext xmlns:c16="http://schemas.microsoft.com/office/drawing/2014/chart" uri="{C3380CC4-5D6E-409C-BE32-E72D297353CC}">
              <c16:uniqueId val="{00000008-3C55-4161-BE9E-152F3C012DA9}"/>
            </c:ext>
          </c:extLst>
        </c:ser>
        <c:ser>
          <c:idx val="3"/>
          <c:order val="3"/>
          <c:tx>
            <c:v>NIV</c:v>
          </c:tx>
          <c:spPr>
            <a:solidFill>
              <a:srgbClr val="862A77"/>
            </a:solidFill>
          </c:spPr>
          <c:invertIfNegative val="0"/>
          <c:dLbls>
            <c:dLbl>
              <c:idx val="0"/>
              <c:layout>
                <c:manualLayout>
                  <c:x val="2.8787878787878789E-2"/>
                  <c:y val="0"/>
                </c:manualLayout>
              </c:layout>
              <c:tx>
                <c:rich>
                  <a:bodyPr/>
                  <a:lstStyle/>
                  <a:p>
                    <a:fld id="{FB94E84B-83A5-486A-865B-074FB1EE45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layout>
                    <c:manualLayout>
                      <c:w val="3.6257575757575759E-2"/>
                      <c:h val="0.12781818181818183"/>
                    </c:manualLayout>
                  </c15:layout>
                  <c15:dlblFieldTable/>
                  <c15:showDataLabelsRange val="1"/>
                </c:ext>
                <c:ext xmlns:c16="http://schemas.microsoft.com/office/drawing/2014/chart" uri="{C3380CC4-5D6E-409C-BE32-E72D297353CC}">
                  <c16:uniqueId val="{00000009-3C55-4161-BE9E-152F3C012DA9}"/>
                </c:ext>
              </c:extLst>
            </c:dLbl>
            <c:dLbl>
              <c:idx val="1"/>
              <c:layout>
                <c:manualLayout>
                  <c:x val="2.5757575757575757E-2"/>
                  <c:y val="0"/>
                </c:manualLayout>
              </c:layout>
              <c:tx>
                <c:rich>
                  <a:bodyPr/>
                  <a:lstStyle/>
                  <a:p>
                    <a:fld id="{11E6DBD3-D8C6-4AEB-B05E-34869958EBC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C55-4161-BE9E-152F3C012DA9}"/>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Jalisco</c:v>
                </c:pt>
                <c:pt idx="1">
                  <c:v>Nacional</c:v>
                </c:pt>
              </c:strCache>
            </c:strRef>
          </c:cat>
          <c:val>
            <c:numRef>
              <c:f>'_NACIONAL-ESTADO_'!$F$2:$F$3</c:f>
              <c:numCache>
                <c:formatCode>General</c:formatCode>
                <c:ptCount val="2"/>
                <c:pt idx="0">
                  <c:v>3.8</c:v>
                </c:pt>
                <c:pt idx="1">
                  <c:v>2.8</c:v>
                </c:pt>
              </c:numCache>
            </c:numRef>
          </c:val>
          <c:extLst>
            <c:ext xmlns:c15="http://schemas.microsoft.com/office/drawing/2012/chart" uri="{02D57815-91ED-43cb-92C2-25804820EDAC}">
              <c15:datalabelsRange>
                <c15:f>'_NACIONAL-ESTADO_'!$J$2:$J$3</c15:f>
                <c15:dlblRangeCache>
                  <c:ptCount val="2"/>
                  <c:pt idx="0">
                    <c:v>3.8</c:v>
                  </c:pt>
                  <c:pt idx="1">
                    <c:v>2.8</c:v>
                  </c:pt>
                </c15:dlblRangeCache>
              </c15:datalabelsRange>
            </c:ext>
            <c:ext xmlns:c16="http://schemas.microsoft.com/office/drawing/2014/chart" uri="{C3380CC4-5D6E-409C-BE32-E72D297353CC}">
              <c16:uniqueId val="{0000000B-3C55-4161-BE9E-152F3C012DA9}"/>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AFB84DB0-31EA-4E7D-90AB-8DF0D28F09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1C2-4342-B658-73D247F4F66E}"/>
                </c:ext>
              </c:extLst>
            </c:dLbl>
            <c:dLbl>
              <c:idx val="1"/>
              <c:tx>
                <c:rich>
                  <a:bodyPr/>
                  <a:lstStyle/>
                  <a:p>
                    <a:fld id="{90602028-BDCB-4C23-8D65-D55FA4E1A57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1C2-4342-B658-73D247F4F66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Jalisco</c:v>
                </c:pt>
                <c:pt idx="1">
                  <c:v>Nacional</c:v>
                </c:pt>
              </c:strCache>
            </c:strRef>
          </c:cat>
          <c:val>
            <c:numRef>
              <c:f>'_NACIONAL-ESTADO_'!$C$27:$C$28</c:f>
              <c:numCache>
                <c:formatCode>General</c:formatCode>
                <c:ptCount val="2"/>
                <c:pt idx="0">
                  <c:v>-47.6</c:v>
                </c:pt>
                <c:pt idx="1">
                  <c:v>-59.1</c:v>
                </c:pt>
              </c:numCache>
            </c:numRef>
          </c:val>
          <c:extLst>
            <c:ext xmlns:c15="http://schemas.microsoft.com/office/drawing/2012/chart" uri="{02D57815-91ED-43cb-92C2-25804820EDAC}">
              <c15:datalabelsRange>
                <c15:f>'_NACIONAL-ESTADO_'!$G$27:$G$28</c15:f>
                <c15:dlblRangeCache>
                  <c:ptCount val="2"/>
                  <c:pt idx="0">
                    <c:v>47.6</c:v>
                  </c:pt>
                  <c:pt idx="1">
                    <c:v>59.1</c:v>
                  </c:pt>
                </c15:dlblRangeCache>
              </c15:datalabelsRange>
            </c:ext>
            <c:ext xmlns:c16="http://schemas.microsoft.com/office/drawing/2014/chart" uri="{C3380CC4-5D6E-409C-BE32-E72D297353CC}">
              <c16:uniqueId val="{00000002-01C2-4342-B658-73D247F4F66E}"/>
            </c:ext>
          </c:extLst>
        </c:ser>
        <c:ser>
          <c:idx val="1"/>
          <c:order val="1"/>
          <c:tx>
            <c:v>NII</c:v>
          </c:tx>
          <c:spPr>
            <a:solidFill>
              <a:srgbClr val="B07CAA"/>
            </a:solidFill>
          </c:spPr>
          <c:invertIfNegative val="0"/>
          <c:dLbls>
            <c:dLbl>
              <c:idx val="0"/>
              <c:tx>
                <c:rich>
                  <a:bodyPr/>
                  <a:lstStyle/>
                  <a:p>
                    <a:fld id="{69616AD5-2AA6-4EF8-B070-2B789723BD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1C2-4342-B658-73D247F4F66E}"/>
                </c:ext>
              </c:extLst>
            </c:dLbl>
            <c:dLbl>
              <c:idx val="1"/>
              <c:tx>
                <c:rich>
                  <a:bodyPr/>
                  <a:lstStyle/>
                  <a:p>
                    <a:fld id="{944D3B34-7035-418B-A6F9-93325B8F2E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1C2-4342-B658-73D247F4F6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Jalisco</c:v>
                </c:pt>
                <c:pt idx="1">
                  <c:v>Nacional</c:v>
                </c:pt>
              </c:strCache>
            </c:strRef>
          </c:cat>
          <c:val>
            <c:numRef>
              <c:f>'_NACIONAL-ESTADO_'!$D$27:$D$28</c:f>
              <c:numCache>
                <c:formatCode>General</c:formatCode>
                <c:ptCount val="2"/>
                <c:pt idx="0">
                  <c:v>19.3</c:v>
                </c:pt>
                <c:pt idx="1">
                  <c:v>17.899999999999999</c:v>
                </c:pt>
              </c:numCache>
            </c:numRef>
          </c:val>
          <c:extLst>
            <c:ext xmlns:c15="http://schemas.microsoft.com/office/drawing/2012/chart" uri="{02D57815-91ED-43cb-92C2-25804820EDAC}">
              <c15:datalabelsRange>
                <c15:f>'_NACIONAL-ESTADO_'!$H$27:$H$28</c15:f>
                <c15:dlblRangeCache>
                  <c:ptCount val="2"/>
                  <c:pt idx="0">
                    <c:v>19.3</c:v>
                  </c:pt>
                  <c:pt idx="1">
                    <c:v>17.9</c:v>
                  </c:pt>
                </c15:dlblRangeCache>
              </c15:datalabelsRange>
            </c:ext>
            <c:ext xmlns:c16="http://schemas.microsoft.com/office/drawing/2014/chart" uri="{C3380CC4-5D6E-409C-BE32-E72D297353CC}">
              <c16:uniqueId val="{00000005-01C2-4342-B658-73D247F4F66E}"/>
            </c:ext>
          </c:extLst>
        </c:ser>
        <c:ser>
          <c:idx val="2"/>
          <c:order val="2"/>
          <c:tx>
            <c:v>NIII</c:v>
          </c:tx>
          <c:spPr>
            <a:solidFill>
              <a:srgbClr val="9A528E"/>
            </a:solidFill>
          </c:spPr>
          <c:invertIfNegative val="0"/>
          <c:dLbls>
            <c:dLbl>
              <c:idx val="0"/>
              <c:tx>
                <c:rich>
                  <a:bodyPr/>
                  <a:lstStyle/>
                  <a:p>
                    <a:fld id="{6C356CDB-4010-4CE0-B50A-C0B909FE55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1C2-4342-B658-73D247F4F66E}"/>
                </c:ext>
              </c:extLst>
            </c:dLbl>
            <c:dLbl>
              <c:idx val="1"/>
              <c:tx>
                <c:rich>
                  <a:bodyPr/>
                  <a:lstStyle/>
                  <a:p>
                    <a:fld id="{8E463747-D164-4DE6-8065-1A7F31CA76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01C2-4342-B658-73D247F4F6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Jalisco</c:v>
                </c:pt>
                <c:pt idx="1">
                  <c:v>Nacional</c:v>
                </c:pt>
              </c:strCache>
            </c:strRef>
          </c:cat>
          <c:val>
            <c:numRef>
              <c:f>'_NACIONAL-ESTADO_'!$E$27:$E$28</c:f>
              <c:numCache>
                <c:formatCode>General</c:formatCode>
                <c:ptCount val="2"/>
                <c:pt idx="0">
                  <c:v>19.3</c:v>
                </c:pt>
                <c:pt idx="1">
                  <c:v>14.8</c:v>
                </c:pt>
              </c:numCache>
            </c:numRef>
          </c:val>
          <c:extLst>
            <c:ext xmlns:c15="http://schemas.microsoft.com/office/drawing/2012/chart" uri="{02D57815-91ED-43cb-92C2-25804820EDAC}">
              <c15:datalabelsRange>
                <c15:f>'_NACIONAL-ESTADO_'!$I$27:$I$28</c15:f>
                <c15:dlblRangeCache>
                  <c:ptCount val="2"/>
                  <c:pt idx="0">
                    <c:v>19.3</c:v>
                  </c:pt>
                  <c:pt idx="1">
                    <c:v>14.8</c:v>
                  </c:pt>
                </c15:dlblRangeCache>
              </c15:datalabelsRange>
            </c:ext>
            <c:ext xmlns:c16="http://schemas.microsoft.com/office/drawing/2014/chart" uri="{C3380CC4-5D6E-409C-BE32-E72D297353CC}">
              <c16:uniqueId val="{00000008-01C2-4342-B658-73D247F4F66E}"/>
            </c:ext>
          </c:extLst>
        </c:ser>
        <c:ser>
          <c:idx val="3"/>
          <c:order val="3"/>
          <c:tx>
            <c:v>NIV</c:v>
          </c:tx>
          <c:spPr>
            <a:solidFill>
              <a:srgbClr val="862A77"/>
            </a:solidFill>
          </c:spPr>
          <c:invertIfNegative val="0"/>
          <c:dLbls>
            <c:dLbl>
              <c:idx val="0"/>
              <c:tx>
                <c:rich>
                  <a:bodyPr/>
                  <a:lstStyle/>
                  <a:p>
                    <a:fld id="{4E431E51-1B53-42C5-9974-D7C50E7F68F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1C2-4342-B658-73D247F4F66E}"/>
                </c:ext>
              </c:extLst>
            </c:dLbl>
            <c:dLbl>
              <c:idx val="1"/>
              <c:tx>
                <c:rich>
                  <a:bodyPr/>
                  <a:lstStyle/>
                  <a:p>
                    <a:fld id="{4E040FBD-6C75-4F0A-83AE-E4479C75490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1C2-4342-B658-73D247F4F6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Jalisco</c:v>
                </c:pt>
                <c:pt idx="1">
                  <c:v>Nacional</c:v>
                </c:pt>
              </c:strCache>
            </c:strRef>
          </c:cat>
          <c:val>
            <c:numRef>
              <c:f>'_NACIONAL-ESTADO_'!$F$27:$F$28</c:f>
              <c:numCache>
                <c:formatCode>General</c:formatCode>
                <c:ptCount val="2"/>
                <c:pt idx="0">
                  <c:v>13.9</c:v>
                </c:pt>
                <c:pt idx="1">
                  <c:v>8.1999999999999993</c:v>
                </c:pt>
              </c:numCache>
            </c:numRef>
          </c:val>
          <c:extLst>
            <c:ext xmlns:c15="http://schemas.microsoft.com/office/drawing/2012/chart" uri="{02D57815-91ED-43cb-92C2-25804820EDAC}">
              <c15:datalabelsRange>
                <c15:f>'_NACIONAL-ESTADO_'!$J$27:$J$28</c15:f>
                <c15:dlblRangeCache>
                  <c:ptCount val="2"/>
                  <c:pt idx="0">
                    <c:v>13.9</c:v>
                  </c:pt>
                  <c:pt idx="1">
                    <c:v>8.2</c:v>
                  </c:pt>
                </c15:dlblRangeCache>
              </c15:datalabelsRange>
            </c:ext>
            <c:ext xmlns:c16="http://schemas.microsoft.com/office/drawing/2014/chart" uri="{C3380CC4-5D6E-409C-BE32-E72D297353CC}">
              <c16:uniqueId val="{0000000B-01C2-4342-B658-73D247F4F66E}"/>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235-438B-B85F-878008EDB456}"/>
              </c:ext>
            </c:extLst>
          </c:dPt>
          <c:cat>
            <c:numRef>
              <c:f>_ANIO_INT_!$B$2:$B$3</c:f>
              <c:numCache>
                <c:formatCode>General</c:formatCode>
                <c:ptCount val="2"/>
                <c:pt idx="0">
                  <c:v>2015</c:v>
                </c:pt>
                <c:pt idx="1">
                  <c:v>2018</c:v>
                </c:pt>
              </c:numCache>
            </c:numRef>
          </c:cat>
          <c:val>
            <c:numRef>
              <c:f>_ANIO_INT_!$C$2:$C$3</c:f>
              <c:numCache>
                <c:formatCode>General</c:formatCode>
                <c:ptCount val="2"/>
                <c:pt idx="0">
                  <c:v>487.04</c:v>
                </c:pt>
                <c:pt idx="1">
                  <c:v>505.637</c:v>
                </c:pt>
              </c:numCache>
            </c:numRef>
          </c:val>
          <c:smooth val="0"/>
          <c:extLst>
            <c:ext xmlns:c16="http://schemas.microsoft.com/office/drawing/2014/chart" uri="{C3380CC4-5D6E-409C-BE32-E72D297353CC}">
              <c16:uniqueId val="{00000001-F235-438B-B85F-878008EDB456}"/>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F235-438B-B85F-878008EDB456}"/>
              </c:ext>
            </c:extLst>
          </c:dPt>
          <c:cat>
            <c:numRef>
              <c:f>_ANIO_INT_!$B$2:$B$3</c:f>
              <c:numCache>
                <c:formatCode>General</c:formatCode>
                <c:ptCount val="2"/>
                <c:pt idx="0">
                  <c:v>2015</c:v>
                </c:pt>
                <c:pt idx="1">
                  <c:v>2018</c:v>
                </c:pt>
              </c:numCache>
            </c:numRef>
          </c:cat>
          <c:val>
            <c:numRef>
              <c:f>_ANIO_INT_!$D$2:$D$3</c:f>
              <c:numCache>
                <c:formatCode>General</c:formatCode>
                <c:ptCount val="2"/>
                <c:pt idx="0">
                  <c:v>502.96</c:v>
                </c:pt>
                <c:pt idx="1">
                  <c:v>520.36300000000006</c:v>
                </c:pt>
              </c:numCache>
            </c:numRef>
          </c:val>
          <c:smooth val="0"/>
          <c:extLst>
            <c:ext xmlns:c16="http://schemas.microsoft.com/office/drawing/2014/chart" uri="{C3380CC4-5D6E-409C-BE32-E72D297353CC}">
              <c16:uniqueId val="{00000003-F235-438B-B85F-878008EDB456}"/>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235-438B-B85F-878008EDB456}"/>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235-438B-B85F-878008EDB456}"/>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495</c:v>
                </c:pt>
                <c:pt idx="1">
                  <c:v>513</c:v>
                </c:pt>
              </c:numCache>
            </c:numRef>
          </c:val>
          <c:smooth val="0"/>
          <c:extLst>
            <c:ext xmlns:c16="http://schemas.microsoft.com/office/drawing/2014/chart" uri="{C3380CC4-5D6E-409C-BE32-E72D297353CC}">
              <c16:uniqueId val="{00000005-F235-438B-B85F-878008EDB456}"/>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3AD-4AB0-94A6-C15C27900229}"/>
              </c:ext>
            </c:extLst>
          </c:dPt>
          <c:cat>
            <c:numRef>
              <c:f>_ANIO_INT_!$B$27:$B$28</c:f>
              <c:numCache>
                <c:formatCode>General</c:formatCode>
                <c:ptCount val="2"/>
                <c:pt idx="0">
                  <c:v>2015</c:v>
                </c:pt>
                <c:pt idx="1">
                  <c:v>2018</c:v>
                </c:pt>
              </c:numCache>
            </c:numRef>
          </c:cat>
          <c:val>
            <c:numRef>
              <c:f>_ANIO_INT_!$C$27:$C$28</c:f>
              <c:numCache>
                <c:formatCode>General</c:formatCode>
                <c:ptCount val="2"/>
                <c:pt idx="0">
                  <c:v>489.04</c:v>
                </c:pt>
                <c:pt idx="1">
                  <c:v>526.04499999999996</c:v>
                </c:pt>
              </c:numCache>
            </c:numRef>
          </c:val>
          <c:smooth val="0"/>
          <c:extLst>
            <c:ext xmlns:c16="http://schemas.microsoft.com/office/drawing/2014/chart" uri="{C3380CC4-5D6E-409C-BE32-E72D297353CC}">
              <c16:uniqueId val="{00000001-C3AD-4AB0-94A6-C15C2790022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C3AD-4AB0-94A6-C15C27900229}"/>
              </c:ext>
            </c:extLst>
          </c:dPt>
          <c:cat>
            <c:numRef>
              <c:f>_ANIO_INT_!$B$27:$B$28</c:f>
              <c:numCache>
                <c:formatCode>General</c:formatCode>
                <c:ptCount val="2"/>
                <c:pt idx="0">
                  <c:v>2015</c:v>
                </c:pt>
                <c:pt idx="1">
                  <c:v>2018</c:v>
                </c:pt>
              </c:numCache>
            </c:numRef>
          </c:cat>
          <c:val>
            <c:numRef>
              <c:f>_ANIO_INT_!$D$27:$D$28</c:f>
              <c:numCache>
                <c:formatCode>General</c:formatCode>
                <c:ptCount val="2"/>
                <c:pt idx="0">
                  <c:v>504.96</c:v>
                </c:pt>
                <c:pt idx="1">
                  <c:v>543.95500000000004</c:v>
                </c:pt>
              </c:numCache>
            </c:numRef>
          </c:val>
          <c:smooth val="0"/>
          <c:extLst>
            <c:ext xmlns:c16="http://schemas.microsoft.com/office/drawing/2014/chart" uri="{C3380CC4-5D6E-409C-BE32-E72D297353CC}">
              <c16:uniqueId val="{00000003-C3AD-4AB0-94A6-C15C27900229}"/>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3AD-4AB0-94A6-C15C2790022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AD-4AB0-94A6-C15C2790022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497</c:v>
                </c:pt>
                <c:pt idx="1">
                  <c:v>535</c:v>
                </c:pt>
              </c:numCache>
            </c:numRef>
          </c:val>
          <c:smooth val="0"/>
          <c:extLst>
            <c:ext xmlns:c16="http://schemas.microsoft.com/office/drawing/2014/chart" uri="{C3380CC4-5D6E-409C-BE32-E72D297353CC}">
              <c16:uniqueId val="{00000005-C3AD-4AB0-94A6-C15C27900229}"/>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63656BC5-63AC-4C45-846E-DF6AF85A20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27E-4823-BF39-2D72685EAFFF}"/>
                </c:ext>
              </c:extLst>
            </c:dLbl>
            <c:dLbl>
              <c:idx val="1"/>
              <c:tx>
                <c:rich>
                  <a:bodyPr/>
                  <a:lstStyle/>
                  <a:p>
                    <a:fld id="{DF1CB4CC-229D-48B6-A0E0-8F373B8A41B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27E-4823-BF39-2D72685EAFF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7E-4823-BF39-2D72685EAFFF}"/>
                </c:ext>
              </c:extLst>
            </c:dLbl>
            <c:dLbl>
              <c:idx val="3"/>
              <c:tx>
                <c:rich>
                  <a:bodyPr/>
                  <a:lstStyle/>
                  <a:p>
                    <a:fld id="{EF266659-41B9-4AE9-A8D1-99DDBED192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27E-4823-BF39-2D72685EAFFF}"/>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Jalisco</c:v>
                </c:pt>
              </c:strCache>
            </c:strRef>
          </c:cat>
          <c:val>
            <c:numRef>
              <c:f>_TIP_ESC_!$C$2:$C$5</c:f>
              <c:numCache>
                <c:formatCode>General</c:formatCode>
                <c:ptCount val="4"/>
                <c:pt idx="0">
                  <c:v>-48.5</c:v>
                </c:pt>
                <c:pt idx="1">
                  <c:v>-10.9</c:v>
                </c:pt>
                <c:pt idx="3">
                  <c:v>-44.6</c:v>
                </c:pt>
              </c:numCache>
            </c:numRef>
          </c:val>
          <c:extLst>
            <c:ext xmlns:c15="http://schemas.microsoft.com/office/drawing/2012/chart" uri="{02D57815-91ED-43cb-92C2-25804820EDAC}">
              <c15:datalabelsRange>
                <c15:f>_TIP_ESC_!$G$2:$G$5</c15:f>
                <c15:dlblRangeCache>
                  <c:ptCount val="4"/>
                  <c:pt idx="0">
                    <c:v>48.5</c:v>
                  </c:pt>
                  <c:pt idx="1">
                    <c:v>10.9</c:v>
                  </c:pt>
                  <c:pt idx="3">
                    <c:v>44.6</c:v>
                  </c:pt>
                </c15:dlblRangeCache>
              </c15:datalabelsRange>
            </c:ext>
            <c:ext xmlns:c16="http://schemas.microsoft.com/office/drawing/2014/chart" uri="{C3380CC4-5D6E-409C-BE32-E72D297353CC}">
              <c16:uniqueId val="{00000004-A27E-4823-BF39-2D72685EAFFF}"/>
            </c:ext>
          </c:extLst>
        </c:ser>
        <c:ser>
          <c:idx val="1"/>
          <c:order val="1"/>
          <c:tx>
            <c:v>NII</c:v>
          </c:tx>
          <c:spPr>
            <a:solidFill>
              <a:srgbClr val="B07CAA"/>
            </a:solidFill>
          </c:spPr>
          <c:invertIfNegative val="0"/>
          <c:dLbls>
            <c:dLbl>
              <c:idx val="0"/>
              <c:tx>
                <c:rich>
                  <a:bodyPr/>
                  <a:lstStyle/>
                  <a:p>
                    <a:fld id="{E75B0FA2-3E7F-4B17-B2F8-8C592DAB08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A27E-4823-BF39-2D72685EAFFF}"/>
                </c:ext>
              </c:extLst>
            </c:dLbl>
            <c:dLbl>
              <c:idx val="1"/>
              <c:tx>
                <c:rich>
                  <a:bodyPr/>
                  <a:lstStyle/>
                  <a:p>
                    <a:fld id="{47D1947A-B1C6-4281-B3A7-1762CEE07F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A27E-4823-BF39-2D72685EAFF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7E-4823-BF39-2D72685EAFFF}"/>
                </c:ext>
              </c:extLst>
            </c:dLbl>
            <c:dLbl>
              <c:idx val="3"/>
              <c:tx>
                <c:rich>
                  <a:bodyPr/>
                  <a:lstStyle/>
                  <a:p>
                    <a:fld id="{644712CE-3B74-4AD4-B9CA-4F6009201F3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A27E-4823-BF39-2D72685EAFF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Jalisco</c:v>
                </c:pt>
              </c:strCache>
            </c:strRef>
          </c:cat>
          <c:val>
            <c:numRef>
              <c:f>_TIP_ESC_!$D$2:$D$5</c:f>
              <c:numCache>
                <c:formatCode>General</c:formatCode>
                <c:ptCount val="4"/>
                <c:pt idx="0">
                  <c:v>34.6</c:v>
                </c:pt>
                <c:pt idx="1">
                  <c:v>32.1</c:v>
                </c:pt>
                <c:pt idx="3">
                  <c:v>34.1</c:v>
                </c:pt>
              </c:numCache>
            </c:numRef>
          </c:val>
          <c:extLst>
            <c:ext xmlns:c15="http://schemas.microsoft.com/office/drawing/2012/chart" uri="{02D57815-91ED-43cb-92C2-25804820EDAC}">
              <c15:datalabelsRange>
                <c15:f>_TIP_ESC_!$H$2:$H$5</c15:f>
                <c15:dlblRangeCache>
                  <c:ptCount val="4"/>
                  <c:pt idx="0">
                    <c:v>34.6</c:v>
                  </c:pt>
                  <c:pt idx="1">
                    <c:v>32.1</c:v>
                  </c:pt>
                  <c:pt idx="3">
                    <c:v>34.1</c:v>
                  </c:pt>
                </c15:dlblRangeCache>
              </c15:datalabelsRange>
            </c:ext>
            <c:ext xmlns:c16="http://schemas.microsoft.com/office/drawing/2014/chart" uri="{C3380CC4-5D6E-409C-BE32-E72D297353CC}">
              <c16:uniqueId val="{00000009-A27E-4823-BF39-2D72685EAFFF}"/>
            </c:ext>
          </c:extLst>
        </c:ser>
        <c:ser>
          <c:idx val="2"/>
          <c:order val="2"/>
          <c:tx>
            <c:v>NIII</c:v>
          </c:tx>
          <c:spPr>
            <a:solidFill>
              <a:srgbClr val="9A528E"/>
            </a:solidFill>
          </c:spPr>
          <c:invertIfNegative val="0"/>
          <c:dLbls>
            <c:dLbl>
              <c:idx val="0"/>
              <c:tx>
                <c:rich>
                  <a:bodyPr/>
                  <a:lstStyle/>
                  <a:p>
                    <a:fld id="{9881B7D3-6491-47A6-8285-9ECA7088BAE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A27E-4823-BF39-2D72685EAFFF}"/>
                </c:ext>
              </c:extLst>
            </c:dLbl>
            <c:dLbl>
              <c:idx val="1"/>
              <c:tx>
                <c:rich>
                  <a:bodyPr/>
                  <a:lstStyle/>
                  <a:p>
                    <a:fld id="{7FEFF461-7FF8-41CF-92B1-83DB07D0094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27E-4823-BF39-2D72685EAFF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7E-4823-BF39-2D72685EAFFF}"/>
                </c:ext>
              </c:extLst>
            </c:dLbl>
            <c:dLbl>
              <c:idx val="3"/>
              <c:tx>
                <c:rich>
                  <a:bodyPr/>
                  <a:lstStyle/>
                  <a:p>
                    <a:fld id="{73B890A3-25F8-408F-BF1E-C322AB4F6ED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A27E-4823-BF39-2D72685EAFF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Jalisco</c:v>
                </c:pt>
              </c:strCache>
            </c:strRef>
          </c:cat>
          <c:val>
            <c:numRef>
              <c:f>_TIP_ESC_!$E$2:$E$5</c:f>
              <c:numCache>
                <c:formatCode>General</c:formatCode>
                <c:ptCount val="4"/>
                <c:pt idx="0">
                  <c:v>14.8</c:v>
                </c:pt>
                <c:pt idx="1">
                  <c:v>40.4</c:v>
                </c:pt>
                <c:pt idx="3">
                  <c:v>17.600000000000001</c:v>
                </c:pt>
              </c:numCache>
            </c:numRef>
          </c:val>
          <c:extLst>
            <c:ext xmlns:c15="http://schemas.microsoft.com/office/drawing/2012/chart" uri="{02D57815-91ED-43cb-92C2-25804820EDAC}">
              <c15:datalabelsRange>
                <c15:f>_TIP_ESC_!$I$2:$I$5</c15:f>
                <c15:dlblRangeCache>
                  <c:ptCount val="4"/>
                  <c:pt idx="0">
                    <c:v>14.8</c:v>
                  </c:pt>
                  <c:pt idx="1">
                    <c:v>40.4</c:v>
                  </c:pt>
                  <c:pt idx="3">
                    <c:v>17.6</c:v>
                  </c:pt>
                </c15:dlblRangeCache>
              </c15:datalabelsRange>
            </c:ext>
            <c:ext xmlns:c16="http://schemas.microsoft.com/office/drawing/2014/chart" uri="{C3380CC4-5D6E-409C-BE32-E72D297353CC}">
              <c16:uniqueId val="{0000000E-A27E-4823-BF39-2D72685EAFFF}"/>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AAF1B4FD-9CC6-4815-AE48-38E4900E073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A27E-4823-BF39-2D72685EAFFF}"/>
                </c:ext>
              </c:extLst>
            </c:dLbl>
            <c:dLbl>
              <c:idx val="1"/>
              <c:tx>
                <c:rich>
                  <a:bodyPr/>
                  <a:lstStyle/>
                  <a:p>
                    <a:fld id="{4D163CC9-32D1-4415-B184-CCBF67838EC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A27E-4823-BF39-2D72685EAFFF}"/>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27E-4823-BF39-2D72685EAFFF}"/>
                </c:ext>
              </c:extLst>
            </c:dLbl>
            <c:dLbl>
              <c:idx val="3"/>
              <c:layout>
                <c:manualLayout>
                  <c:x val="2.7272727272727271E-2"/>
                  <c:y val="0"/>
                </c:manualLayout>
              </c:layout>
              <c:tx>
                <c:rich>
                  <a:bodyPr/>
                  <a:lstStyle/>
                  <a:p>
                    <a:pPr>
                      <a:defRPr sz="1400" b="1" baseline="0">
                        <a:solidFill>
                          <a:srgbClr val="862A77"/>
                        </a:solidFill>
                        <a:latin typeface="Calibri"/>
                      </a:defRPr>
                    </a:pPr>
                    <a:fld id="{95B1438B-ED6D-4429-B4B7-87FCC6F05FDD}"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A27E-4823-BF39-2D72685EAFFF}"/>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Jalisco</c:v>
                </c:pt>
              </c:strCache>
            </c:strRef>
          </c:cat>
          <c:val>
            <c:numRef>
              <c:f>_TIP_ESC_!$F$2:$F$5</c:f>
              <c:numCache>
                <c:formatCode>General</c:formatCode>
                <c:ptCount val="4"/>
                <c:pt idx="0">
                  <c:v>2.1</c:v>
                </c:pt>
                <c:pt idx="1">
                  <c:v>16.600000000000001</c:v>
                </c:pt>
                <c:pt idx="3">
                  <c:v>3.8</c:v>
                </c:pt>
              </c:numCache>
            </c:numRef>
          </c:val>
          <c:extLst>
            <c:ext xmlns:c15="http://schemas.microsoft.com/office/drawing/2012/chart" uri="{02D57815-91ED-43cb-92C2-25804820EDAC}">
              <c15:datalabelsRange>
                <c15:f>_TIP_ESC_!$J$2:$J$5</c15:f>
                <c15:dlblRangeCache>
                  <c:ptCount val="4"/>
                  <c:pt idx="0">
                    <c:v>2.1</c:v>
                  </c:pt>
                  <c:pt idx="1">
                    <c:v>16.6</c:v>
                  </c:pt>
                  <c:pt idx="3">
                    <c:v>3.8</c:v>
                  </c:pt>
                </c15:dlblRangeCache>
              </c15:datalabelsRange>
            </c:ext>
            <c:ext xmlns:c16="http://schemas.microsoft.com/office/drawing/2014/chart" uri="{C3380CC4-5D6E-409C-BE32-E72D297353CC}">
              <c16:uniqueId val="{00000013-A27E-4823-BF39-2D72685EAFF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D8A74BAB-BA84-4D4B-98FF-E21AB06893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CC7-4344-ACFE-DF9436B47F39}"/>
                </c:ext>
              </c:extLst>
            </c:dLbl>
            <c:dLbl>
              <c:idx val="1"/>
              <c:tx>
                <c:rich>
                  <a:bodyPr/>
                  <a:lstStyle/>
                  <a:p>
                    <a:fld id="{28D3EA61-A0FC-42BE-A41A-76EAF4B470D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CC7-4344-ACFE-DF9436B47F3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C7-4344-ACFE-DF9436B47F39}"/>
                </c:ext>
              </c:extLst>
            </c:dLbl>
            <c:dLbl>
              <c:idx val="3"/>
              <c:tx>
                <c:rich>
                  <a:bodyPr/>
                  <a:lstStyle/>
                  <a:p>
                    <a:fld id="{6F7C3771-8537-469D-A38C-6046D0DADCC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CC7-4344-ACFE-DF9436B47F39}"/>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Jalisco</c:v>
                </c:pt>
              </c:strCache>
            </c:strRef>
          </c:cat>
          <c:val>
            <c:numRef>
              <c:f>_TIP_ESC_!$C$28:$C$31</c:f>
              <c:numCache>
                <c:formatCode>General</c:formatCode>
                <c:ptCount val="4"/>
                <c:pt idx="0">
                  <c:v>-50.9</c:v>
                </c:pt>
                <c:pt idx="1">
                  <c:v>-18.899999999999999</c:v>
                </c:pt>
                <c:pt idx="3">
                  <c:v>-47.6</c:v>
                </c:pt>
              </c:numCache>
            </c:numRef>
          </c:val>
          <c:extLst>
            <c:ext xmlns:c15="http://schemas.microsoft.com/office/drawing/2012/chart" uri="{02D57815-91ED-43cb-92C2-25804820EDAC}">
              <c15:datalabelsRange>
                <c15:f>_TIP_ESC_!$G$28:$G$31</c15:f>
                <c15:dlblRangeCache>
                  <c:ptCount val="4"/>
                  <c:pt idx="0">
                    <c:v>50.9</c:v>
                  </c:pt>
                  <c:pt idx="1">
                    <c:v>18.9</c:v>
                  </c:pt>
                  <c:pt idx="3">
                    <c:v>47.6</c:v>
                  </c:pt>
                </c15:dlblRangeCache>
              </c15:datalabelsRange>
            </c:ext>
            <c:ext xmlns:c16="http://schemas.microsoft.com/office/drawing/2014/chart" uri="{C3380CC4-5D6E-409C-BE32-E72D297353CC}">
              <c16:uniqueId val="{00000004-CCC7-4344-ACFE-DF9436B47F39}"/>
            </c:ext>
          </c:extLst>
        </c:ser>
        <c:ser>
          <c:idx val="1"/>
          <c:order val="1"/>
          <c:tx>
            <c:v>NII</c:v>
          </c:tx>
          <c:spPr>
            <a:solidFill>
              <a:srgbClr val="B07CAA"/>
            </a:solidFill>
          </c:spPr>
          <c:invertIfNegative val="0"/>
          <c:dLbls>
            <c:dLbl>
              <c:idx val="0"/>
              <c:tx>
                <c:rich>
                  <a:bodyPr/>
                  <a:lstStyle/>
                  <a:p>
                    <a:fld id="{60FCFA22-3C9A-4729-A7F6-546EE131AA3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CC7-4344-ACFE-DF9436B47F39}"/>
                </c:ext>
              </c:extLst>
            </c:dLbl>
            <c:dLbl>
              <c:idx val="1"/>
              <c:tx>
                <c:rich>
                  <a:bodyPr/>
                  <a:lstStyle/>
                  <a:p>
                    <a:fld id="{24B11039-3AEC-4FCF-A37A-EB97CCD807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CC7-4344-ACFE-DF9436B47F3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CC7-4344-ACFE-DF9436B47F39}"/>
                </c:ext>
              </c:extLst>
            </c:dLbl>
            <c:dLbl>
              <c:idx val="3"/>
              <c:tx>
                <c:rich>
                  <a:bodyPr/>
                  <a:lstStyle/>
                  <a:p>
                    <a:fld id="{1A882DF8-B2F4-4E3C-A97B-500DEFAE4E9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CC7-4344-ACFE-DF9436B47F3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Jalisco</c:v>
                </c:pt>
              </c:strCache>
            </c:strRef>
          </c:cat>
          <c:val>
            <c:numRef>
              <c:f>_TIP_ESC_!$D$28:$D$31</c:f>
              <c:numCache>
                <c:formatCode>General</c:formatCode>
                <c:ptCount val="4"/>
                <c:pt idx="0">
                  <c:v>19.5</c:v>
                </c:pt>
                <c:pt idx="1">
                  <c:v>18.399999999999999</c:v>
                </c:pt>
                <c:pt idx="3">
                  <c:v>19.3</c:v>
                </c:pt>
              </c:numCache>
            </c:numRef>
          </c:val>
          <c:extLst>
            <c:ext xmlns:c15="http://schemas.microsoft.com/office/drawing/2012/chart" uri="{02D57815-91ED-43cb-92C2-25804820EDAC}">
              <c15:datalabelsRange>
                <c15:f>_TIP_ESC_!$H$28:$H$31</c15:f>
                <c15:dlblRangeCache>
                  <c:ptCount val="4"/>
                  <c:pt idx="0">
                    <c:v>19.5</c:v>
                  </c:pt>
                  <c:pt idx="1">
                    <c:v>18.4</c:v>
                  </c:pt>
                  <c:pt idx="3">
                    <c:v>19.3</c:v>
                  </c:pt>
                </c15:dlblRangeCache>
              </c15:datalabelsRange>
            </c:ext>
            <c:ext xmlns:c16="http://schemas.microsoft.com/office/drawing/2014/chart" uri="{C3380CC4-5D6E-409C-BE32-E72D297353CC}">
              <c16:uniqueId val="{00000009-CCC7-4344-ACFE-DF9436B47F39}"/>
            </c:ext>
          </c:extLst>
        </c:ser>
        <c:ser>
          <c:idx val="2"/>
          <c:order val="2"/>
          <c:tx>
            <c:v>NIII</c:v>
          </c:tx>
          <c:spPr>
            <a:solidFill>
              <a:srgbClr val="9A528E"/>
            </a:solidFill>
          </c:spPr>
          <c:invertIfNegative val="0"/>
          <c:dLbls>
            <c:dLbl>
              <c:idx val="0"/>
              <c:tx>
                <c:rich>
                  <a:bodyPr/>
                  <a:lstStyle/>
                  <a:p>
                    <a:fld id="{5F7F26D6-F2DB-4057-8CA5-1DD36794BA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CC7-4344-ACFE-DF9436B47F39}"/>
                </c:ext>
              </c:extLst>
            </c:dLbl>
            <c:dLbl>
              <c:idx val="1"/>
              <c:tx>
                <c:rich>
                  <a:bodyPr/>
                  <a:lstStyle/>
                  <a:p>
                    <a:fld id="{9AD37580-753A-4C7C-AA62-42F0BA2BA5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C7-4344-ACFE-DF9436B47F3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CC7-4344-ACFE-DF9436B47F39}"/>
                </c:ext>
              </c:extLst>
            </c:dLbl>
            <c:dLbl>
              <c:idx val="3"/>
              <c:tx>
                <c:rich>
                  <a:bodyPr/>
                  <a:lstStyle/>
                  <a:p>
                    <a:fld id="{15C5E6F8-5EEE-4048-9F9C-47204ACFBC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CC7-4344-ACFE-DF9436B47F3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Jalisco</c:v>
                </c:pt>
              </c:strCache>
            </c:strRef>
          </c:cat>
          <c:val>
            <c:numRef>
              <c:f>_TIP_ESC_!$E$28:$E$31</c:f>
              <c:numCache>
                <c:formatCode>General</c:formatCode>
                <c:ptCount val="4"/>
                <c:pt idx="0">
                  <c:v>18.600000000000001</c:v>
                </c:pt>
                <c:pt idx="1">
                  <c:v>25.9</c:v>
                </c:pt>
                <c:pt idx="3">
                  <c:v>19.3</c:v>
                </c:pt>
              </c:numCache>
            </c:numRef>
          </c:val>
          <c:extLst>
            <c:ext xmlns:c15="http://schemas.microsoft.com/office/drawing/2012/chart" uri="{02D57815-91ED-43cb-92C2-25804820EDAC}">
              <c15:datalabelsRange>
                <c15:f>_TIP_ESC_!$I$28:$I$31</c15:f>
                <c15:dlblRangeCache>
                  <c:ptCount val="4"/>
                  <c:pt idx="0">
                    <c:v>18.6</c:v>
                  </c:pt>
                  <c:pt idx="1">
                    <c:v>25.9</c:v>
                  </c:pt>
                  <c:pt idx="3">
                    <c:v>19.3</c:v>
                  </c:pt>
                </c15:dlblRangeCache>
              </c15:datalabelsRange>
            </c:ext>
            <c:ext xmlns:c16="http://schemas.microsoft.com/office/drawing/2014/chart" uri="{C3380CC4-5D6E-409C-BE32-E72D297353CC}">
              <c16:uniqueId val="{0000000E-CCC7-4344-ACFE-DF9436B47F39}"/>
            </c:ext>
          </c:extLst>
        </c:ser>
        <c:ser>
          <c:idx val="3"/>
          <c:order val="3"/>
          <c:tx>
            <c:v>NIV</c:v>
          </c:tx>
          <c:spPr>
            <a:solidFill>
              <a:srgbClr val="862A77"/>
            </a:solidFill>
          </c:spPr>
          <c:invertIfNegative val="0"/>
          <c:dLbls>
            <c:dLbl>
              <c:idx val="0"/>
              <c:tx>
                <c:rich>
                  <a:bodyPr/>
                  <a:lstStyle/>
                  <a:p>
                    <a:fld id="{F05873C2-5572-4CC9-B78F-AE9C5B90A0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CC7-4344-ACFE-DF9436B47F39}"/>
                </c:ext>
              </c:extLst>
            </c:dLbl>
            <c:dLbl>
              <c:idx val="1"/>
              <c:tx>
                <c:rich>
                  <a:bodyPr/>
                  <a:lstStyle/>
                  <a:p>
                    <a:fld id="{CF34D63F-C6D1-4731-95D5-7120B331687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CC7-4344-ACFE-DF9436B47F39}"/>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CC7-4344-ACFE-DF9436B47F39}"/>
                </c:ext>
              </c:extLst>
            </c:dLbl>
            <c:dLbl>
              <c:idx val="3"/>
              <c:tx>
                <c:rich>
                  <a:bodyPr/>
                  <a:lstStyle/>
                  <a:p>
                    <a:fld id="{0F9C370D-BA81-4BEA-A610-8790DBC430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CC7-4344-ACFE-DF9436B47F39}"/>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Jalisco</c:v>
                </c:pt>
              </c:strCache>
            </c:strRef>
          </c:cat>
          <c:val>
            <c:numRef>
              <c:f>_TIP_ESC_!$F$28:$F$31</c:f>
              <c:numCache>
                <c:formatCode>General</c:formatCode>
                <c:ptCount val="4"/>
                <c:pt idx="0">
                  <c:v>11</c:v>
                </c:pt>
                <c:pt idx="1">
                  <c:v>36.9</c:v>
                </c:pt>
                <c:pt idx="3">
                  <c:v>13.9</c:v>
                </c:pt>
              </c:numCache>
            </c:numRef>
          </c:val>
          <c:extLst>
            <c:ext xmlns:c15="http://schemas.microsoft.com/office/drawing/2012/chart" uri="{02D57815-91ED-43cb-92C2-25804820EDAC}">
              <c15:datalabelsRange>
                <c15:f>_TIP_ESC_!$J$28:$J$31</c15:f>
                <c15:dlblRangeCache>
                  <c:ptCount val="4"/>
                  <c:pt idx="0">
                    <c:v>11.0</c:v>
                  </c:pt>
                  <c:pt idx="1">
                    <c:v>36.9</c:v>
                  </c:pt>
                  <c:pt idx="3">
                    <c:v>13.9</c:v>
                  </c:pt>
                </c15:dlblRangeCache>
              </c15:datalabelsRange>
            </c:ext>
            <c:ext xmlns:c16="http://schemas.microsoft.com/office/drawing/2014/chart" uri="{C3380CC4-5D6E-409C-BE32-E72D297353CC}">
              <c16:uniqueId val="{00000013-CCC7-4344-ACFE-DF9436B47F39}"/>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4BD-4FA6-936F-9E84089283EC}"/>
              </c:ext>
            </c:extLst>
          </c:dPt>
          <c:dPt>
            <c:idx val="3"/>
            <c:marker>
              <c:spPr>
                <a:solidFill>
                  <a:srgbClr val="002060"/>
                </a:solidFill>
                <a:ln>
                  <a:noFill/>
                </a:ln>
              </c:spPr>
            </c:marker>
            <c:bubble3D val="0"/>
            <c:extLst>
              <c:ext xmlns:c16="http://schemas.microsoft.com/office/drawing/2014/chart" uri="{C3380CC4-5D6E-409C-BE32-E72D297353CC}">
                <c16:uniqueId val="{00000001-04BD-4FA6-936F-9E84089283EC}"/>
              </c:ext>
            </c:extLst>
          </c:dPt>
          <c:dPt>
            <c:idx val="5"/>
            <c:marker>
              <c:spPr>
                <a:solidFill>
                  <a:srgbClr val="002060"/>
                </a:solidFill>
                <a:ln>
                  <a:noFill/>
                </a:ln>
              </c:spPr>
            </c:marker>
            <c:bubble3D val="0"/>
            <c:extLst>
              <c:ext xmlns:c16="http://schemas.microsoft.com/office/drawing/2014/chart" uri="{C3380CC4-5D6E-409C-BE32-E72D297353CC}">
                <c16:uniqueId val="{00000002-04BD-4FA6-936F-9E84089283EC}"/>
              </c:ext>
            </c:extLst>
          </c:dPt>
          <c:cat>
            <c:multiLvlStrRef>
              <c:f>_TIP_ESC_INT_!$B$2:$C$7</c:f>
              <c:multiLvlStrCache>
                <c:ptCount val="6"/>
                <c:lvl>
                  <c:pt idx="0">
                    <c:v>2015</c:v>
                  </c:pt>
                  <c:pt idx="1">
                    <c:v>2018</c:v>
                  </c:pt>
                  <c:pt idx="2">
                    <c:v>2015</c:v>
                  </c:pt>
                  <c:pt idx="3">
                    <c:v>2018</c:v>
                  </c:pt>
                  <c:pt idx="4">
                    <c:v>2015</c:v>
                  </c:pt>
                  <c:pt idx="5">
                    <c:v>2018</c:v>
                  </c:pt>
                </c:lvl>
                <c:lvl>
                  <c:pt idx="0">
                    <c:v>Jalisco</c:v>
                  </c:pt>
                  <c:pt idx="2">
                    <c:v>General Pública</c:v>
                  </c:pt>
                  <c:pt idx="4">
                    <c:v>Privada</c:v>
                  </c:pt>
                </c:lvl>
              </c:multiLvlStrCache>
            </c:multiLvlStrRef>
          </c:cat>
          <c:val>
            <c:numRef>
              <c:f>_TIP_ESC_INT_!$D$2:$D$7</c:f>
              <c:numCache>
                <c:formatCode>General</c:formatCode>
                <c:ptCount val="6"/>
                <c:pt idx="0">
                  <c:v>487.04</c:v>
                </c:pt>
                <c:pt idx="1">
                  <c:v>505.637</c:v>
                </c:pt>
                <c:pt idx="2">
                  <c:v>474.44299999999998</c:v>
                </c:pt>
                <c:pt idx="3">
                  <c:v>492.84100000000001</c:v>
                </c:pt>
                <c:pt idx="4">
                  <c:v>560.90099999999995</c:v>
                </c:pt>
                <c:pt idx="5">
                  <c:v>602.46799999999996</c:v>
                </c:pt>
              </c:numCache>
            </c:numRef>
          </c:val>
          <c:smooth val="0"/>
          <c:extLst>
            <c:ext xmlns:c16="http://schemas.microsoft.com/office/drawing/2014/chart" uri="{C3380CC4-5D6E-409C-BE32-E72D297353CC}">
              <c16:uniqueId val="{00000003-04BD-4FA6-936F-9E84089283E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4BD-4FA6-936F-9E84089283EC}"/>
              </c:ext>
            </c:extLst>
          </c:dPt>
          <c:dPt>
            <c:idx val="3"/>
            <c:marker>
              <c:spPr>
                <a:solidFill>
                  <a:srgbClr val="002060"/>
                </a:solidFill>
                <a:ln>
                  <a:noFill/>
                </a:ln>
              </c:spPr>
            </c:marker>
            <c:bubble3D val="0"/>
            <c:extLst>
              <c:ext xmlns:c16="http://schemas.microsoft.com/office/drawing/2014/chart" uri="{C3380CC4-5D6E-409C-BE32-E72D297353CC}">
                <c16:uniqueId val="{00000005-04BD-4FA6-936F-9E84089283EC}"/>
              </c:ext>
            </c:extLst>
          </c:dPt>
          <c:dPt>
            <c:idx val="5"/>
            <c:marker>
              <c:spPr>
                <a:solidFill>
                  <a:srgbClr val="002060"/>
                </a:solidFill>
                <a:ln>
                  <a:noFill/>
                </a:ln>
              </c:spPr>
            </c:marker>
            <c:bubble3D val="0"/>
            <c:extLst>
              <c:ext xmlns:c16="http://schemas.microsoft.com/office/drawing/2014/chart" uri="{C3380CC4-5D6E-409C-BE32-E72D297353CC}">
                <c16:uniqueId val="{00000006-04BD-4FA6-936F-9E84089283EC}"/>
              </c:ext>
            </c:extLst>
          </c:dPt>
          <c:cat>
            <c:multiLvlStrRef>
              <c:f>_TIP_ESC_INT_!$B$2:$C$7</c:f>
              <c:multiLvlStrCache>
                <c:ptCount val="6"/>
                <c:lvl>
                  <c:pt idx="0">
                    <c:v>2015</c:v>
                  </c:pt>
                  <c:pt idx="1">
                    <c:v>2018</c:v>
                  </c:pt>
                  <c:pt idx="2">
                    <c:v>2015</c:v>
                  </c:pt>
                  <c:pt idx="3">
                    <c:v>2018</c:v>
                  </c:pt>
                  <c:pt idx="4">
                    <c:v>2015</c:v>
                  </c:pt>
                  <c:pt idx="5">
                    <c:v>2018</c:v>
                  </c:pt>
                </c:lvl>
                <c:lvl>
                  <c:pt idx="0">
                    <c:v>Jalisco</c:v>
                  </c:pt>
                  <c:pt idx="2">
                    <c:v>General Pública</c:v>
                  </c:pt>
                  <c:pt idx="4">
                    <c:v>Privada</c:v>
                  </c:pt>
                </c:lvl>
              </c:multiLvlStrCache>
            </c:multiLvlStrRef>
          </c:cat>
          <c:val>
            <c:numRef>
              <c:f>_TIP_ESC_INT_!$E$2:$E$7</c:f>
              <c:numCache>
                <c:formatCode>General</c:formatCode>
                <c:ptCount val="6"/>
                <c:pt idx="0">
                  <c:v>502.96</c:v>
                </c:pt>
                <c:pt idx="1">
                  <c:v>520.36300000000006</c:v>
                </c:pt>
                <c:pt idx="2">
                  <c:v>491.55700000000002</c:v>
                </c:pt>
                <c:pt idx="3">
                  <c:v>509.15899999999999</c:v>
                </c:pt>
                <c:pt idx="4">
                  <c:v>601.09900000000005</c:v>
                </c:pt>
                <c:pt idx="5">
                  <c:v>629.53200000000004</c:v>
                </c:pt>
              </c:numCache>
            </c:numRef>
          </c:val>
          <c:smooth val="0"/>
          <c:extLst>
            <c:ext xmlns:c16="http://schemas.microsoft.com/office/drawing/2014/chart" uri="{C3380CC4-5D6E-409C-BE32-E72D297353CC}">
              <c16:uniqueId val="{00000007-04BD-4FA6-936F-9E84089283EC}"/>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4BD-4FA6-936F-9E84089283EC}"/>
              </c:ext>
            </c:extLst>
          </c:dPt>
          <c:dPt>
            <c:idx val="3"/>
            <c:marker>
              <c:spPr>
                <a:solidFill>
                  <a:srgbClr val="002060"/>
                </a:solidFill>
                <a:ln>
                  <a:noFill/>
                </a:ln>
              </c:spPr>
            </c:marker>
            <c:bubble3D val="0"/>
            <c:extLst>
              <c:ext xmlns:c16="http://schemas.microsoft.com/office/drawing/2014/chart" uri="{C3380CC4-5D6E-409C-BE32-E72D297353CC}">
                <c16:uniqueId val="{00000009-04BD-4FA6-936F-9E84089283EC}"/>
              </c:ext>
            </c:extLst>
          </c:dPt>
          <c:dPt>
            <c:idx val="5"/>
            <c:marker>
              <c:spPr>
                <a:solidFill>
                  <a:srgbClr val="002060"/>
                </a:solidFill>
                <a:ln>
                  <a:noFill/>
                </a:ln>
              </c:spPr>
            </c:marker>
            <c:bubble3D val="0"/>
            <c:extLst>
              <c:ext xmlns:c16="http://schemas.microsoft.com/office/drawing/2014/chart" uri="{C3380CC4-5D6E-409C-BE32-E72D297353CC}">
                <c16:uniqueId val="{0000000A-04BD-4FA6-936F-9E84089283E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4BD-4FA6-936F-9E84089283E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4BD-4FA6-936F-9E84089283E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4BD-4FA6-936F-9E84089283E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Jalisco</c:v>
                  </c:pt>
                  <c:pt idx="2">
                    <c:v>General Pública</c:v>
                  </c:pt>
                  <c:pt idx="4">
                    <c:v>Privada</c:v>
                  </c:pt>
                </c:lvl>
              </c:multiLvlStrCache>
            </c:multiLvlStrRef>
          </c:cat>
          <c:val>
            <c:numRef>
              <c:f>_TIP_ESC_INT_!$F$2:$F$7</c:f>
              <c:numCache>
                <c:formatCode>General</c:formatCode>
                <c:ptCount val="6"/>
                <c:pt idx="0">
                  <c:v>495</c:v>
                </c:pt>
                <c:pt idx="1">
                  <c:v>513</c:v>
                </c:pt>
                <c:pt idx="2">
                  <c:v>483</c:v>
                </c:pt>
                <c:pt idx="3">
                  <c:v>501</c:v>
                </c:pt>
                <c:pt idx="4">
                  <c:v>581</c:v>
                </c:pt>
                <c:pt idx="5">
                  <c:v>616</c:v>
                </c:pt>
              </c:numCache>
            </c:numRef>
          </c:val>
          <c:smooth val="0"/>
          <c:extLst>
            <c:ext xmlns:c16="http://schemas.microsoft.com/office/drawing/2014/chart" uri="{C3380CC4-5D6E-409C-BE32-E72D297353CC}">
              <c16:uniqueId val="{0000000B-04BD-4FA6-936F-9E84089283EC}"/>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FE4-45A1-88EF-6C963FEFA84F}"/>
              </c:ext>
            </c:extLst>
          </c:dPt>
          <c:dPt>
            <c:idx val="3"/>
            <c:marker>
              <c:spPr>
                <a:solidFill>
                  <a:srgbClr val="002060"/>
                </a:solidFill>
                <a:ln>
                  <a:noFill/>
                </a:ln>
              </c:spPr>
            </c:marker>
            <c:bubble3D val="0"/>
            <c:extLst>
              <c:ext xmlns:c16="http://schemas.microsoft.com/office/drawing/2014/chart" uri="{C3380CC4-5D6E-409C-BE32-E72D297353CC}">
                <c16:uniqueId val="{00000001-7FE4-45A1-88EF-6C963FEFA84F}"/>
              </c:ext>
            </c:extLst>
          </c:dPt>
          <c:dPt>
            <c:idx val="5"/>
            <c:marker>
              <c:spPr>
                <a:solidFill>
                  <a:srgbClr val="002060"/>
                </a:solidFill>
                <a:ln>
                  <a:noFill/>
                </a:ln>
              </c:spPr>
            </c:marker>
            <c:bubble3D val="0"/>
            <c:extLst>
              <c:ext xmlns:c16="http://schemas.microsoft.com/office/drawing/2014/chart" uri="{C3380CC4-5D6E-409C-BE32-E72D297353CC}">
                <c16:uniqueId val="{00000002-7FE4-45A1-88EF-6C963FEFA84F}"/>
              </c:ext>
            </c:extLst>
          </c:dPt>
          <c:cat>
            <c:multiLvlStrRef>
              <c:f>_TIP_ESC_INT_!$B$27:$C$32</c:f>
              <c:multiLvlStrCache>
                <c:ptCount val="6"/>
                <c:lvl>
                  <c:pt idx="0">
                    <c:v>2015</c:v>
                  </c:pt>
                  <c:pt idx="1">
                    <c:v>2018</c:v>
                  </c:pt>
                  <c:pt idx="2">
                    <c:v>2015</c:v>
                  </c:pt>
                  <c:pt idx="3">
                    <c:v>2018</c:v>
                  </c:pt>
                  <c:pt idx="4">
                    <c:v>2015</c:v>
                  </c:pt>
                  <c:pt idx="5">
                    <c:v>2018</c:v>
                  </c:pt>
                </c:lvl>
                <c:lvl>
                  <c:pt idx="0">
                    <c:v>Jalisco</c:v>
                  </c:pt>
                  <c:pt idx="2">
                    <c:v>General Pública</c:v>
                  </c:pt>
                  <c:pt idx="4">
                    <c:v>Privada</c:v>
                  </c:pt>
                </c:lvl>
              </c:multiLvlStrCache>
            </c:multiLvlStrRef>
          </c:cat>
          <c:val>
            <c:numRef>
              <c:f>_TIP_ESC_INT_!$D$27:$D$32</c:f>
              <c:numCache>
                <c:formatCode>General</c:formatCode>
                <c:ptCount val="6"/>
                <c:pt idx="0">
                  <c:v>489.04</c:v>
                </c:pt>
                <c:pt idx="1">
                  <c:v>526.04499999999996</c:v>
                </c:pt>
                <c:pt idx="2">
                  <c:v>478.44299999999998</c:v>
                </c:pt>
                <c:pt idx="3">
                  <c:v>515.24900000000002</c:v>
                </c:pt>
                <c:pt idx="4">
                  <c:v>543.702</c:v>
                </c:pt>
                <c:pt idx="5">
                  <c:v>602.702</c:v>
                </c:pt>
              </c:numCache>
            </c:numRef>
          </c:val>
          <c:smooth val="0"/>
          <c:extLst>
            <c:ext xmlns:c16="http://schemas.microsoft.com/office/drawing/2014/chart" uri="{C3380CC4-5D6E-409C-BE32-E72D297353CC}">
              <c16:uniqueId val="{00000003-7FE4-45A1-88EF-6C963FEFA84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FE4-45A1-88EF-6C963FEFA84F}"/>
              </c:ext>
            </c:extLst>
          </c:dPt>
          <c:dPt>
            <c:idx val="3"/>
            <c:marker>
              <c:spPr>
                <a:solidFill>
                  <a:srgbClr val="002060"/>
                </a:solidFill>
                <a:ln>
                  <a:noFill/>
                </a:ln>
              </c:spPr>
            </c:marker>
            <c:bubble3D val="0"/>
            <c:extLst>
              <c:ext xmlns:c16="http://schemas.microsoft.com/office/drawing/2014/chart" uri="{C3380CC4-5D6E-409C-BE32-E72D297353CC}">
                <c16:uniqueId val="{00000005-7FE4-45A1-88EF-6C963FEFA84F}"/>
              </c:ext>
            </c:extLst>
          </c:dPt>
          <c:dPt>
            <c:idx val="5"/>
            <c:marker>
              <c:spPr>
                <a:solidFill>
                  <a:srgbClr val="002060"/>
                </a:solidFill>
                <a:ln>
                  <a:noFill/>
                </a:ln>
              </c:spPr>
            </c:marker>
            <c:bubble3D val="0"/>
            <c:extLst>
              <c:ext xmlns:c16="http://schemas.microsoft.com/office/drawing/2014/chart" uri="{C3380CC4-5D6E-409C-BE32-E72D297353CC}">
                <c16:uniqueId val="{00000006-7FE4-45A1-88EF-6C963FEFA84F}"/>
              </c:ext>
            </c:extLst>
          </c:dPt>
          <c:cat>
            <c:multiLvlStrRef>
              <c:f>_TIP_ESC_INT_!$B$27:$C$32</c:f>
              <c:multiLvlStrCache>
                <c:ptCount val="6"/>
                <c:lvl>
                  <c:pt idx="0">
                    <c:v>2015</c:v>
                  </c:pt>
                  <c:pt idx="1">
                    <c:v>2018</c:v>
                  </c:pt>
                  <c:pt idx="2">
                    <c:v>2015</c:v>
                  </c:pt>
                  <c:pt idx="3">
                    <c:v>2018</c:v>
                  </c:pt>
                  <c:pt idx="4">
                    <c:v>2015</c:v>
                  </c:pt>
                  <c:pt idx="5">
                    <c:v>2018</c:v>
                  </c:pt>
                </c:lvl>
                <c:lvl>
                  <c:pt idx="0">
                    <c:v>Jalisco</c:v>
                  </c:pt>
                  <c:pt idx="2">
                    <c:v>General Pública</c:v>
                  </c:pt>
                  <c:pt idx="4">
                    <c:v>Privada</c:v>
                  </c:pt>
                </c:lvl>
              </c:multiLvlStrCache>
            </c:multiLvlStrRef>
          </c:cat>
          <c:val>
            <c:numRef>
              <c:f>_TIP_ESC_INT_!$E$27:$E$32</c:f>
              <c:numCache>
                <c:formatCode>General</c:formatCode>
                <c:ptCount val="6"/>
                <c:pt idx="0">
                  <c:v>504.96</c:v>
                </c:pt>
                <c:pt idx="1">
                  <c:v>543.95500000000004</c:v>
                </c:pt>
                <c:pt idx="2">
                  <c:v>495.55700000000002</c:v>
                </c:pt>
                <c:pt idx="3">
                  <c:v>534.75099999999998</c:v>
                </c:pt>
                <c:pt idx="4">
                  <c:v>584.298</c:v>
                </c:pt>
                <c:pt idx="5">
                  <c:v>643.298</c:v>
                </c:pt>
              </c:numCache>
            </c:numRef>
          </c:val>
          <c:smooth val="0"/>
          <c:extLst>
            <c:ext xmlns:c16="http://schemas.microsoft.com/office/drawing/2014/chart" uri="{C3380CC4-5D6E-409C-BE32-E72D297353CC}">
              <c16:uniqueId val="{00000007-7FE4-45A1-88EF-6C963FEFA84F}"/>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FE4-45A1-88EF-6C963FEFA84F}"/>
              </c:ext>
            </c:extLst>
          </c:dPt>
          <c:dPt>
            <c:idx val="3"/>
            <c:marker>
              <c:spPr>
                <a:solidFill>
                  <a:srgbClr val="002060"/>
                </a:solidFill>
                <a:ln>
                  <a:noFill/>
                </a:ln>
              </c:spPr>
            </c:marker>
            <c:bubble3D val="0"/>
            <c:extLst>
              <c:ext xmlns:c16="http://schemas.microsoft.com/office/drawing/2014/chart" uri="{C3380CC4-5D6E-409C-BE32-E72D297353CC}">
                <c16:uniqueId val="{00000009-7FE4-45A1-88EF-6C963FEFA84F}"/>
              </c:ext>
            </c:extLst>
          </c:dPt>
          <c:dPt>
            <c:idx val="5"/>
            <c:marker>
              <c:spPr>
                <a:solidFill>
                  <a:srgbClr val="002060"/>
                </a:solidFill>
                <a:ln>
                  <a:noFill/>
                </a:ln>
              </c:spPr>
            </c:marker>
            <c:bubble3D val="0"/>
            <c:extLst>
              <c:ext xmlns:c16="http://schemas.microsoft.com/office/drawing/2014/chart" uri="{C3380CC4-5D6E-409C-BE32-E72D297353CC}">
                <c16:uniqueId val="{0000000A-7FE4-45A1-88EF-6C963FEFA84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FE4-45A1-88EF-6C963FEFA84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FE4-45A1-88EF-6C963FEFA84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FE4-45A1-88EF-6C963FEFA84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Jalisco</c:v>
                  </c:pt>
                  <c:pt idx="2">
                    <c:v>General Pública</c:v>
                  </c:pt>
                  <c:pt idx="4">
                    <c:v>Privada</c:v>
                  </c:pt>
                </c:lvl>
              </c:multiLvlStrCache>
            </c:multiLvlStrRef>
          </c:cat>
          <c:val>
            <c:numRef>
              <c:f>_TIP_ESC_INT_!$F$27:$F$32</c:f>
              <c:numCache>
                <c:formatCode>General</c:formatCode>
                <c:ptCount val="6"/>
                <c:pt idx="0">
                  <c:v>497</c:v>
                </c:pt>
                <c:pt idx="1">
                  <c:v>535</c:v>
                </c:pt>
                <c:pt idx="2">
                  <c:v>487</c:v>
                </c:pt>
                <c:pt idx="3">
                  <c:v>525</c:v>
                </c:pt>
                <c:pt idx="4">
                  <c:v>564</c:v>
                </c:pt>
                <c:pt idx="5">
                  <c:v>623</c:v>
                </c:pt>
              </c:numCache>
            </c:numRef>
          </c:val>
          <c:smooth val="0"/>
          <c:extLst>
            <c:ext xmlns:c16="http://schemas.microsoft.com/office/drawing/2014/chart" uri="{C3380CC4-5D6E-409C-BE32-E72D297353CC}">
              <c16:uniqueId val="{0000000B-7FE4-45A1-88EF-6C963FEFA84F}"/>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B921F4C-B04D-4D29-BBBA-2420E12876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37E-4663-BBA2-94B28DF90111}"/>
                </c:ext>
              </c:extLst>
            </c:dLbl>
            <c:dLbl>
              <c:idx val="1"/>
              <c:tx>
                <c:rich>
                  <a:bodyPr/>
                  <a:lstStyle/>
                  <a:p>
                    <a:fld id="{0E12F1E9-A1EF-44E2-B209-12AC14E05B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37E-4663-BBA2-94B28DF90111}"/>
                </c:ext>
              </c:extLst>
            </c:dLbl>
            <c:dLbl>
              <c:idx val="2"/>
              <c:tx>
                <c:rich>
                  <a:bodyPr/>
                  <a:lstStyle/>
                  <a:p>
                    <a:fld id="{22B27F90-BD32-4174-BE42-DDBBF8B5254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D37E-4663-BBA2-94B28DF9011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37E-4663-BBA2-94B28DF90111}"/>
                </c:ext>
              </c:extLst>
            </c:dLbl>
            <c:dLbl>
              <c:idx val="4"/>
              <c:tx>
                <c:rich>
                  <a:bodyPr/>
                  <a:lstStyle/>
                  <a:p>
                    <a:fld id="{3920065F-AA8A-4D34-883D-7DCD9EB67C9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37E-4663-BBA2-94B28DF90111}"/>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Jalisco</c:v>
                </c:pt>
              </c:strCache>
            </c:strRef>
          </c:cat>
          <c:val>
            <c:numRef>
              <c:f>_MARGINC_!$C$2:$C$6</c:f>
              <c:numCache>
                <c:formatCode>General</c:formatCode>
                <c:ptCount val="5"/>
                <c:pt idx="0">
                  <c:v>-60.9</c:v>
                </c:pt>
                <c:pt idx="1">
                  <c:v>-49.9</c:v>
                </c:pt>
                <c:pt idx="2">
                  <c:v>-28.4</c:v>
                </c:pt>
                <c:pt idx="4">
                  <c:v>-44.6</c:v>
                </c:pt>
              </c:numCache>
            </c:numRef>
          </c:val>
          <c:extLst>
            <c:ext xmlns:c15="http://schemas.microsoft.com/office/drawing/2012/chart" uri="{02D57815-91ED-43cb-92C2-25804820EDAC}">
              <c15:datalabelsRange>
                <c15:f>_MARGINC_!$G$2:$G$6</c15:f>
                <c15:dlblRangeCache>
                  <c:ptCount val="5"/>
                  <c:pt idx="0">
                    <c:v>60.9</c:v>
                  </c:pt>
                  <c:pt idx="1">
                    <c:v>49.9</c:v>
                  </c:pt>
                  <c:pt idx="2">
                    <c:v>28.4</c:v>
                  </c:pt>
                  <c:pt idx="4">
                    <c:v>44.6</c:v>
                  </c:pt>
                </c15:dlblRangeCache>
              </c15:datalabelsRange>
            </c:ext>
            <c:ext xmlns:c16="http://schemas.microsoft.com/office/drawing/2014/chart" uri="{C3380CC4-5D6E-409C-BE32-E72D297353CC}">
              <c16:uniqueId val="{00000005-D37E-4663-BBA2-94B28DF90111}"/>
            </c:ext>
          </c:extLst>
        </c:ser>
        <c:ser>
          <c:idx val="1"/>
          <c:order val="1"/>
          <c:tx>
            <c:v>NII</c:v>
          </c:tx>
          <c:spPr>
            <a:solidFill>
              <a:srgbClr val="B07CAA"/>
            </a:solidFill>
          </c:spPr>
          <c:invertIfNegative val="0"/>
          <c:dLbls>
            <c:dLbl>
              <c:idx val="0"/>
              <c:tx>
                <c:rich>
                  <a:bodyPr/>
                  <a:lstStyle/>
                  <a:p>
                    <a:fld id="{57D65A18-4A56-496C-861D-40E0C92CFDA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37E-4663-BBA2-94B28DF90111}"/>
                </c:ext>
              </c:extLst>
            </c:dLbl>
            <c:dLbl>
              <c:idx val="1"/>
              <c:tx>
                <c:rich>
                  <a:bodyPr/>
                  <a:lstStyle/>
                  <a:p>
                    <a:fld id="{AD8632C0-051B-4764-A902-4D82110C4A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37E-4663-BBA2-94B28DF90111}"/>
                </c:ext>
              </c:extLst>
            </c:dLbl>
            <c:dLbl>
              <c:idx val="2"/>
              <c:tx>
                <c:rich>
                  <a:bodyPr/>
                  <a:lstStyle/>
                  <a:p>
                    <a:fld id="{63E4E56E-1A54-4860-A37E-1BA3355456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D37E-4663-BBA2-94B28DF9011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37E-4663-BBA2-94B28DF90111}"/>
                </c:ext>
              </c:extLst>
            </c:dLbl>
            <c:dLbl>
              <c:idx val="4"/>
              <c:tx>
                <c:rich>
                  <a:bodyPr/>
                  <a:lstStyle/>
                  <a:p>
                    <a:fld id="{B1B53143-7BF0-4541-A05D-89919C8BA5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37E-4663-BBA2-94B28DF901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Jalisco</c:v>
                </c:pt>
              </c:strCache>
            </c:strRef>
          </c:cat>
          <c:val>
            <c:numRef>
              <c:f>_MARGINC_!$D$2:$D$6</c:f>
              <c:numCache>
                <c:formatCode>General</c:formatCode>
                <c:ptCount val="5"/>
                <c:pt idx="0">
                  <c:v>29.4</c:v>
                </c:pt>
                <c:pt idx="1">
                  <c:v>34.5</c:v>
                </c:pt>
                <c:pt idx="2">
                  <c:v>35.6</c:v>
                </c:pt>
                <c:pt idx="4">
                  <c:v>34.1</c:v>
                </c:pt>
              </c:numCache>
            </c:numRef>
          </c:val>
          <c:extLst>
            <c:ext xmlns:c15="http://schemas.microsoft.com/office/drawing/2012/chart" uri="{02D57815-91ED-43cb-92C2-25804820EDAC}">
              <c15:datalabelsRange>
                <c15:f>_MARGINC_!$H$2:$H$6</c15:f>
                <c15:dlblRangeCache>
                  <c:ptCount val="5"/>
                  <c:pt idx="0">
                    <c:v>29.4</c:v>
                  </c:pt>
                  <c:pt idx="1">
                    <c:v>34.5</c:v>
                  </c:pt>
                  <c:pt idx="2">
                    <c:v>35.6</c:v>
                  </c:pt>
                  <c:pt idx="4">
                    <c:v>34.1</c:v>
                  </c:pt>
                </c15:dlblRangeCache>
              </c15:datalabelsRange>
            </c:ext>
            <c:ext xmlns:c16="http://schemas.microsoft.com/office/drawing/2014/chart" uri="{C3380CC4-5D6E-409C-BE32-E72D297353CC}">
              <c16:uniqueId val="{0000000B-D37E-4663-BBA2-94B28DF90111}"/>
            </c:ext>
          </c:extLst>
        </c:ser>
        <c:ser>
          <c:idx val="2"/>
          <c:order val="2"/>
          <c:tx>
            <c:v>NIII</c:v>
          </c:tx>
          <c:spPr>
            <a:solidFill>
              <a:srgbClr val="9A528E"/>
            </a:solidFill>
          </c:spPr>
          <c:invertIfNegative val="0"/>
          <c:dLbls>
            <c:dLbl>
              <c:idx val="0"/>
              <c:tx>
                <c:rich>
                  <a:bodyPr/>
                  <a:lstStyle/>
                  <a:p>
                    <a:fld id="{4FCA027E-533B-4F9E-9B91-1A3A2C7C3ED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37E-4663-BBA2-94B28DF90111}"/>
                </c:ext>
              </c:extLst>
            </c:dLbl>
            <c:dLbl>
              <c:idx val="1"/>
              <c:tx>
                <c:rich>
                  <a:bodyPr/>
                  <a:lstStyle/>
                  <a:p>
                    <a:fld id="{3C44EDB9-27DF-49EB-8067-07925075F02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D37E-4663-BBA2-94B28DF90111}"/>
                </c:ext>
              </c:extLst>
            </c:dLbl>
            <c:dLbl>
              <c:idx val="2"/>
              <c:tx>
                <c:rich>
                  <a:bodyPr/>
                  <a:lstStyle/>
                  <a:p>
                    <a:fld id="{FB1A089C-7A7E-459A-9CF4-850F45C224E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37E-4663-BBA2-94B28DF9011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37E-4663-BBA2-94B28DF90111}"/>
                </c:ext>
              </c:extLst>
            </c:dLbl>
            <c:dLbl>
              <c:idx val="4"/>
              <c:tx>
                <c:rich>
                  <a:bodyPr/>
                  <a:lstStyle/>
                  <a:p>
                    <a:fld id="{76EE0090-4FF1-4A28-AF63-F08EA82559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37E-4663-BBA2-94B28DF901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Jalisco</c:v>
                </c:pt>
              </c:strCache>
            </c:strRef>
          </c:cat>
          <c:val>
            <c:numRef>
              <c:f>_MARGINC_!$E$2:$E$6</c:f>
              <c:numCache>
                <c:formatCode>General</c:formatCode>
                <c:ptCount val="5"/>
                <c:pt idx="0">
                  <c:v>9.1999999999999993</c:v>
                </c:pt>
                <c:pt idx="1">
                  <c:v>13.7</c:v>
                </c:pt>
                <c:pt idx="2">
                  <c:v>27.6</c:v>
                </c:pt>
                <c:pt idx="4">
                  <c:v>17.600000000000001</c:v>
                </c:pt>
              </c:numCache>
            </c:numRef>
          </c:val>
          <c:extLst>
            <c:ext xmlns:c15="http://schemas.microsoft.com/office/drawing/2012/chart" uri="{02D57815-91ED-43cb-92C2-25804820EDAC}">
              <c15:datalabelsRange>
                <c15:f>_MARGINC_!$I$2:$I$6</c15:f>
                <c15:dlblRangeCache>
                  <c:ptCount val="5"/>
                  <c:pt idx="0">
                    <c:v>9.2</c:v>
                  </c:pt>
                  <c:pt idx="1">
                    <c:v>13.7</c:v>
                  </c:pt>
                  <c:pt idx="2">
                    <c:v>27.6</c:v>
                  </c:pt>
                  <c:pt idx="4">
                    <c:v>17.6</c:v>
                  </c:pt>
                </c15:dlblRangeCache>
              </c15:datalabelsRange>
            </c:ext>
            <c:ext xmlns:c16="http://schemas.microsoft.com/office/drawing/2014/chart" uri="{C3380CC4-5D6E-409C-BE32-E72D297353CC}">
              <c16:uniqueId val="{00000011-D37E-4663-BBA2-94B28DF90111}"/>
            </c:ext>
          </c:extLst>
        </c:ser>
        <c:ser>
          <c:idx val="3"/>
          <c:order val="3"/>
          <c:tx>
            <c:v>NIV</c:v>
          </c:tx>
          <c:spPr>
            <a:solidFill>
              <a:srgbClr val="862A77"/>
            </a:solidFill>
          </c:spPr>
          <c:invertIfNegative val="0"/>
          <c:dLbls>
            <c:dLbl>
              <c:idx val="0"/>
              <c:layout>
                <c:manualLayout>
                  <c:x val="2.1212121212121102E-2"/>
                  <c:y val="0"/>
                </c:manualLayout>
              </c:layout>
              <c:tx>
                <c:rich>
                  <a:bodyPr/>
                  <a:lstStyle/>
                  <a:p>
                    <a:pPr>
                      <a:defRPr sz="1400" b="1" baseline="0">
                        <a:solidFill>
                          <a:srgbClr val="862A77"/>
                        </a:solidFill>
                        <a:latin typeface="Calibri"/>
                      </a:defRPr>
                    </a:pPr>
                    <a:fld id="{E9043273-7FF1-4971-8886-27ABC2D4AC8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37E-4663-BBA2-94B28DF90111}"/>
                </c:ext>
              </c:extLst>
            </c:dLbl>
            <c:dLbl>
              <c:idx val="1"/>
              <c:layout>
                <c:manualLayout>
                  <c:x val="2.7272727272727271E-2"/>
                  <c:y val="0"/>
                </c:manualLayout>
              </c:layout>
              <c:tx>
                <c:rich>
                  <a:bodyPr/>
                  <a:lstStyle/>
                  <a:p>
                    <a:pPr>
                      <a:defRPr sz="1400" b="1" baseline="0">
                        <a:solidFill>
                          <a:srgbClr val="862A77"/>
                        </a:solidFill>
                        <a:latin typeface="Calibri"/>
                      </a:defRPr>
                    </a:pPr>
                    <a:fld id="{5C53B494-5EC9-4B86-8663-E13632266218}"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D37E-4663-BBA2-94B28DF90111}"/>
                </c:ext>
              </c:extLst>
            </c:dLbl>
            <c:dLbl>
              <c:idx val="2"/>
              <c:tx>
                <c:rich>
                  <a:bodyPr/>
                  <a:lstStyle/>
                  <a:p>
                    <a:fld id="{4388B7E5-919E-4CD8-8FD0-72633BEAD5A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37E-4663-BBA2-94B28DF90111}"/>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37E-4663-BBA2-94B28DF90111}"/>
                </c:ext>
              </c:extLst>
            </c:dLbl>
            <c:dLbl>
              <c:idx val="4"/>
              <c:layout>
                <c:manualLayout>
                  <c:x val="2.7272727272727271E-2"/>
                  <c:y val="-1.5277601289623993E-17"/>
                </c:manualLayout>
              </c:layout>
              <c:tx>
                <c:rich>
                  <a:bodyPr/>
                  <a:lstStyle/>
                  <a:p>
                    <a:pPr>
                      <a:defRPr sz="1400" b="1" baseline="0">
                        <a:solidFill>
                          <a:srgbClr val="862A77"/>
                        </a:solidFill>
                        <a:latin typeface="Calibri"/>
                      </a:defRPr>
                    </a:pPr>
                    <a:fld id="{FB1EB695-F479-438F-9727-3B520D2634B7}"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37E-4663-BBA2-94B28DF90111}"/>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Jalisco</c:v>
                </c:pt>
              </c:strCache>
            </c:strRef>
          </c:cat>
          <c:val>
            <c:numRef>
              <c:f>_MARGINC_!$F$2:$F$6</c:f>
              <c:numCache>
                <c:formatCode>General</c:formatCode>
                <c:ptCount val="5"/>
                <c:pt idx="0">
                  <c:v>0.5</c:v>
                </c:pt>
                <c:pt idx="1">
                  <c:v>1.9</c:v>
                </c:pt>
                <c:pt idx="2">
                  <c:v>8.4</c:v>
                </c:pt>
                <c:pt idx="4">
                  <c:v>3.8</c:v>
                </c:pt>
              </c:numCache>
            </c:numRef>
          </c:val>
          <c:extLst>
            <c:ext xmlns:c15="http://schemas.microsoft.com/office/drawing/2012/chart" uri="{02D57815-91ED-43cb-92C2-25804820EDAC}">
              <c15:datalabelsRange>
                <c15:f>_MARGINC_!$J$2:$J$6</c15:f>
                <c15:dlblRangeCache>
                  <c:ptCount val="5"/>
                  <c:pt idx="0">
                    <c:v>0.5˟</c:v>
                  </c:pt>
                  <c:pt idx="1">
                    <c:v>1.9˟</c:v>
                  </c:pt>
                  <c:pt idx="2">
                    <c:v>8.4</c:v>
                  </c:pt>
                  <c:pt idx="4">
                    <c:v>3.8</c:v>
                  </c:pt>
                </c15:dlblRangeCache>
              </c15:datalabelsRange>
            </c:ext>
            <c:ext xmlns:c16="http://schemas.microsoft.com/office/drawing/2014/chart" uri="{C3380CC4-5D6E-409C-BE32-E72D297353CC}">
              <c16:uniqueId val="{00000017-D37E-4663-BBA2-94B28DF90111}"/>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BF83D7F6-510F-4E71-B73A-5B5ACFE7A0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2BD-4CF3-B0EC-EC533EFA2792}"/>
                </c:ext>
              </c:extLst>
            </c:dLbl>
            <c:dLbl>
              <c:idx val="1"/>
              <c:tx>
                <c:rich>
                  <a:bodyPr/>
                  <a:lstStyle/>
                  <a:p>
                    <a:fld id="{3977E591-E8D4-4FF8-B106-3F344273039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2BD-4CF3-B0EC-EC533EFA2792}"/>
                </c:ext>
              </c:extLst>
            </c:dLbl>
            <c:dLbl>
              <c:idx val="2"/>
              <c:tx>
                <c:rich>
                  <a:bodyPr/>
                  <a:lstStyle/>
                  <a:p>
                    <a:fld id="{49781B29-16B0-471F-B366-DD1FFBF7757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62BD-4CF3-B0EC-EC533EFA279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D-4CF3-B0EC-EC533EFA2792}"/>
                </c:ext>
              </c:extLst>
            </c:dLbl>
            <c:dLbl>
              <c:idx val="4"/>
              <c:tx>
                <c:rich>
                  <a:bodyPr/>
                  <a:lstStyle/>
                  <a:p>
                    <a:fld id="{30C1E9D1-7F42-4CD0-A7BA-6ECE1F2E20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2BD-4CF3-B0EC-EC533EFA2792}"/>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Jalisco</c:v>
                </c:pt>
              </c:strCache>
            </c:strRef>
          </c:cat>
          <c:val>
            <c:numRef>
              <c:f>_MARGINC_!$C$28:$C$32</c:f>
              <c:numCache>
                <c:formatCode>General</c:formatCode>
                <c:ptCount val="5"/>
                <c:pt idx="0">
                  <c:v>-61.4</c:v>
                </c:pt>
                <c:pt idx="1">
                  <c:v>-52</c:v>
                </c:pt>
                <c:pt idx="2">
                  <c:v>-33.700000000000003</c:v>
                </c:pt>
                <c:pt idx="4">
                  <c:v>-47.6</c:v>
                </c:pt>
              </c:numCache>
            </c:numRef>
          </c:val>
          <c:extLst>
            <c:ext xmlns:c15="http://schemas.microsoft.com/office/drawing/2012/chart" uri="{02D57815-91ED-43cb-92C2-25804820EDAC}">
              <c15:datalabelsRange>
                <c15:f>_MARGINC_!$G$28:$G$32</c15:f>
                <c15:dlblRangeCache>
                  <c:ptCount val="5"/>
                  <c:pt idx="0">
                    <c:v>61.4</c:v>
                  </c:pt>
                  <c:pt idx="1">
                    <c:v>52.0</c:v>
                  </c:pt>
                  <c:pt idx="2">
                    <c:v>33.7</c:v>
                  </c:pt>
                  <c:pt idx="4">
                    <c:v>47.6</c:v>
                  </c:pt>
                </c15:dlblRangeCache>
              </c15:datalabelsRange>
            </c:ext>
            <c:ext xmlns:c16="http://schemas.microsoft.com/office/drawing/2014/chart" uri="{C3380CC4-5D6E-409C-BE32-E72D297353CC}">
              <c16:uniqueId val="{00000005-62BD-4CF3-B0EC-EC533EFA2792}"/>
            </c:ext>
          </c:extLst>
        </c:ser>
        <c:ser>
          <c:idx val="1"/>
          <c:order val="1"/>
          <c:tx>
            <c:v>NII</c:v>
          </c:tx>
          <c:spPr>
            <a:solidFill>
              <a:srgbClr val="B07CAA"/>
            </a:solidFill>
          </c:spPr>
          <c:invertIfNegative val="0"/>
          <c:dLbls>
            <c:dLbl>
              <c:idx val="0"/>
              <c:tx>
                <c:rich>
                  <a:bodyPr/>
                  <a:lstStyle/>
                  <a:p>
                    <a:fld id="{534AB084-09B5-44AA-89F6-477D1F5DF71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2BD-4CF3-B0EC-EC533EFA2792}"/>
                </c:ext>
              </c:extLst>
            </c:dLbl>
            <c:dLbl>
              <c:idx val="1"/>
              <c:tx>
                <c:rich>
                  <a:bodyPr/>
                  <a:lstStyle/>
                  <a:p>
                    <a:fld id="{A0B7187D-D222-4C66-994B-E095B61FEF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62BD-4CF3-B0EC-EC533EFA2792}"/>
                </c:ext>
              </c:extLst>
            </c:dLbl>
            <c:dLbl>
              <c:idx val="2"/>
              <c:tx>
                <c:rich>
                  <a:bodyPr/>
                  <a:lstStyle/>
                  <a:p>
                    <a:fld id="{BCBAB018-3909-41B0-A091-2B0F7D8EC7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2BD-4CF3-B0EC-EC533EFA279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BD-4CF3-B0EC-EC533EFA2792}"/>
                </c:ext>
              </c:extLst>
            </c:dLbl>
            <c:dLbl>
              <c:idx val="4"/>
              <c:tx>
                <c:rich>
                  <a:bodyPr/>
                  <a:lstStyle/>
                  <a:p>
                    <a:fld id="{72904607-AE6B-435D-B6C3-C240F4E821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2BD-4CF3-B0EC-EC533EFA279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Jalisco</c:v>
                </c:pt>
              </c:strCache>
            </c:strRef>
          </c:cat>
          <c:val>
            <c:numRef>
              <c:f>_MARGINC_!$D$28:$D$32</c:f>
              <c:numCache>
                <c:formatCode>General</c:formatCode>
                <c:ptCount val="5"/>
                <c:pt idx="0">
                  <c:v>17.5</c:v>
                </c:pt>
                <c:pt idx="1">
                  <c:v>19.3</c:v>
                </c:pt>
                <c:pt idx="2">
                  <c:v>19.8</c:v>
                </c:pt>
                <c:pt idx="4">
                  <c:v>19.3</c:v>
                </c:pt>
              </c:numCache>
            </c:numRef>
          </c:val>
          <c:extLst>
            <c:ext xmlns:c15="http://schemas.microsoft.com/office/drawing/2012/chart" uri="{02D57815-91ED-43cb-92C2-25804820EDAC}">
              <c15:datalabelsRange>
                <c15:f>_MARGINC_!$H$28:$H$32</c15:f>
                <c15:dlblRangeCache>
                  <c:ptCount val="5"/>
                  <c:pt idx="0">
                    <c:v>17.5</c:v>
                  </c:pt>
                  <c:pt idx="1">
                    <c:v>19.3</c:v>
                  </c:pt>
                  <c:pt idx="2">
                    <c:v>19.8</c:v>
                  </c:pt>
                  <c:pt idx="4">
                    <c:v>19.3</c:v>
                  </c:pt>
                </c15:dlblRangeCache>
              </c15:datalabelsRange>
            </c:ext>
            <c:ext xmlns:c16="http://schemas.microsoft.com/office/drawing/2014/chart" uri="{C3380CC4-5D6E-409C-BE32-E72D297353CC}">
              <c16:uniqueId val="{0000000B-62BD-4CF3-B0EC-EC533EFA2792}"/>
            </c:ext>
          </c:extLst>
        </c:ser>
        <c:ser>
          <c:idx val="2"/>
          <c:order val="2"/>
          <c:tx>
            <c:v>NIII</c:v>
          </c:tx>
          <c:spPr>
            <a:solidFill>
              <a:srgbClr val="9A528E"/>
            </a:solidFill>
          </c:spPr>
          <c:invertIfNegative val="0"/>
          <c:dLbls>
            <c:dLbl>
              <c:idx val="0"/>
              <c:tx>
                <c:rich>
                  <a:bodyPr/>
                  <a:lstStyle/>
                  <a:p>
                    <a:fld id="{16C85E9A-2044-47BD-867F-1B84247FDD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2BD-4CF3-B0EC-EC533EFA2792}"/>
                </c:ext>
              </c:extLst>
            </c:dLbl>
            <c:dLbl>
              <c:idx val="1"/>
              <c:tx>
                <c:rich>
                  <a:bodyPr/>
                  <a:lstStyle/>
                  <a:p>
                    <a:fld id="{A60A4A01-AC8D-49B1-9718-892D4651B8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2BD-4CF3-B0EC-EC533EFA2792}"/>
                </c:ext>
              </c:extLst>
            </c:dLbl>
            <c:dLbl>
              <c:idx val="2"/>
              <c:tx>
                <c:rich>
                  <a:bodyPr/>
                  <a:lstStyle/>
                  <a:p>
                    <a:fld id="{DBD1BF4D-11D3-49D4-B6FE-238D62307FF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2BD-4CF3-B0EC-EC533EFA279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2BD-4CF3-B0EC-EC533EFA2792}"/>
                </c:ext>
              </c:extLst>
            </c:dLbl>
            <c:dLbl>
              <c:idx val="4"/>
              <c:tx>
                <c:rich>
                  <a:bodyPr/>
                  <a:lstStyle/>
                  <a:p>
                    <a:fld id="{7DE75A81-5CFC-421A-95DD-3A6D53AB19A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2BD-4CF3-B0EC-EC533EFA279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Jalisco</c:v>
                </c:pt>
              </c:strCache>
            </c:strRef>
          </c:cat>
          <c:val>
            <c:numRef>
              <c:f>_MARGINC_!$E$28:$E$32</c:f>
              <c:numCache>
                <c:formatCode>General</c:formatCode>
                <c:ptCount val="5"/>
                <c:pt idx="0">
                  <c:v>14.3</c:v>
                </c:pt>
                <c:pt idx="1">
                  <c:v>18.399999999999999</c:v>
                </c:pt>
                <c:pt idx="2">
                  <c:v>23.2</c:v>
                </c:pt>
                <c:pt idx="4">
                  <c:v>19.3</c:v>
                </c:pt>
              </c:numCache>
            </c:numRef>
          </c:val>
          <c:extLst>
            <c:ext xmlns:c15="http://schemas.microsoft.com/office/drawing/2012/chart" uri="{02D57815-91ED-43cb-92C2-25804820EDAC}">
              <c15:datalabelsRange>
                <c15:f>_MARGINC_!$I$28:$I$32</c15:f>
                <c15:dlblRangeCache>
                  <c:ptCount val="5"/>
                  <c:pt idx="0">
                    <c:v>14.3</c:v>
                  </c:pt>
                  <c:pt idx="1">
                    <c:v>18.4</c:v>
                  </c:pt>
                  <c:pt idx="2">
                    <c:v>23.2</c:v>
                  </c:pt>
                  <c:pt idx="4">
                    <c:v>19.3</c:v>
                  </c:pt>
                </c15:dlblRangeCache>
              </c15:datalabelsRange>
            </c:ext>
            <c:ext xmlns:c16="http://schemas.microsoft.com/office/drawing/2014/chart" uri="{C3380CC4-5D6E-409C-BE32-E72D297353CC}">
              <c16:uniqueId val="{00000011-62BD-4CF3-B0EC-EC533EFA2792}"/>
            </c:ext>
          </c:extLst>
        </c:ser>
        <c:ser>
          <c:idx val="3"/>
          <c:order val="3"/>
          <c:tx>
            <c:v>NIV</c:v>
          </c:tx>
          <c:spPr>
            <a:solidFill>
              <a:srgbClr val="862A77"/>
            </a:solidFill>
          </c:spPr>
          <c:invertIfNegative val="0"/>
          <c:dLbls>
            <c:dLbl>
              <c:idx val="0"/>
              <c:tx>
                <c:rich>
                  <a:bodyPr/>
                  <a:lstStyle/>
                  <a:p>
                    <a:fld id="{5B4F5E51-C265-42DC-99BF-F14886EB885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2BD-4CF3-B0EC-EC533EFA2792}"/>
                </c:ext>
              </c:extLst>
            </c:dLbl>
            <c:dLbl>
              <c:idx val="1"/>
              <c:tx>
                <c:rich>
                  <a:bodyPr/>
                  <a:lstStyle/>
                  <a:p>
                    <a:fld id="{55A88FB3-169E-4922-8BB3-B85ACBF28D9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62BD-4CF3-B0EC-EC533EFA2792}"/>
                </c:ext>
              </c:extLst>
            </c:dLbl>
            <c:dLbl>
              <c:idx val="2"/>
              <c:tx>
                <c:rich>
                  <a:bodyPr/>
                  <a:lstStyle/>
                  <a:p>
                    <a:fld id="{8C39DF23-A431-4321-9F7E-8C78D1B1D7C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2BD-4CF3-B0EC-EC533EFA2792}"/>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2BD-4CF3-B0EC-EC533EFA2792}"/>
                </c:ext>
              </c:extLst>
            </c:dLbl>
            <c:dLbl>
              <c:idx val="4"/>
              <c:tx>
                <c:rich>
                  <a:bodyPr/>
                  <a:lstStyle/>
                  <a:p>
                    <a:fld id="{AF6F28B0-5D5D-4781-B017-CE3E8B586E5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2BD-4CF3-B0EC-EC533EFA2792}"/>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Jalisco</c:v>
                </c:pt>
              </c:strCache>
            </c:strRef>
          </c:cat>
          <c:val>
            <c:numRef>
              <c:f>_MARGINC_!$F$28:$F$32</c:f>
              <c:numCache>
                <c:formatCode>General</c:formatCode>
                <c:ptCount val="5"/>
                <c:pt idx="0">
                  <c:v>6.9</c:v>
                </c:pt>
                <c:pt idx="1">
                  <c:v>10.3</c:v>
                </c:pt>
                <c:pt idx="2">
                  <c:v>23.2</c:v>
                </c:pt>
                <c:pt idx="4">
                  <c:v>13.9</c:v>
                </c:pt>
              </c:numCache>
            </c:numRef>
          </c:val>
          <c:extLst>
            <c:ext xmlns:c15="http://schemas.microsoft.com/office/drawing/2012/chart" uri="{02D57815-91ED-43cb-92C2-25804820EDAC}">
              <c15:datalabelsRange>
                <c15:f>_MARGINC_!$J$28:$J$32</c15:f>
                <c15:dlblRangeCache>
                  <c:ptCount val="5"/>
                  <c:pt idx="0">
                    <c:v>6.9˟</c:v>
                  </c:pt>
                  <c:pt idx="1">
                    <c:v>10.3</c:v>
                  </c:pt>
                  <c:pt idx="2">
                    <c:v>23.2</c:v>
                  </c:pt>
                  <c:pt idx="4">
                    <c:v>13.9</c:v>
                  </c:pt>
                </c15:dlblRangeCache>
              </c15:datalabelsRange>
            </c:ext>
            <c:ext xmlns:c16="http://schemas.microsoft.com/office/drawing/2014/chart" uri="{C3380CC4-5D6E-409C-BE32-E72D297353CC}">
              <c16:uniqueId val="{00000017-62BD-4CF3-B0EC-EC533EFA2792}"/>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B64-4AAD-97A4-18D88FD67ABC}"/>
              </c:ext>
            </c:extLst>
          </c:dPt>
          <c:dPt>
            <c:idx val="3"/>
            <c:marker>
              <c:spPr>
                <a:solidFill>
                  <a:srgbClr val="002060"/>
                </a:solidFill>
                <a:ln>
                  <a:noFill/>
                </a:ln>
              </c:spPr>
            </c:marker>
            <c:bubble3D val="0"/>
            <c:extLst>
              <c:ext xmlns:c16="http://schemas.microsoft.com/office/drawing/2014/chart" uri="{C3380CC4-5D6E-409C-BE32-E72D297353CC}">
                <c16:uniqueId val="{00000001-BB64-4AAD-97A4-18D88FD67ABC}"/>
              </c:ext>
            </c:extLst>
          </c:dPt>
          <c:dPt>
            <c:idx val="5"/>
            <c:marker>
              <c:spPr>
                <a:solidFill>
                  <a:srgbClr val="002060"/>
                </a:solidFill>
                <a:ln>
                  <a:noFill/>
                </a:ln>
              </c:spPr>
            </c:marker>
            <c:bubble3D val="0"/>
            <c:extLst>
              <c:ext xmlns:c16="http://schemas.microsoft.com/office/drawing/2014/chart" uri="{C3380CC4-5D6E-409C-BE32-E72D297353CC}">
                <c16:uniqueId val="{00000002-BB64-4AAD-97A4-18D88FD67ABC}"/>
              </c:ext>
            </c:extLst>
          </c:dPt>
          <c:dPt>
            <c:idx val="7"/>
            <c:marker>
              <c:spPr>
                <a:solidFill>
                  <a:srgbClr val="002060"/>
                </a:solidFill>
                <a:ln>
                  <a:noFill/>
                </a:ln>
              </c:spPr>
            </c:marker>
            <c:bubble3D val="0"/>
            <c:extLst>
              <c:ext xmlns:c16="http://schemas.microsoft.com/office/drawing/2014/chart" uri="{C3380CC4-5D6E-409C-BE32-E72D297353CC}">
                <c16:uniqueId val="{00000003-BB64-4AAD-97A4-18D88FD67AB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Jalisco</c:v>
                  </c:pt>
                  <c:pt idx="2">
                    <c:v>Muy Alta y Alta</c:v>
                  </c:pt>
                  <c:pt idx="4">
                    <c:v>Media</c:v>
                  </c:pt>
                  <c:pt idx="6">
                    <c:v>Baja y Muy Baja</c:v>
                  </c:pt>
                </c:lvl>
              </c:multiLvlStrCache>
            </c:multiLvlStrRef>
          </c:cat>
          <c:val>
            <c:numRef>
              <c:f>_MARGINC_INT_!$D$2:$D$9</c:f>
              <c:numCache>
                <c:formatCode>General</c:formatCode>
                <c:ptCount val="8"/>
                <c:pt idx="0">
                  <c:v>487.04</c:v>
                </c:pt>
                <c:pt idx="1">
                  <c:v>505.637</c:v>
                </c:pt>
                <c:pt idx="2">
                  <c:v>448.47800000000001</c:v>
                </c:pt>
                <c:pt idx="3">
                  <c:v>458.45800000000003</c:v>
                </c:pt>
                <c:pt idx="4">
                  <c:v>466.47800000000001</c:v>
                </c:pt>
                <c:pt idx="5">
                  <c:v>485.66199999999998</c:v>
                </c:pt>
                <c:pt idx="6">
                  <c:v>515.25900000000001</c:v>
                </c:pt>
                <c:pt idx="7">
                  <c:v>543.87099999999998</c:v>
                </c:pt>
              </c:numCache>
            </c:numRef>
          </c:val>
          <c:smooth val="0"/>
          <c:extLst>
            <c:ext xmlns:c16="http://schemas.microsoft.com/office/drawing/2014/chart" uri="{C3380CC4-5D6E-409C-BE32-E72D297353CC}">
              <c16:uniqueId val="{00000004-BB64-4AAD-97A4-18D88FD67AB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BB64-4AAD-97A4-18D88FD67ABC}"/>
              </c:ext>
            </c:extLst>
          </c:dPt>
          <c:dPt>
            <c:idx val="3"/>
            <c:marker>
              <c:spPr>
                <a:solidFill>
                  <a:srgbClr val="002060"/>
                </a:solidFill>
                <a:ln>
                  <a:noFill/>
                </a:ln>
              </c:spPr>
            </c:marker>
            <c:bubble3D val="0"/>
            <c:extLst>
              <c:ext xmlns:c16="http://schemas.microsoft.com/office/drawing/2014/chart" uri="{C3380CC4-5D6E-409C-BE32-E72D297353CC}">
                <c16:uniqueId val="{00000006-BB64-4AAD-97A4-18D88FD67ABC}"/>
              </c:ext>
            </c:extLst>
          </c:dPt>
          <c:dPt>
            <c:idx val="5"/>
            <c:marker>
              <c:spPr>
                <a:solidFill>
                  <a:srgbClr val="002060"/>
                </a:solidFill>
                <a:ln>
                  <a:noFill/>
                </a:ln>
              </c:spPr>
            </c:marker>
            <c:bubble3D val="0"/>
            <c:extLst>
              <c:ext xmlns:c16="http://schemas.microsoft.com/office/drawing/2014/chart" uri="{C3380CC4-5D6E-409C-BE32-E72D297353CC}">
                <c16:uniqueId val="{00000007-BB64-4AAD-97A4-18D88FD67ABC}"/>
              </c:ext>
            </c:extLst>
          </c:dPt>
          <c:dPt>
            <c:idx val="7"/>
            <c:marker>
              <c:spPr>
                <a:solidFill>
                  <a:srgbClr val="002060"/>
                </a:solidFill>
                <a:ln>
                  <a:noFill/>
                </a:ln>
              </c:spPr>
            </c:marker>
            <c:bubble3D val="0"/>
            <c:extLst>
              <c:ext xmlns:c16="http://schemas.microsoft.com/office/drawing/2014/chart" uri="{C3380CC4-5D6E-409C-BE32-E72D297353CC}">
                <c16:uniqueId val="{00000008-BB64-4AAD-97A4-18D88FD67ABC}"/>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Jalisco</c:v>
                  </c:pt>
                  <c:pt idx="2">
                    <c:v>Muy Alta y Alta</c:v>
                  </c:pt>
                  <c:pt idx="4">
                    <c:v>Media</c:v>
                  </c:pt>
                  <c:pt idx="6">
                    <c:v>Baja y Muy Baja</c:v>
                  </c:pt>
                </c:lvl>
              </c:multiLvlStrCache>
            </c:multiLvlStrRef>
          </c:cat>
          <c:val>
            <c:numRef>
              <c:f>_MARGINC_INT_!$E$2:$E$9</c:f>
              <c:numCache>
                <c:formatCode>General</c:formatCode>
                <c:ptCount val="8"/>
                <c:pt idx="0">
                  <c:v>502.96</c:v>
                </c:pt>
                <c:pt idx="1">
                  <c:v>520.36300000000006</c:v>
                </c:pt>
                <c:pt idx="2">
                  <c:v>479.52199999999999</c:v>
                </c:pt>
                <c:pt idx="3">
                  <c:v>481.54199999999997</c:v>
                </c:pt>
                <c:pt idx="4">
                  <c:v>497.52199999999999</c:v>
                </c:pt>
                <c:pt idx="5">
                  <c:v>510.33800000000002</c:v>
                </c:pt>
                <c:pt idx="6">
                  <c:v>538.74099999999999</c:v>
                </c:pt>
                <c:pt idx="7">
                  <c:v>572.12900000000002</c:v>
                </c:pt>
              </c:numCache>
            </c:numRef>
          </c:val>
          <c:smooth val="0"/>
          <c:extLst>
            <c:ext xmlns:c16="http://schemas.microsoft.com/office/drawing/2014/chart" uri="{C3380CC4-5D6E-409C-BE32-E72D297353CC}">
              <c16:uniqueId val="{00000009-BB64-4AAD-97A4-18D88FD67ABC}"/>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BB64-4AAD-97A4-18D88FD67ABC}"/>
              </c:ext>
            </c:extLst>
          </c:dPt>
          <c:dPt>
            <c:idx val="3"/>
            <c:marker>
              <c:spPr>
                <a:solidFill>
                  <a:srgbClr val="002060"/>
                </a:solidFill>
                <a:ln>
                  <a:noFill/>
                </a:ln>
              </c:spPr>
            </c:marker>
            <c:bubble3D val="0"/>
            <c:extLst>
              <c:ext xmlns:c16="http://schemas.microsoft.com/office/drawing/2014/chart" uri="{C3380CC4-5D6E-409C-BE32-E72D297353CC}">
                <c16:uniqueId val="{0000000B-BB64-4AAD-97A4-18D88FD67ABC}"/>
              </c:ext>
            </c:extLst>
          </c:dPt>
          <c:dPt>
            <c:idx val="5"/>
            <c:marker>
              <c:spPr>
                <a:solidFill>
                  <a:srgbClr val="002060"/>
                </a:solidFill>
                <a:ln>
                  <a:noFill/>
                </a:ln>
              </c:spPr>
            </c:marker>
            <c:bubble3D val="0"/>
            <c:extLst>
              <c:ext xmlns:c16="http://schemas.microsoft.com/office/drawing/2014/chart" uri="{C3380CC4-5D6E-409C-BE32-E72D297353CC}">
                <c16:uniqueId val="{0000000C-BB64-4AAD-97A4-18D88FD67ABC}"/>
              </c:ext>
            </c:extLst>
          </c:dPt>
          <c:dPt>
            <c:idx val="7"/>
            <c:marker>
              <c:spPr>
                <a:solidFill>
                  <a:srgbClr val="002060"/>
                </a:solidFill>
                <a:ln>
                  <a:noFill/>
                </a:ln>
              </c:spPr>
            </c:marker>
            <c:bubble3D val="0"/>
            <c:extLst>
              <c:ext xmlns:c16="http://schemas.microsoft.com/office/drawing/2014/chart" uri="{C3380CC4-5D6E-409C-BE32-E72D297353CC}">
                <c16:uniqueId val="{0000000D-BB64-4AAD-97A4-18D88FD67AB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B64-4AAD-97A4-18D88FD67AB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64-4AAD-97A4-18D88FD67AB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B64-4AAD-97A4-18D88FD67ABC}"/>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B64-4AAD-97A4-18D88FD67AB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Jalisco</c:v>
                  </c:pt>
                  <c:pt idx="2">
                    <c:v>Muy Alta y Alta</c:v>
                  </c:pt>
                  <c:pt idx="4">
                    <c:v>Media</c:v>
                  </c:pt>
                  <c:pt idx="6">
                    <c:v>Baja y Muy Baja</c:v>
                  </c:pt>
                </c:lvl>
              </c:multiLvlStrCache>
            </c:multiLvlStrRef>
          </c:cat>
          <c:val>
            <c:numRef>
              <c:f>_MARGINC_INT_!$F$2:$F$9</c:f>
              <c:numCache>
                <c:formatCode>General</c:formatCode>
                <c:ptCount val="8"/>
                <c:pt idx="0">
                  <c:v>495</c:v>
                </c:pt>
                <c:pt idx="1">
                  <c:v>513</c:v>
                </c:pt>
                <c:pt idx="2">
                  <c:v>464</c:v>
                </c:pt>
                <c:pt idx="3">
                  <c:v>470</c:v>
                </c:pt>
                <c:pt idx="4">
                  <c:v>482</c:v>
                </c:pt>
                <c:pt idx="5">
                  <c:v>498</c:v>
                </c:pt>
                <c:pt idx="6">
                  <c:v>527</c:v>
                </c:pt>
                <c:pt idx="7">
                  <c:v>558</c:v>
                </c:pt>
              </c:numCache>
            </c:numRef>
          </c:val>
          <c:smooth val="0"/>
          <c:extLst>
            <c:ext xmlns:c16="http://schemas.microsoft.com/office/drawing/2014/chart" uri="{C3380CC4-5D6E-409C-BE32-E72D297353CC}">
              <c16:uniqueId val="{0000000E-BB64-4AAD-97A4-18D88FD67ABC}"/>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88F-4604-928F-2037DC698D1B}"/>
              </c:ext>
            </c:extLst>
          </c:dPt>
          <c:dPt>
            <c:idx val="3"/>
            <c:marker>
              <c:spPr>
                <a:solidFill>
                  <a:srgbClr val="002060"/>
                </a:solidFill>
                <a:ln>
                  <a:noFill/>
                </a:ln>
              </c:spPr>
            </c:marker>
            <c:bubble3D val="0"/>
            <c:extLst>
              <c:ext xmlns:c16="http://schemas.microsoft.com/office/drawing/2014/chart" uri="{C3380CC4-5D6E-409C-BE32-E72D297353CC}">
                <c16:uniqueId val="{00000001-D88F-4604-928F-2037DC698D1B}"/>
              </c:ext>
            </c:extLst>
          </c:dPt>
          <c:dPt>
            <c:idx val="5"/>
            <c:marker>
              <c:spPr>
                <a:solidFill>
                  <a:srgbClr val="002060"/>
                </a:solidFill>
                <a:ln>
                  <a:noFill/>
                </a:ln>
              </c:spPr>
            </c:marker>
            <c:bubble3D val="0"/>
            <c:extLst>
              <c:ext xmlns:c16="http://schemas.microsoft.com/office/drawing/2014/chart" uri="{C3380CC4-5D6E-409C-BE32-E72D297353CC}">
                <c16:uniqueId val="{00000002-D88F-4604-928F-2037DC698D1B}"/>
              </c:ext>
            </c:extLst>
          </c:dPt>
          <c:dPt>
            <c:idx val="7"/>
            <c:marker>
              <c:spPr>
                <a:solidFill>
                  <a:srgbClr val="002060"/>
                </a:solidFill>
                <a:ln>
                  <a:noFill/>
                </a:ln>
              </c:spPr>
            </c:marker>
            <c:bubble3D val="0"/>
            <c:extLst>
              <c:ext xmlns:c16="http://schemas.microsoft.com/office/drawing/2014/chart" uri="{C3380CC4-5D6E-409C-BE32-E72D297353CC}">
                <c16:uniqueId val="{00000003-D88F-4604-928F-2037DC698D1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Jalisco</c:v>
                  </c:pt>
                  <c:pt idx="2">
                    <c:v>Muy Alta y Alta</c:v>
                  </c:pt>
                  <c:pt idx="4">
                    <c:v>Media</c:v>
                  </c:pt>
                  <c:pt idx="6">
                    <c:v>Baja y Muy Baja</c:v>
                  </c:pt>
                </c:lvl>
              </c:multiLvlStrCache>
            </c:multiLvlStrRef>
          </c:cat>
          <c:val>
            <c:numRef>
              <c:f>_MARGINC_INT_!$D$27:$D$34</c:f>
              <c:numCache>
                <c:formatCode>General</c:formatCode>
                <c:ptCount val="8"/>
                <c:pt idx="0">
                  <c:v>489.04</c:v>
                </c:pt>
                <c:pt idx="1">
                  <c:v>526.04499999999996</c:v>
                </c:pt>
                <c:pt idx="2">
                  <c:v>463.49299999999999</c:v>
                </c:pt>
                <c:pt idx="3">
                  <c:v>485.66699999999997</c:v>
                </c:pt>
                <c:pt idx="4">
                  <c:v>471.47800000000001</c:v>
                </c:pt>
                <c:pt idx="5">
                  <c:v>507.274</c:v>
                </c:pt>
                <c:pt idx="6">
                  <c:v>507.44799999999998</c:v>
                </c:pt>
                <c:pt idx="7">
                  <c:v>558.08000000000004</c:v>
                </c:pt>
              </c:numCache>
            </c:numRef>
          </c:val>
          <c:smooth val="0"/>
          <c:extLst>
            <c:ext xmlns:c16="http://schemas.microsoft.com/office/drawing/2014/chart" uri="{C3380CC4-5D6E-409C-BE32-E72D297353CC}">
              <c16:uniqueId val="{00000004-D88F-4604-928F-2037DC698D1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D88F-4604-928F-2037DC698D1B}"/>
              </c:ext>
            </c:extLst>
          </c:dPt>
          <c:dPt>
            <c:idx val="3"/>
            <c:marker>
              <c:spPr>
                <a:solidFill>
                  <a:srgbClr val="002060"/>
                </a:solidFill>
                <a:ln>
                  <a:noFill/>
                </a:ln>
              </c:spPr>
            </c:marker>
            <c:bubble3D val="0"/>
            <c:extLst>
              <c:ext xmlns:c16="http://schemas.microsoft.com/office/drawing/2014/chart" uri="{C3380CC4-5D6E-409C-BE32-E72D297353CC}">
                <c16:uniqueId val="{00000006-D88F-4604-928F-2037DC698D1B}"/>
              </c:ext>
            </c:extLst>
          </c:dPt>
          <c:dPt>
            <c:idx val="5"/>
            <c:marker>
              <c:spPr>
                <a:solidFill>
                  <a:srgbClr val="002060"/>
                </a:solidFill>
                <a:ln>
                  <a:noFill/>
                </a:ln>
              </c:spPr>
            </c:marker>
            <c:bubble3D val="0"/>
            <c:extLst>
              <c:ext xmlns:c16="http://schemas.microsoft.com/office/drawing/2014/chart" uri="{C3380CC4-5D6E-409C-BE32-E72D297353CC}">
                <c16:uniqueId val="{00000007-D88F-4604-928F-2037DC698D1B}"/>
              </c:ext>
            </c:extLst>
          </c:dPt>
          <c:dPt>
            <c:idx val="7"/>
            <c:marker>
              <c:spPr>
                <a:solidFill>
                  <a:srgbClr val="002060"/>
                </a:solidFill>
                <a:ln>
                  <a:noFill/>
                </a:ln>
              </c:spPr>
            </c:marker>
            <c:bubble3D val="0"/>
            <c:extLst>
              <c:ext xmlns:c16="http://schemas.microsoft.com/office/drawing/2014/chart" uri="{C3380CC4-5D6E-409C-BE32-E72D297353CC}">
                <c16:uniqueId val="{00000008-D88F-4604-928F-2037DC698D1B}"/>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Jalisco</c:v>
                  </c:pt>
                  <c:pt idx="2">
                    <c:v>Muy Alta y Alta</c:v>
                  </c:pt>
                  <c:pt idx="4">
                    <c:v>Media</c:v>
                  </c:pt>
                  <c:pt idx="6">
                    <c:v>Baja y Muy Baja</c:v>
                  </c:pt>
                </c:lvl>
              </c:multiLvlStrCache>
            </c:multiLvlStrRef>
          </c:cat>
          <c:val>
            <c:numRef>
              <c:f>_MARGINC_INT_!$E$27:$E$34</c:f>
              <c:numCache>
                <c:formatCode>General</c:formatCode>
                <c:ptCount val="8"/>
                <c:pt idx="0">
                  <c:v>504.96</c:v>
                </c:pt>
                <c:pt idx="1">
                  <c:v>543.95500000000004</c:v>
                </c:pt>
                <c:pt idx="2">
                  <c:v>500.50700000000001</c:v>
                </c:pt>
                <c:pt idx="3">
                  <c:v>512.33299999999997</c:v>
                </c:pt>
                <c:pt idx="4">
                  <c:v>502.52199999999999</c:v>
                </c:pt>
                <c:pt idx="5">
                  <c:v>536.726</c:v>
                </c:pt>
                <c:pt idx="6">
                  <c:v>526.55200000000002</c:v>
                </c:pt>
                <c:pt idx="7">
                  <c:v>589.91999999999996</c:v>
                </c:pt>
              </c:numCache>
            </c:numRef>
          </c:val>
          <c:smooth val="0"/>
          <c:extLst>
            <c:ext xmlns:c16="http://schemas.microsoft.com/office/drawing/2014/chart" uri="{C3380CC4-5D6E-409C-BE32-E72D297353CC}">
              <c16:uniqueId val="{00000009-D88F-4604-928F-2037DC698D1B}"/>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D88F-4604-928F-2037DC698D1B}"/>
              </c:ext>
            </c:extLst>
          </c:dPt>
          <c:dPt>
            <c:idx val="3"/>
            <c:marker>
              <c:spPr>
                <a:solidFill>
                  <a:srgbClr val="002060"/>
                </a:solidFill>
                <a:ln>
                  <a:noFill/>
                </a:ln>
              </c:spPr>
            </c:marker>
            <c:bubble3D val="0"/>
            <c:extLst>
              <c:ext xmlns:c16="http://schemas.microsoft.com/office/drawing/2014/chart" uri="{C3380CC4-5D6E-409C-BE32-E72D297353CC}">
                <c16:uniqueId val="{0000000B-D88F-4604-928F-2037DC698D1B}"/>
              </c:ext>
            </c:extLst>
          </c:dPt>
          <c:dPt>
            <c:idx val="5"/>
            <c:marker>
              <c:spPr>
                <a:solidFill>
                  <a:srgbClr val="002060"/>
                </a:solidFill>
                <a:ln>
                  <a:noFill/>
                </a:ln>
              </c:spPr>
            </c:marker>
            <c:bubble3D val="0"/>
            <c:extLst>
              <c:ext xmlns:c16="http://schemas.microsoft.com/office/drawing/2014/chart" uri="{C3380CC4-5D6E-409C-BE32-E72D297353CC}">
                <c16:uniqueId val="{0000000C-D88F-4604-928F-2037DC698D1B}"/>
              </c:ext>
            </c:extLst>
          </c:dPt>
          <c:dPt>
            <c:idx val="7"/>
            <c:marker>
              <c:spPr>
                <a:solidFill>
                  <a:srgbClr val="002060"/>
                </a:solidFill>
                <a:ln>
                  <a:noFill/>
                </a:ln>
              </c:spPr>
            </c:marker>
            <c:bubble3D val="0"/>
            <c:extLst>
              <c:ext xmlns:c16="http://schemas.microsoft.com/office/drawing/2014/chart" uri="{C3380CC4-5D6E-409C-BE32-E72D297353CC}">
                <c16:uniqueId val="{0000000D-D88F-4604-928F-2037DC698D1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88F-4604-928F-2037DC698D1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88F-4604-928F-2037DC698D1B}"/>
                </c:ext>
              </c:extLst>
            </c:dLbl>
            <c:dLbl>
              <c:idx val="4"/>
              <c:layout>
                <c:manualLayout>
                  <c:x val="0"/>
                  <c:y val="1.5189873417721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8F-4604-928F-2037DC698D1B}"/>
                </c:ext>
              </c:extLst>
            </c:dLbl>
            <c:dLbl>
              <c:idx val="5"/>
              <c:layout>
                <c:manualLayout>
                  <c:x val="0"/>
                  <c:y val="-3.037974683544313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88F-4604-928F-2037DC698D1B}"/>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88F-4604-928F-2037DC698D1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Jalisco</c:v>
                  </c:pt>
                  <c:pt idx="2">
                    <c:v>Muy Alta y Alta</c:v>
                  </c:pt>
                  <c:pt idx="4">
                    <c:v>Media</c:v>
                  </c:pt>
                  <c:pt idx="6">
                    <c:v>Baja y Muy Baja</c:v>
                  </c:pt>
                </c:lvl>
              </c:multiLvlStrCache>
            </c:multiLvlStrRef>
          </c:cat>
          <c:val>
            <c:numRef>
              <c:f>_MARGINC_INT_!$F$27:$F$34</c:f>
              <c:numCache>
                <c:formatCode>General</c:formatCode>
                <c:ptCount val="8"/>
                <c:pt idx="0">
                  <c:v>497</c:v>
                </c:pt>
                <c:pt idx="1">
                  <c:v>535</c:v>
                </c:pt>
                <c:pt idx="2">
                  <c:v>482</c:v>
                </c:pt>
                <c:pt idx="3">
                  <c:v>499</c:v>
                </c:pt>
                <c:pt idx="4">
                  <c:v>487</c:v>
                </c:pt>
                <c:pt idx="5">
                  <c:v>522</c:v>
                </c:pt>
                <c:pt idx="6">
                  <c:v>517</c:v>
                </c:pt>
                <c:pt idx="7">
                  <c:v>574</c:v>
                </c:pt>
              </c:numCache>
            </c:numRef>
          </c:val>
          <c:smooth val="0"/>
          <c:extLst>
            <c:ext xmlns:c16="http://schemas.microsoft.com/office/drawing/2014/chart" uri="{C3380CC4-5D6E-409C-BE32-E72D297353CC}">
              <c16:uniqueId val="{0000000F-D88F-4604-928F-2037DC698D1B}"/>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670796F-5058-4F45-A262-4E7424AB20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223A-459D-82C2-2A8350068E08}"/>
                </c:ext>
              </c:extLst>
            </c:dLbl>
            <c:dLbl>
              <c:idx val="1"/>
              <c:tx>
                <c:rich>
                  <a:bodyPr/>
                  <a:lstStyle/>
                  <a:p>
                    <a:fld id="{59F2DB6B-94A4-419D-A4D7-8D87F16AAF2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23A-459D-82C2-2A8350068E0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3A-459D-82C2-2A8350068E08}"/>
                </c:ext>
              </c:extLst>
            </c:dLbl>
            <c:dLbl>
              <c:idx val="3"/>
              <c:tx>
                <c:rich>
                  <a:bodyPr/>
                  <a:lstStyle/>
                  <a:p>
                    <a:fld id="{4B354488-A2D1-44A8-935C-D86C1EAD031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23A-459D-82C2-2A8350068E08}"/>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Jalisco</c:v>
                </c:pt>
              </c:strCache>
            </c:strRef>
          </c:cat>
          <c:val>
            <c:numRef>
              <c:f>_RURALIDAD_!$C$2:$C$5</c:f>
              <c:numCache>
                <c:formatCode>General</c:formatCode>
                <c:ptCount val="4"/>
                <c:pt idx="0">
                  <c:v>-59.3</c:v>
                </c:pt>
                <c:pt idx="1">
                  <c:v>-42</c:v>
                </c:pt>
                <c:pt idx="3">
                  <c:v>-44.6</c:v>
                </c:pt>
              </c:numCache>
            </c:numRef>
          </c:val>
          <c:extLst>
            <c:ext xmlns:c15="http://schemas.microsoft.com/office/drawing/2012/chart" uri="{02D57815-91ED-43cb-92C2-25804820EDAC}">
              <c15:datalabelsRange>
                <c15:f>_RURALIDAD_!$G$2:$G$5</c15:f>
                <c15:dlblRangeCache>
                  <c:ptCount val="4"/>
                  <c:pt idx="0">
                    <c:v>59.3</c:v>
                  </c:pt>
                  <c:pt idx="1">
                    <c:v>42.0</c:v>
                  </c:pt>
                  <c:pt idx="3">
                    <c:v>44.6</c:v>
                  </c:pt>
                </c15:dlblRangeCache>
              </c15:datalabelsRange>
            </c:ext>
            <c:ext xmlns:c16="http://schemas.microsoft.com/office/drawing/2014/chart" uri="{C3380CC4-5D6E-409C-BE32-E72D297353CC}">
              <c16:uniqueId val="{00000004-223A-459D-82C2-2A8350068E08}"/>
            </c:ext>
          </c:extLst>
        </c:ser>
        <c:ser>
          <c:idx val="1"/>
          <c:order val="1"/>
          <c:tx>
            <c:v>NII</c:v>
          </c:tx>
          <c:spPr>
            <a:solidFill>
              <a:srgbClr val="B07CAA"/>
            </a:solidFill>
          </c:spPr>
          <c:invertIfNegative val="0"/>
          <c:dLbls>
            <c:dLbl>
              <c:idx val="0"/>
              <c:tx>
                <c:rich>
                  <a:bodyPr/>
                  <a:lstStyle/>
                  <a:p>
                    <a:fld id="{FC18DABF-CCEF-486A-9097-037292469F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23A-459D-82C2-2A8350068E08}"/>
                </c:ext>
              </c:extLst>
            </c:dLbl>
            <c:dLbl>
              <c:idx val="1"/>
              <c:tx>
                <c:rich>
                  <a:bodyPr/>
                  <a:lstStyle/>
                  <a:p>
                    <a:fld id="{AA88AC66-0016-4C01-AD51-C68EE00A7C3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223A-459D-82C2-2A8350068E0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23A-459D-82C2-2A8350068E08}"/>
                </c:ext>
              </c:extLst>
            </c:dLbl>
            <c:dLbl>
              <c:idx val="3"/>
              <c:tx>
                <c:rich>
                  <a:bodyPr/>
                  <a:lstStyle/>
                  <a:p>
                    <a:fld id="{97609C8D-8AC2-4E05-82E4-ADD6F5AB04E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223A-459D-82C2-2A8350068E0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Jalisco</c:v>
                </c:pt>
              </c:strCache>
            </c:strRef>
          </c:cat>
          <c:val>
            <c:numRef>
              <c:f>_RURALIDAD_!$D$2:$D$5</c:f>
              <c:numCache>
                <c:formatCode>General</c:formatCode>
                <c:ptCount val="4"/>
                <c:pt idx="0">
                  <c:v>29.8</c:v>
                </c:pt>
                <c:pt idx="1">
                  <c:v>34.799999999999997</c:v>
                </c:pt>
                <c:pt idx="3">
                  <c:v>34.1</c:v>
                </c:pt>
              </c:numCache>
            </c:numRef>
          </c:val>
          <c:extLst>
            <c:ext xmlns:c15="http://schemas.microsoft.com/office/drawing/2012/chart" uri="{02D57815-91ED-43cb-92C2-25804820EDAC}">
              <c15:datalabelsRange>
                <c15:f>_RURALIDAD_!$H$2:$H$5</c15:f>
                <c15:dlblRangeCache>
                  <c:ptCount val="4"/>
                  <c:pt idx="0">
                    <c:v>29.8</c:v>
                  </c:pt>
                  <c:pt idx="1">
                    <c:v>34.8</c:v>
                  </c:pt>
                  <c:pt idx="3">
                    <c:v>34.1</c:v>
                  </c:pt>
                </c15:dlblRangeCache>
              </c15:datalabelsRange>
            </c:ext>
            <c:ext xmlns:c16="http://schemas.microsoft.com/office/drawing/2014/chart" uri="{C3380CC4-5D6E-409C-BE32-E72D297353CC}">
              <c16:uniqueId val="{00000009-223A-459D-82C2-2A8350068E08}"/>
            </c:ext>
          </c:extLst>
        </c:ser>
        <c:ser>
          <c:idx val="2"/>
          <c:order val="2"/>
          <c:tx>
            <c:v>NIII</c:v>
          </c:tx>
          <c:spPr>
            <a:solidFill>
              <a:srgbClr val="9A528E"/>
            </a:solidFill>
          </c:spPr>
          <c:invertIfNegative val="0"/>
          <c:dLbls>
            <c:dLbl>
              <c:idx val="0"/>
              <c:tx>
                <c:rich>
                  <a:bodyPr/>
                  <a:lstStyle/>
                  <a:p>
                    <a:fld id="{9580520C-3F7A-4239-AF6D-BF83870A6C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223A-459D-82C2-2A8350068E08}"/>
                </c:ext>
              </c:extLst>
            </c:dLbl>
            <c:dLbl>
              <c:idx val="1"/>
              <c:tx>
                <c:rich>
                  <a:bodyPr/>
                  <a:lstStyle/>
                  <a:p>
                    <a:fld id="{A791AE89-CB96-4DA9-A9FB-1E6046046C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3A-459D-82C2-2A8350068E0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23A-459D-82C2-2A8350068E08}"/>
                </c:ext>
              </c:extLst>
            </c:dLbl>
            <c:dLbl>
              <c:idx val="3"/>
              <c:tx>
                <c:rich>
                  <a:bodyPr/>
                  <a:lstStyle/>
                  <a:p>
                    <a:fld id="{9F32AE82-AB4E-4E70-9D3F-9AFBFCAEDC3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223A-459D-82C2-2A8350068E08}"/>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Jalisco</c:v>
                </c:pt>
              </c:strCache>
            </c:strRef>
          </c:cat>
          <c:val>
            <c:numRef>
              <c:f>_RURALIDAD_!$E$2:$E$5</c:f>
              <c:numCache>
                <c:formatCode>General</c:formatCode>
                <c:ptCount val="4"/>
                <c:pt idx="0">
                  <c:v>9.3000000000000007</c:v>
                </c:pt>
                <c:pt idx="1">
                  <c:v>19.100000000000001</c:v>
                </c:pt>
                <c:pt idx="3">
                  <c:v>17.600000000000001</c:v>
                </c:pt>
              </c:numCache>
            </c:numRef>
          </c:val>
          <c:extLst>
            <c:ext xmlns:c15="http://schemas.microsoft.com/office/drawing/2012/chart" uri="{02D57815-91ED-43cb-92C2-25804820EDAC}">
              <c15:datalabelsRange>
                <c15:f>_RURALIDAD_!$I$2:$I$5</c15:f>
                <c15:dlblRangeCache>
                  <c:ptCount val="4"/>
                  <c:pt idx="0">
                    <c:v>9.3˟</c:v>
                  </c:pt>
                  <c:pt idx="1">
                    <c:v>19.1</c:v>
                  </c:pt>
                  <c:pt idx="3">
                    <c:v>17.6</c:v>
                  </c:pt>
                </c15:dlblRangeCache>
              </c15:datalabelsRange>
            </c:ext>
            <c:ext xmlns:c16="http://schemas.microsoft.com/office/drawing/2014/chart" uri="{C3380CC4-5D6E-409C-BE32-E72D297353CC}">
              <c16:uniqueId val="{0000000E-223A-459D-82C2-2A8350068E08}"/>
            </c:ext>
          </c:extLst>
        </c:ser>
        <c:ser>
          <c:idx val="3"/>
          <c:order val="3"/>
          <c:tx>
            <c:v>NIV</c:v>
          </c:tx>
          <c:spPr>
            <a:solidFill>
              <a:srgbClr val="862A77"/>
            </a:solidFill>
          </c:spPr>
          <c:invertIfNegative val="0"/>
          <c:dLbls>
            <c:dLbl>
              <c:idx val="0"/>
              <c:layout>
                <c:manualLayout>
                  <c:x val="2.4242424242424131E-2"/>
                  <c:y val="0"/>
                </c:manualLayout>
              </c:layout>
              <c:tx>
                <c:rich>
                  <a:bodyPr/>
                  <a:lstStyle/>
                  <a:p>
                    <a:fld id="{1194D167-C4F2-4D0E-A5DC-58FE5D6C2A8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223A-459D-82C2-2A8350068E08}"/>
                </c:ext>
              </c:extLst>
            </c:dLbl>
            <c:dLbl>
              <c:idx val="1"/>
              <c:layout>
                <c:manualLayout>
                  <c:x val="2.8787878787878789E-2"/>
                  <c:y val="0"/>
                </c:manualLayout>
              </c:layout>
              <c:tx>
                <c:rich>
                  <a:bodyPr/>
                  <a:lstStyle/>
                  <a:p>
                    <a:fld id="{65D42BC1-251B-40EC-B0E0-C3830B97A7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223A-459D-82C2-2A8350068E08}"/>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23A-459D-82C2-2A8350068E08}"/>
                </c:ext>
              </c:extLst>
            </c:dLbl>
            <c:dLbl>
              <c:idx val="3"/>
              <c:layout>
                <c:manualLayout>
                  <c:x val="2.727272727272716E-2"/>
                  <c:y val="0"/>
                </c:manualLayout>
              </c:layout>
              <c:tx>
                <c:rich>
                  <a:bodyPr/>
                  <a:lstStyle/>
                  <a:p>
                    <a:fld id="{FD4135B2-130B-433F-A552-21714B96C03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223A-459D-82C2-2A8350068E08}"/>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Jalisco</c:v>
                </c:pt>
              </c:strCache>
            </c:strRef>
          </c:cat>
          <c:val>
            <c:numRef>
              <c:f>_RURALIDAD_!$F$2:$F$5</c:f>
              <c:numCache>
                <c:formatCode>General</c:formatCode>
                <c:ptCount val="4"/>
                <c:pt idx="0">
                  <c:v>1.6</c:v>
                </c:pt>
                <c:pt idx="1">
                  <c:v>4.2</c:v>
                </c:pt>
                <c:pt idx="3">
                  <c:v>3.8</c:v>
                </c:pt>
              </c:numCache>
            </c:numRef>
          </c:val>
          <c:extLst>
            <c:ext xmlns:c15="http://schemas.microsoft.com/office/drawing/2012/chart" uri="{02D57815-91ED-43cb-92C2-25804820EDAC}">
              <c15:datalabelsRange>
                <c15:f>_RURALIDAD_!$J$2:$J$5</c15:f>
                <c15:dlblRangeCache>
                  <c:ptCount val="4"/>
                  <c:pt idx="0">
                    <c:v>1.6˟</c:v>
                  </c:pt>
                  <c:pt idx="1">
                    <c:v>4.2</c:v>
                  </c:pt>
                  <c:pt idx="3">
                    <c:v>3.8</c:v>
                  </c:pt>
                </c15:dlblRangeCache>
              </c15:datalabelsRange>
            </c:ext>
            <c:ext xmlns:c16="http://schemas.microsoft.com/office/drawing/2014/chart" uri="{C3380CC4-5D6E-409C-BE32-E72D297353CC}">
              <c16:uniqueId val="{00000013-223A-459D-82C2-2A8350068E08}"/>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38C3D8E-372B-4C2F-A18B-277126079E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807-45BA-AA3F-15383DEA00DA}"/>
                </c:ext>
              </c:extLst>
            </c:dLbl>
            <c:dLbl>
              <c:idx val="1"/>
              <c:tx>
                <c:rich>
                  <a:bodyPr/>
                  <a:lstStyle/>
                  <a:p>
                    <a:fld id="{3B7A56B5-88EC-4638-B8F7-B30111F8A7D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807-45BA-AA3F-15383DEA00D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07-45BA-AA3F-15383DEA00DA}"/>
                </c:ext>
              </c:extLst>
            </c:dLbl>
            <c:dLbl>
              <c:idx val="3"/>
              <c:tx>
                <c:rich>
                  <a:bodyPr/>
                  <a:lstStyle/>
                  <a:p>
                    <a:fld id="{31B5886F-892E-4C94-B9C5-20007248E2B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807-45BA-AA3F-15383DEA00D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Jalisco</c:v>
                </c:pt>
              </c:strCache>
            </c:strRef>
          </c:cat>
          <c:val>
            <c:numRef>
              <c:f>_RURALIDAD_!$C$28:$C$31</c:f>
              <c:numCache>
                <c:formatCode>General</c:formatCode>
                <c:ptCount val="4"/>
                <c:pt idx="0">
                  <c:v>-60.2</c:v>
                </c:pt>
                <c:pt idx="1">
                  <c:v>-45.3</c:v>
                </c:pt>
                <c:pt idx="3">
                  <c:v>-47.6</c:v>
                </c:pt>
              </c:numCache>
            </c:numRef>
          </c:val>
          <c:extLst>
            <c:ext xmlns:c15="http://schemas.microsoft.com/office/drawing/2012/chart" uri="{02D57815-91ED-43cb-92C2-25804820EDAC}">
              <c15:datalabelsRange>
                <c15:f>_RURALIDAD_!$G$28:$G$31</c15:f>
                <c15:dlblRangeCache>
                  <c:ptCount val="4"/>
                  <c:pt idx="0">
                    <c:v>60.2</c:v>
                  </c:pt>
                  <c:pt idx="1">
                    <c:v>45.3</c:v>
                  </c:pt>
                  <c:pt idx="3">
                    <c:v>47.6</c:v>
                  </c:pt>
                </c15:dlblRangeCache>
              </c15:datalabelsRange>
            </c:ext>
            <c:ext xmlns:c16="http://schemas.microsoft.com/office/drawing/2014/chart" uri="{C3380CC4-5D6E-409C-BE32-E72D297353CC}">
              <c16:uniqueId val="{00000004-9807-45BA-AA3F-15383DEA00DA}"/>
            </c:ext>
          </c:extLst>
        </c:ser>
        <c:ser>
          <c:idx val="1"/>
          <c:order val="1"/>
          <c:tx>
            <c:v>NII</c:v>
          </c:tx>
          <c:spPr>
            <a:solidFill>
              <a:srgbClr val="B07CAA"/>
            </a:solidFill>
          </c:spPr>
          <c:invertIfNegative val="0"/>
          <c:dLbls>
            <c:dLbl>
              <c:idx val="0"/>
              <c:tx>
                <c:rich>
                  <a:bodyPr/>
                  <a:lstStyle/>
                  <a:p>
                    <a:fld id="{1A8969DB-E2FC-4B47-B1F5-B27CBA64EC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807-45BA-AA3F-15383DEA00DA}"/>
                </c:ext>
              </c:extLst>
            </c:dLbl>
            <c:dLbl>
              <c:idx val="1"/>
              <c:tx>
                <c:rich>
                  <a:bodyPr/>
                  <a:lstStyle/>
                  <a:p>
                    <a:fld id="{09C8F991-6127-42E1-87AE-01D10F68F9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807-45BA-AA3F-15383DEA00D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807-45BA-AA3F-15383DEA00DA}"/>
                </c:ext>
              </c:extLst>
            </c:dLbl>
            <c:dLbl>
              <c:idx val="3"/>
              <c:tx>
                <c:rich>
                  <a:bodyPr/>
                  <a:lstStyle/>
                  <a:p>
                    <a:fld id="{C0ACDBE6-32B6-494C-9223-728A8FC3E2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9807-45BA-AA3F-15383DEA00D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Jalisco</c:v>
                </c:pt>
              </c:strCache>
            </c:strRef>
          </c:cat>
          <c:val>
            <c:numRef>
              <c:f>_RURALIDAD_!$D$28:$D$31</c:f>
              <c:numCache>
                <c:formatCode>General</c:formatCode>
                <c:ptCount val="4"/>
                <c:pt idx="0">
                  <c:v>17.7</c:v>
                </c:pt>
                <c:pt idx="1">
                  <c:v>19.5</c:v>
                </c:pt>
                <c:pt idx="3">
                  <c:v>19.3</c:v>
                </c:pt>
              </c:numCache>
            </c:numRef>
          </c:val>
          <c:extLst>
            <c:ext xmlns:c15="http://schemas.microsoft.com/office/drawing/2012/chart" uri="{02D57815-91ED-43cb-92C2-25804820EDAC}">
              <c15:datalabelsRange>
                <c15:f>_RURALIDAD_!$H$28:$H$31</c15:f>
                <c15:dlblRangeCache>
                  <c:ptCount val="4"/>
                  <c:pt idx="0">
                    <c:v>17.7</c:v>
                  </c:pt>
                  <c:pt idx="1">
                    <c:v>19.5</c:v>
                  </c:pt>
                  <c:pt idx="3">
                    <c:v>19.3</c:v>
                  </c:pt>
                </c15:dlblRangeCache>
              </c15:datalabelsRange>
            </c:ext>
            <c:ext xmlns:c16="http://schemas.microsoft.com/office/drawing/2014/chart" uri="{C3380CC4-5D6E-409C-BE32-E72D297353CC}">
              <c16:uniqueId val="{00000009-9807-45BA-AA3F-15383DEA00DA}"/>
            </c:ext>
          </c:extLst>
        </c:ser>
        <c:ser>
          <c:idx val="2"/>
          <c:order val="2"/>
          <c:tx>
            <c:v>NIII</c:v>
          </c:tx>
          <c:spPr>
            <a:solidFill>
              <a:srgbClr val="9A528E"/>
            </a:solidFill>
          </c:spPr>
          <c:invertIfNegative val="0"/>
          <c:dLbls>
            <c:dLbl>
              <c:idx val="0"/>
              <c:tx>
                <c:rich>
                  <a:bodyPr/>
                  <a:lstStyle/>
                  <a:p>
                    <a:fld id="{546EDFDF-96CD-41D2-81FD-FC4C0B09C1B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807-45BA-AA3F-15383DEA00DA}"/>
                </c:ext>
              </c:extLst>
            </c:dLbl>
            <c:dLbl>
              <c:idx val="1"/>
              <c:tx>
                <c:rich>
                  <a:bodyPr/>
                  <a:lstStyle/>
                  <a:p>
                    <a:fld id="{A5F3F64F-E56B-468E-8CA7-B074840A02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807-45BA-AA3F-15383DEA00D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807-45BA-AA3F-15383DEA00DA}"/>
                </c:ext>
              </c:extLst>
            </c:dLbl>
            <c:dLbl>
              <c:idx val="3"/>
              <c:tx>
                <c:rich>
                  <a:bodyPr/>
                  <a:lstStyle/>
                  <a:p>
                    <a:fld id="{C2D5E8FF-FE5D-4C2C-9388-83E8A051FC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9807-45BA-AA3F-15383DEA00D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Jalisco</c:v>
                </c:pt>
              </c:strCache>
            </c:strRef>
          </c:cat>
          <c:val>
            <c:numRef>
              <c:f>_RURALIDAD_!$E$28:$E$31</c:f>
              <c:numCache>
                <c:formatCode>General</c:formatCode>
                <c:ptCount val="4"/>
                <c:pt idx="0">
                  <c:v>13.8</c:v>
                </c:pt>
                <c:pt idx="1">
                  <c:v>20.3</c:v>
                </c:pt>
                <c:pt idx="3">
                  <c:v>19.3</c:v>
                </c:pt>
              </c:numCache>
            </c:numRef>
          </c:val>
          <c:extLst>
            <c:ext xmlns:c15="http://schemas.microsoft.com/office/drawing/2012/chart" uri="{02D57815-91ED-43cb-92C2-25804820EDAC}">
              <c15:datalabelsRange>
                <c15:f>_RURALIDAD_!$I$28:$I$31</c15:f>
                <c15:dlblRangeCache>
                  <c:ptCount val="4"/>
                  <c:pt idx="0">
                    <c:v>13.8</c:v>
                  </c:pt>
                  <c:pt idx="1">
                    <c:v>20.3</c:v>
                  </c:pt>
                  <c:pt idx="3">
                    <c:v>19.3</c:v>
                  </c:pt>
                </c15:dlblRangeCache>
              </c15:datalabelsRange>
            </c:ext>
            <c:ext xmlns:c16="http://schemas.microsoft.com/office/drawing/2014/chart" uri="{C3380CC4-5D6E-409C-BE32-E72D297353CC}">
              <c16:uniqueId val="{0000000E-9807-45BA-AA3F-15383DEA00DA}"/>
            </c:ext>
          </c:extLst>
        </c:ser>
        <c:ser>
          <c:idx val="3"/>
          <c:order val="3"/>
          <c:tx>
            <c:v>NIV</c:v>
          </c:tx>
          <c:spPr>
            <a:solidFill>
              <a:srgbClr val="862A77"/>
            </a:solidFill>
          </c:spPr>
          <c:invertIfNegative val="0"/>
          <c:dLbls>
            <c:dLbl>
              <c:idx val="0"/>
              <c:tx>
                <c:rich>
                  <a:bodyPr/>
                  <a:lstStyle/>
                  <a:p>
                    <a:fld id="{9A32F213-FB3D-4846-B7BD-B968BC409F6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807-45BA-AA3F-15383DEA00DA}"/>
                </c:ext>
              </c:extLst>
            </c:dLbl>
            <c:dLbl>
              <c:idx val="1"/>
              <c:tx>
                <c:rich>
                  <a:bodyPr/>
                  <a:lstStyle/>
                  <a:p>
                    <a:fld id="{C8EFD64E-A3B2-469F-87E4-BFD88397B49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807-45BA-AA3F-15383DEA00D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807-45BA-AA3F-15383DEA00DA}"/>
                </c:ext>
              </c:extLst>
            </c:dLbl>
            <c:dLbl>
              <c:idx val="3"/>
              <c:tx>
                <c:rich>
                  <a:bodyPr/>
                  <a:lstStyle/>
                  <a:p>
                    <a:fld id="{E38D8BE1-9DD6-4EB6-BC4E-948D3993A0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807-45BA-AA3F-15383DEA00D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Jalisco</c:v>
                </c:pt>
              </c:strCache>
            </c:strRef>
          </c:cat>
          <c:val>
            <c:numRef>
              <c:f>_RURALIDAD_!$F$28:$F$31</c:f>
              <c:numCache>
                <c:formatCode>General</c:formatCode>
                <c:ptCount val="4"/>
                <c:pt idx="0">
                  <c:v>8.3000000000000007</c:v>
                </c:pt>
                <c:pt idx="1">
                  <c:v>14.9</c:v>
                </c:pt>
                <c:pt idx="3">
                  <c:v>13.9</c:v>
                </c:pt>
              </c:numCache>
            </c:numRef>
          </c:val>
          <c:extLst>
            <c:ext xmlns:c15="http://schemas.microsoft.com/office/drawing/2012/chart" uri="{02D57815-91ED-43cb-92C2-25804820EDAC}">
              <c15:datalabelsRange>
                <c15:f>_RURALIDAD_!$J$28:$J$31</c15:f>
                <c15:dlblRangeCache>
                  <c:ptCount val="4"/>
                  <c:pt idx="0">
                    <c:v>8.3˟</c:v>
                  </c:pt>
                  <c:pt idx="1">
                    <c:v>14.9</c:v>
                  </c:pt>
                  <c:pt idx="3">
                    <c:v>13.9</c:v>
                  </c:pt>
                </c15:dlblRangeCache>
              </c15:datalabelsRange>
            </c:ext>
            <c:ext xmlns:c16="http://schemas.microsoft.com/office/drawing/2014/chart" uri="{C3380CC4-5D6E-409C-BE32-E72D297353CC}">
              <c16:uniqueId val="{00000013-9807-45BA-AA3F-15383DEA00DA}"/>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2E95-4B93-B9D9-48446BE2B42F}"/>
              </c:ext>
            </c:extLst>
          </c:dPt>
          <c:dPt>
            <c:idx val="3"/>
            <c:marker>
              <c:spPr>
                <a:solidFill>
                  <a:srgbClr val="002060"/>
                </a:solidFill>
                <a:ln>
                  <a:noFill/>
                </a:ln>
              </c:spPr>
            </c:marker>
            <c:bubble3D val="0"/>
            <c:extLst>
              <c:ext xmlns:c16="http://schemas.microsoft.com/office/drawing/2014/chart" uri="{C3380CC4-5D6E-409C-BE32-E72D297353CC}">
                <c16:uniqueId val="{00000001-2E95-4B93-B9D9-48446BE2B42F}"/>
              </c:ext>
            </c:extLst>
          </c:dPt>
          <c:dPt>
            <c:idx val="5"/>
            <c:marker>
              <c:spPr>
                <a:solidFill>
                  <a:srgbClr val="002060"/>
                </a:solidFill>
                <a:ln>
                  <a:noFill/>
                </a:ln>
              </c:spPr>
            </c:marker>
            <c:bubble3D val="0"/>
            <c:extLst>
              <c:ext xmlns:c16="http://schemas.microsoft.com/office/drawing/2014/chart" uri="{C3380CC4-5D6E-409C-BE32-E72D297353CC}">
                <c16:uniqueId val="{00000002-2E95-4B93-B9D9-48446BE2B42F}"/>
              </c:ext>
            </c:extLst>
          </c:dPt>
          <c:cat>
            <c:multiLvlStrRef>
              <c:f>_RURALIDAD_INT_!$B$2:$C$7</c:f>
              <c:multiLvlStrCache>
                <c:ptCount val="6"/>
                <c:lvl>
                  <c:pt idx="0">
                    <c:v>2015</c:v>
                  </c:pt>
                  <c:pt idx="1">
                    <c:v>2018</c:v>
                  </c:pt>
                  <c:pt idx="2">
                    <c:v>2015</c:v>
                  </c:pt>
                  <c:pt idx="3">
                    <c:v>2018</c:v>
                  </c:pt>
                  <c:pt idx="4">
                    <c:v>2015</c:v>
                  </c:pt>
                  <c:pt idx="5">
                    <c:v>2018</c:v>
                  </c:pt>
                </c:lvl>
                <c:lvl>
                  <c:pt idx="0">
                    <c:v>Jalisco</c:v>
                  </c:pt>
                  <c:pt idx="2">
                    <c:v>Urbana</c:v>
                  </c:pt>
                  <c:pt idx="4">
                    <c:v>Rural</c:v>
                  </c:pt>
                </c:lvl>
              </c:multiLvlStrCache>
            </c:multiLvlStrRef>
          </c:cat>
          <c:val>
            <c:numRef>
              <c:f>_RURALIDAD_INT_!$D$2:$D$7</c:f>
              <c:numCache>
                <c:formatCode>General</c:formatCode>
                <c:ptCount val="6"/>
                <c:pt idx="0">
                  <c:v>487.04</c:v>
                </c:pt>
                <c:pt idx="1">
                  <c:v>505.637</c:v>
                </c:pt>
                <c:pt idx="2">
                  <c:v>489.846</c:v>
                </c:pt>
                <c:pt idx="3">
                  <c:v>510.44299999999998</c:v>
                </c:pt>
                <c:pt idx="4">
                  <c:v>451.08</c:v>
                </c:pt>
                <c:pt idx="5">
                  <c:v>457.10500000000002</c:v>
                </c:pt>
              </c:numCache>
            </c:numRef>
          </c:val>
          <c:smooth val="0"/>
          <c:extLst>
            <c:ext xmlns:c16="http://schemas.microsoft.com/office/drawing/2014/chart" uri="{C3380CC4-5D6E-409C-BE32-E72D297353CC}">
              <c16:uniqueId val="{00000003-2E95-4B93-B9D9-48446BE2B42F}"/>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2E95-4B93-B9D9-48446BE2B42F}"/>
              </c:ext>
            </c:extLst>
          </c:dPt>
          <c:dPt>
            <c:idx val="3"/>
            <c:marker>
              <c:spPr>
                <a:solidFill>
                  <a:srgbClr val="002060"/>
                </a:solidFill>
                <a:ln>
                  <a:noFill/>
                </a:ln>
              </c:spPr>
            </c:marker>
            <c:bubble3D val="0"/>
            <c:extLst>
              <c:ext xmlns:c16="http://schemas.microsoft.com/office/drawing/2014/chart" uri="{C3380CC4-5D6E-409C-BE32-E72D297353CC}">
                <c16:uniqueId val="{00000005-2E95-4B93-B9D9-48446BE2B42F}"/>
              </c:ext>
            </c:extLst>
          </c:dPt>
          <c:dPt>
            <c:idx val="5"/>
            <c:marker>
              <c:spPr>
                <a:solidFill>
                  <a:srgbClr val="002060"/>
                </a:solidFill>
                <a:ln>
                  <a:noFill/>
                </a:ln>
              </c:spPr>
            </c:marker>
            <c:bubble3D val="0"/>
            <c:extLst>
              <c:ext xmlns:c16="http://schemas.microsoft.com/office/drawing/2014/chart" uri="{C3380CC4-5D6E-409C-BE32-E72D297353CC}">
                <c16:uniqueId val="{00000006-2E95-4B93-B9D9-48446BE2B42F}"/>
              </c:ext>
            </c:extLst>
          </c:dPt>
          <c:cat>
            <c:multiLvlStrRef>
              <c:f>_RURALIDAD_INT_!$B$2:$C$7</c:f>
              <c:multiLvlStrCache>
                <c:ptCount val="6"/>
                <c:lvl>
                  <c:pt idx="0">
                    <c:v>2015</c:v>
                  </c:pt>
                  <c:pt idx="1">
                    <c:v>2018</c:v>
                  </c:pt>
                  <c:pt idx="2">
                    <c:v>2015</c:v>
                  </c:pt>
                  <c:pt idx="3">
                    <c:v>2018</c:v>
                  </c:pt>
                  <c:pt idx="4">
                    <c:v>2015</c:v>
                  </c:pt>
                  <c:pt idx="5">
                    <c:v>2018</c:v>
                  </c:pt>
                </c:lvl>
                <c:lvl>
                  <c:pt idx="0">
                    <c:v>Jalisco</c:v>
                  </c:pt>
                  <c:pt idx="2">
                    <c:v>Urbana</c:v>
                  </c:pt>
                  <c:pt idx="4">
                    <c:v>Rural</c:v>
                  </c:pt>
                </c:lvl>
              </c:multiLvlStrCache>
            </c:multiLvlStrRef>
          </c:cat>
          <c:val>
            <c:numRef>
              <c:f>_RURALIDAD_INT_!$E$2:$E$7</c:f>
              <c:numCache>
                <c:formatCode>General</c:formatCode>
                <c:ptCount val="6"/>
                <c:pt idx="0">
                  <c:v>502.96</c:v>
                </c:pt>
                <c:pt idx="1">
                  <c:v>520.36300000000006</c:v>
                </c:pt>
                <c:pt idx="2">
                  <c:v>508.154</c:v>
                </c:pt>
                <c:pt idx="3">
                  <c:v>527.55700000000002</c:v>
                </c:pt>
                <c:pt idx="4">
                  <c:v>482.92</c:v>
                </c:pt>
                <c:pt idx="5">
                  <c:v>498.89499999999998</c:v>
                </c:pt>
              </c:numCache>
            </c:numRef>
          </c:val>
          <c:smooth val="0"/>
          <c:extLst>
            <c:ext xmlns:c16="http://schemas.microsoft.com/office/drawing/2014/chart" uri="{C3380CC4-5D6E-409C-BE32-E72D297353CC}">
              <c16:uniqueId val="{00000007-2E95-4B93-B9D9-48446BE2B42F}"/>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2E95-4B93-B9D9-48446BE2B42F}"/>
              </c:ext>
            </c:extLst>
          </c:dPt>
          <c:dPt>
            <c:idx val="3"/>
            <c:marker>
              <c:spPr>
                <a:solidFill>
                  <a:srgbClr val="002060"/>
                </a:solidFill>
                <a:ln>
                  <a:noFill/>
                </a:ln>
              </c:spPr>
            </c:marker>
            <c:bubble3D val="0"/>
            <c:extLst>
              <c:ext xmlns:c16="http://schemas.microsoft.com/office/drawing/2014/chart" uri="{C3380CC4-5D6E-409C-BE32-E72D297353CC}">
                <c16:uniqueId val="{00000009-2E95-4B93-B9D9-48446BE2B42F}"/>
              </c:ext>
            </c:extLst>
          </c:dPt>
          <c:dPt>
            <c:idx val="5"/>
            <c:marker>
              <c:spPr>
                <a:solidFill>
                  <a:srgbClr val="002060"/>
                </a:solidFill>
                <a:ln>
                  <a:noFill/>
                </a:ln>
              </c:spPr>
            </c:marker>
            <c:bubble3D val="0"/>
            <c:extLst>
              <c:ext xmlns:c16="http://schemas.microsoft.com/office/drawing/2014/chart" uri="{C3380CC4-5D6E-409C-BE32-E72D297353CC}">
                <c16:uniqueId val="{0000000A-2E95-4B93-B9D9-48446BE2B42F}"/>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E95-4B93-B9D9-48446BE2B42F}"/>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E95-4B93-B9D9-48446BE2B42F}"/>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E95-4B93-B9D9-48446BE2B42F}"/>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Jalisco</c:v>
                  </c:pt>
                  <c:pt idx="2">
                    <c:v>Urbana</c:v>
                  </c:pt>
                  <c:pt idx="4">
                    <c:v>Rural</c:v>
                  </c:pt>
                </c:lvl>
              </c:multiLvlStrCache>
            </c:multiLvlStrRef>
          </c:cat>
          <c:val>
            <c:numRef>
              <c:f>_RURALIDAD_INT_!$F$2:$F$7</c:f>
              <c:numCache>
                <c:formatCode>General</c:formatCode>
                <c:ptCount val="6"/>
                <c:pt idx="0">
                  <c:v>495</c:v>
                </c:pt>
                <c:pt idx="1">
                  <c:v>513</c:v>
                </c:pt>
                <c:pt idx="2">
                  <c:v>499</c:v>
                </c:pt>
                <c:pt idx="3">
                  <c:v>519</c:v>
                </c:pt>
                <c:pt idx="4">
                  <c:v>467</c:v>
                </c:pt>
                <c:pt idx="5">
                  <c:v>478</c:v>
                </c:pt>
              </c:numCache>
            </c:numRef>
          </c:val>
          <c:smooth val="0"/>
          <c:extLst>
            <c:ext xmlns:c16="http://schemas.microsoft.com/office/drawing/2014/chart" uri="{C3380CC4-5D6E-409C-BE32-E72D297353CC}">
              <c16:uniqueId val="{0000000B-2E95-4B93-B9D9-48446BE2B42F}"/>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03B-49BC-BD36-B7717F8E953C}"/>
              </c:ext>
            </c:extLst>
          </c:dPt>
          <c:dPt>
            <c:idx val="3"/>
            <c:marker>
              <c:spPr>
                <a:solidFill>
                  <a:srgbClr val="002060"/>
                </a:solidFill>
                <a:ln>
                  <a:noFill/>
                </a:ln>
              </c:spPr>
            </c:marker>
            <c:bubble3D val="0"/>
            <c:extLst>
              <c:ext xmlns:c16="http://schemas.microsoft.com/office/drawing/2014/chart" uri="{C3380CC4-5D6E-409C-BE32-E72D297353CC}">
                <c16:uniqueId val="{00000001-303B-49BC-BD36-B7717F8E953C}"/>
              </c:ext>
            </c:extLst>
          </c:dPt>
          <c:dPt>
            <c:idx val="5"/>
            <c:marker>
              <c:spPr>
                <a:solidFill>
                  <a:srgbClr val="002060"/>
                </a:solidFill>
                <a:ln>
                  <a:noFill/>
                </a:ln>
              </c:spPr>
            </c:marker>
            <c:bubble3D val="0"/>
            <c:extLst>
              <c:ext xmlns:c16="http://schemas.microsoft.com/office/drawing/2014/chart" uri="{C3380CC4-5D6E-409C-BE32-E72D297353CC}">
                <c16:uniqueId val="{00000002-303B-49BC-BD36-B7717F8E953C}"/>
              </c:ext>
            </c:extLst>
          </c:dPt>
          <c:cat>
            <c:multiLvlStrRef>
              <c:f>_RURALIDAD_INT_!$B$27:$C$32</c:f>
              <c:multiLvlStrCache>
                <c:ptCount val="6"/>
                <c:lvl>
                  <c:pt idx="0">
                    <c:v>2015</c:v>
                  </c:pt>
                  <c:pt idx="1">
                    <c:v>2018</c:v>
                  </c:pt>
                  <c:pt idx="2">
                    <c:v>2015</c:v>
                  </c:pt>
                  <c:pt idx="3">
                    <c:v>2018</c:v>
                  </c:pt>
                  <c:pt idx="4">
                    <c:v>2015</c:v>
                  </c:pt>
                  <c:pt idx="5">
                    <c:v>2018</c:v>
                  </c:pt>
                </c:lvl>
                <c:lvl>
                  <c:pt idx="0">
                    <c:v>Jalisco</c:v>
                  </c:pt>
                  <c:pt idx="2">
                    <c:v>Urbana</c:v>
                  </c:pt>
                  <c:pt idx="4">
                    <c:v>Rural</c:v>
                  </c:pt>
                </c:lvl>
              </c:multiLvlStrCache>
            </c:multiLvlStrRef>
          </c:cat>
          <c:val>
            <c:numRef>
              <c:f>_RURALIDAD_INT_!$D$27:$D$32</c:f>
              <c:numCache>
                <c:formatCode>General</c:formatCode>
                <c:ptCount val="6"/>
                <c:pt idx="0">
                  <c:v>489.04</c:v>
                </c:pt>
                <c:pt idx="1">
                  <c:v>526.04499999999996</c:v>
                </c:pt>
                <c:pt idx="2">
                  <c:v>490.24400000000003</c:v>
                </c:pt>
                <c:pt idx="3">
                  <c:v>530.851</c:v>
                </c:pt>
                <c:pt idx="4">
                  <c:v>463.28899999999999</c:v>
                </c:pt>
                <c:pt idx="5">
                  <c:v>481.30900000000003</c:v>
                </c:pt>
              </c:numCache>
            </c:numRef>
          </c:val>
          <c:smooth val="0"/>
          <c:extLst>
            <c:ext xmlns:c16="http://schemas.microsoft.com/office/drawing/2014/chart" uri="{C3380CC4-5D6E-409C-BE32-E72D297353CC}">
              <c16:uniqueId val="{00000003-303B-49BC-BD36-B7717F8E953C}"/>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03B-49BC-BD36-B7717F8E953C}"/>
              </c:ext>
            </c:extLst>
          </c:dPt>
          <c:dPt>
            <c:idx val="3"/>
            <c:marker>
              <c:spPr>
                <a:solidFill>
                  <a:srgbClr val="002060"/>
                </a:solidFill>
                <a:ln>
                  <a:noFill/>
                </a:ln>
              </c:spPr>
            </c:marker>
            <c:bubble3D val="0"/>
            <c:extLst>
              <c:ext xmlns:c16="http://schemas.microsoft.com/office/drawing/2014/chart" uri="{C3380CC4-5D6E-409C-BE32-E72D297353CC}">
                <c16:uniqueId val="{00000005-303B-49BC-BD36-B7717F8E953C}"/>
              </c:ext>
            </c:extLst>
          </c:dPt>
          <c:dPt>
            <c:idx val="5"/>
            <c:marker>
              <c:spPr>
                <a:solidFill>
                  <a:srgbClr val="002060"/>
                </a:solidFill>
                <a:ln>
                  <a:noFill/>
                </a:ln>
              </c:spPr>
            </c:marker>
            <c:bubble3D val="0"/>
            <c:extLst>
              <c:ext xmlns:c16="http://schemas.microsoft.com/office/drawing/2014/chart" uri="{C3380CC4-5D6E-409C-BE32-E72D297353CC}">
                <c16:uniqueId val="{00000006-303B-49BC-BD36-B7717F8E953C}"/>
              </c:ext>
            </c:extLst>
          </c:dPt>
          <c:cat>
            <c:multiLvlStrRef>
              <c:f>_RURALIDAD_INT_!$B$27:$C$32</c:f>
              <c:multiLvlStrCache>
                <c:ptCount val="6"/>
                <c:lvl>
                  <c:pt idx="0">
                    <c:v>2015</c:v>
                  </c:pt>
                  <c:pt idx="1">
                    <c:v>2018</c:v>
                  </c:pt>
                  <c:pt idx="2">
                    <c:v>2015</c:v>
                  </c:pt>
                  <c:pt idx="3">
                    <c:v>2018</c:v>
                  </c:pt>
                  <c:pt idx="4">
                    <c:v>2015</c:v>
                  </c:pt>
                  <c:pt idx="5">
                    <c:v>2018</c:v>
                  </c:pt>
                </c:lvl>
                <c:lvl>
                  <c:pt idx="0">
                    <c:v>Jalisco</c:v>
                  </c:pt>
                  <c:pt idx="2">
                    <c:v>Urbana</c:v>
                  </c:pt>
                  <c:pt idx="4">
                    <c:v>Rural</c:v>
                  </c:pt>
                </c:lvl>
              </c:multiLvlStrCache>
            </c:multiLvlStrRef>
          </c:cat>
          <c:val>
            <c:numRef>
              <c:f>_RURALIDAD_INT_!$E$27:$E$32</c:f>
              <c:numCache>
                <c:formatCode>General</c:formatCode>
                <c:ptCount val="6"/>
                <c:pt idx="0">
                  <c:v>504.96</c:v>
                </c:pt>
                <c:pt idx="1">
                  <c:v>543.95500000000004</c:v>
                </c:pt>
                <c:pt idx="2">
                  <c:v>507.75599999999997</c:v>
                </c:pt>
                <c:pt idx="3">
                  <c:v>551.149</c:v>
                </c:pt>
                <c:pt idx="4">
                  <c:v>498.71100000000001</c:v>
                </c:pt>
                <c:pt idx="5">
                  <c:v>524.69100000000003</c:v>
                </c:pt>
              </c:numCache>
            </c:numRef>
          </c:val>
          <c:smooth val="0"/>
          <c:extLst>
            <c:ext xmlns:c16="http://schemas.microsoft.com/office/drawing/2014/chart" uri="{C3380CC4-5D6E-409C-BE32-E72D297353CC}">
              <c16:uniqueId val="{00000007-303B-49BC-BD36-B7717F8E953C}"/>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303B-49BC-BD36-B7717F8E953C}"/>
              </c:ext>
            </c:extLst>
          </c:dPt>
          <c:dPt>
            <c:idx val="3"/>
            <c:marker>
              <c:spPr>
                <a:solidFill>
                  <a:srgbClr val="002060"/>
                </a:solidFill>
                <a:ln>
                  <a:noFill/>
                </a:ln>
              </c:spPr>
            </c:marker>
            <c:bubble3D val="0"/>
            <c:extLst>
              <c:ext xmlns:c16="http://schemas.microsoft.com/office/drawing/2014/chart" uri="{C3380CC4-5D6E-409C-BE32-E72D297353CC}">
                <c16:uniqueId val="{00000009-303B-49BC-BD36-B7717F8E953C}"/>
              </c:ext>
            </c:extLst>
          </c:dPt>
          <c:dPt>
            <c:idx val="5"/>
            <c:marker>
              <c:spPr>
                <a:solidFill>
                  <a:srgbClr val="002060"/>
                </a:solidFill>
                <a:ln>
                  <a:noFill/>
                </a:ln>
              </c:spPr>
            </c:marker>
            <c:bubble3D val="0"/>
            <c:extLst>
              <c:ext xmlns:c16="http://schemas.microsoft.com/office/drawing/2014/chart" uri="{C3380CC4-5D6E-409C-BE32-E72D297353CC}">
                <c16:uniqueId val="{0000000A-303B-49BC-BD36-B7717F8E953C}"/>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03B-49BC-BD36-B7717F8E953C}"/>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03B-49BC-BD36-B7717F8E953C}"/>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03B-49BC-BD36-B7717F8E953C}"/>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Jalisco</c:v>
                  </c:pt>
                  <c:pt idx="2">
                    <c:v>Urbana</c:v>
                  </c:pt>
                  <c:pt idx="4">
                    <c:v>Rural</c:v>
                  </c:pt>
                </c:lvl>
              </c:multiLvlStrCache>
            </c:multiLvlStrRef>
          </c:cat>
          <c:val>
            <c:numRef>
              <c:f>_RURALIDAD_INT_!$F$27:$F$32</c:f>
              <c:numCache>
                <c:formatCode>General</c:formatCode>
                <c:ptCount val="6"/>
                <c:pt idx="0">
                  <c:v>497</c:v>
                </c:pt>
                <c:pt idx="1">
                  <c:v>535</c:v>
                </c:pt>
                <c:pt idx="2">
                  <c:v>499</c:v>
                </c:pt>
                <c:pt idx="3">
                  <c:v>541</c:v>
                </c:pt>
                <c:pt idx="4">
                  <c:v>481</c:v>
                </c:pt>
                <c:pt idx="5">
                  <c:v>503</c:v>
                </c:pt>
              </c:numCache>
            </c:numRef>
          </c:val>
          <c:smooth val="0"/>
          <c:extLst>
            <c:ext xmlns:c16="http://schemas.microsoft.com/office/drawing/2014/chart" uri="{C3380CC4-5D6E-409C-BE32-E72D297353CC}">
              <c16:uniqueId val="{0000000B-303B-49BC-BD36-B7717F8E953C}"/>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C1646C3E-D90E-413F-9248-BD6967C091D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A1C03AFC-CA2A-4F3D-BA9B-3852729489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1D9CE93E-6783-452F-AE5E-AC480F43F5A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9A1FD53F-918C-4309-9F10-0F48F4E1A4A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2527449E-DA0B-4AB1-B0F5-BA0AFED81AF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9AB13E09-0E6C-422C-A7E4-3A7FAFC933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A3EB6490-BED0-4F95-9A96-3F7438700AE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74CF7AFD-2660-4C78-92C5-EAAC520DA2B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59BF0377-E503-4FF0-875E-676E2617DAB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6B5F2A29-8B6C-4523-B8AD-EF697BDE857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2261B28F-494A-4AA9-B568-356F7C5B3A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1B1D258B-14F2-44B5-BCE1-8528AF1C6AD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69FB3EED-B3E3-4E68-A9DC-226414EF3A3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35F9FC12-D6E3-431A-91F4-FEED8915EEA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B8C65AC6-426A-476F-99FF-491545C4D35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9F8E5A04-A92A-4BB0-8151-146CC81B971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FEB6FFC7-000E-4C5B-A652-0493C481D11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E7BEA0A1-077D-4DCE-82C3-8280607B26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54DF58CE-1C5A-48CA-9303-468B4319AAC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33EE495E-084E-4431-BC5B-71C9F148537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97DC4F6B-067D-43AA-BC6D-59122FCB24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696A7A5E-C5FE-4815-AB7D-7127731A234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D394754D-94B2-4DE5-83E6-AFAACD5B4B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DD09404F-0FAA-4239-AE57-484CDA254B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AFD16CB2-C643-455B-9ECA-28235DE4173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0605CAFC-0331-4098-BAD1-A250B5C6DF1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B377407D-E380-483F-A43D-B00376E40A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C0858AF9-E284-4F81-8E18-AEE5DEE9DD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3A5F1133-BFAE-4FEC-9B92-72974F0346C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876C2E71-C86E-41D5-AE91-F4F9EBD1D08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32677E6E-4A16-40F6-8FC2-6FC937E3AC1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15BA0D81-E99B-4C32-80E8-4979714F869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5C969DA9-9FF7-402D-9EED-B837B60C242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E26EC036-9D58-4C6A-B5C9-4D4EEAD28C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4317D076-FC4E-4005-A21F-A4C422D8C9C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25E10945-031B-4BF0-BB52-5D29FC19E05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0226B5D5-6C13-49C8-B375-13663858549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7D4F94D3-10D3-40A0-AA2A-0370C538C8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B992BDF8-B090-409B-9BAC-FA2E42A0F3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93A72D2D-A50B-42A1-9829-9ED6C53901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603A325E-AB51-47D2-9B58-7AB41934647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EF2F6FD1-B2D5-4167-B503-59F807F9632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FD0D33DB-3D07-4B49-B316-08A9F75A26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32A22B05-999E-4562-B623-C234F2632C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85639F3D-EF7A-4420-9447-0C2C40F2E4C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111A182A-56DA-4A82-8680-A442F5D4523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EF407FF9-49F2-4B90-A8EF-A22615D2B5D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ABDCEC68-DE79-4F3F-B153-A897908F539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460</c:v>
                </c:pt>
                <c:pt idx="1">
                  <c:v>487</c:v>
                </c:pt>
                <c:pt idx="2">
                  <c:v>536</c:v>
                </c:pt>
                <c:pt idx="3">
                  <c:v>558</c:v>
                </c:pt>
              </c:numCache>
            </c:numRef>
          </c:val>
          <c:smooth val="0"/>
          <c:extLst>
            <c:ext xmlns:c16="http://schemas.microsoft.com/office/drawing/2014/chart" uri="{C3380CC4-5D6E-409C-BE32-E72D297353CC}">
              <c16:uniqueId val="{00000000-C819-49CD-A2C4-5EB47CDC1F40}"/>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485</c:v>
                </c:pt>
                <c:pt idx="1">
                  <c:v>512</c:v>
                </c:pt>
                <c:pt idx="2">
                  <c:v>557</c:v>
                </c:pt>
                <c:pt idx="3">
                  <c:v>577</c:v>
                </c:pt>
              </c:numCache>
            </c:numRef>
          </c:val>
          <c:smooth val="0"/>
          <c:extLst>
            <c:ext xmlns:c16="http://schemas.microsoft.com/office/drawing/2014/chart" uri="{C3380CC4-5D6E-409C-BE32-E72D297353CC}">
              <c16:uniqueId val="{00000000-C20D-4BBD-A407-7052158582FB}"/>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433</c:v>
                </c:pt>
                <c:pt idx="1">
                  <c:v>473</c:v>
                </c:pt>
                <c:pt idx="2">
                  <c:v>505</c:v>
                </c:pt>
                <c:pt idx="3">
                  <c:v>556</c:v>
                </c:pt>
              </c:numCache>
            </c:numRef>
          </c:val>
          <c:smooth val="0"/>
          <c:extLst>
            <c:ext xmlns:c16="http://schemas.microsoft.com/office/drawing/2014/chart" uri="{C3380CC4-5D6E-409C-BE32-E72D297353CC}">
              <c16:uniqueId val="{00000000-FA78-473A-AD07-B3ACC2FEA9B1}"/>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457</c:v>
                </c:pt>
                <c:pt idx="1">
                  <c:v>505</c:v>
                </c:pt>
                <c:pt idx="2">
                  <c:v>528</c:v>
                </c:pt>
                <c:pt idx="3">
                  <c:v>576</c:v>
                </c:pt>
              </c:numCache>
            </c:numRef>
          </c:val>
          <c:smooth val="0"/>
          <c:extLst>
            <c:ext xmlns:c16="http://schemas.microsoft.com/office/drawing/2014/chart" uri="{C3380CC4-5D6E-409C-BE32-E72D297353CC}">
              <c16:uniqueId val="{00000000-C226-45B6-AFE7-7B7F89755BDB}"/>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459</c:v>
                </c:pt>
                <c:pt idx="1">
                  <c:v>500</c:v>
                </c:pt>
                <c:pt idx="2">
                  <c:v>528</c:v>
                </c:pt>
                <c:pt idx="3">
                  <c:v>553</c:v>
                </c:pt>
              </c:numCache>
            </c:numRef>
          </c:val>
          <c:smooth val="0"/>
          <c:extLst>
            <c:ext xmlns:c16="http://schemas.microsoft.com/office/drawing/2014/chart" uri="{C3380CC4-5D6E-409C-BE32-E72D297353CC}">
              <c16:uniqueId val="{00000000-DA19-40E4-ACD8-09E6A878B49F}"/>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484</c:v>
                </c:pt>
                <c:pt idx="1">
                  <c:v>522</c:v>
                </c:pt>
                <c:pt idx="2">
                  <c:v>550</c:v>
                </c:pt>
                <c:pt idx="3">
                  <c:v>575</c:v>
                </c:pt>
              </c:numCache>
            </c:numRef>
          </c:val>
          <c:smooth val="0"/>
          <c:extLst>
            <c:ext xmlns:c16="http://schemas.microsoft.com/office/drawing/2014/chart" uri="{C3380CC4-5D6E-409C-BE32-E72D297353CC}">
              <c16:uniqueId val="{00000000-69B5-46B5-AD59-4F5DE594D3EE}"/>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FFD28C94-C454-4794-BF05-D0C07BA5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2B7-4F86-8CBB-0A57E3DD3DB5}"/>
                </c:ext>
              </c:extLst>
            </c:dLbl>
            <c:dLbl>
              <c:idx val="1"/>
              <c:tx>
                <c:rich>
                  <a:bodyPr/>
                  <a:lstStyle/>
                  <a:p>
                    <a:fld id="{D5373334-5AF5-43C4-9C9F-F510E2572CD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2B7-4F86-8CBB-0A57E3DD3DB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B7-4F86-8CBB-0A57E3DD3DB5}"/>
                </c:ext>
              </c:extLst>
            </c:dLbl>
            <c:dLbl>
              <c:idx val="3"/>
              <c:tx>
                <c:rich>
                  <a:bodyPr/>
                  <a:lstStyle/>
                  <a:p>
                    <a:fld id="{8F742551-E78C-42F8-AD83-3E225EFA8A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2B7-4F86-8CBB-0A57E3DD3DB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Jalisco</c:v>
                </c:pt>
              </c:strCache>
            </c:strRef>
          </c:cat>
          <c:val>
            <c:numRef>
              <c:f>_SEXO_!$C$2:$C$5</c:f>
              <c:numCache>
                <c:formatCode>General</c:formatCode>
                <c:ptCount val="4"/>
                <c:pt idx="0">
                  <c:v>-52.2</c:v>
                </c:pt>
                <c:pt idx="1">
                  <c:v>-36.700000000000003</c:v>
                </c:pt>
                <c:pt idx="3">
                  <c:v>-44.6</c:v>
                </c:pt>
              </c:numCache>
            </c:numRef>
          </c:val>
          <c:extLst>
            <c:ext xmlns:c15="http://schemas.microsoft.com/office/drawing/2012/chart" uri="{02D57815-91ED-43cb-92C2-25804820EDAC}">
              <c15:datalabelsRange>
                <c15:f>_SEXO_!$G$2:$G$5</c15:f>
                <c15:dlblRangeCache>
                  <c:ptCount val="4"/>
                  <c:pt idx="0">
                    <c:v>52.2</c:v>
                  </c:pt>
                  <c:pt idx="1">
                    <c:v>36.7</c:v>
                  </c:pt>
                  <c:pt idx="3">
                    <c:v>44.6</c:v>
                  </c:pt>
                </c15:dlblRangeCache>
              </c15:datalabelsRange>
            </c:ext>
            <c:ext xmlns:c16="http://schemas.microsoft.com/office/drawing/2014/chart" uri="{C3380CC4-5D6E-409C-BE32-E72D297353CC}">
              <c16:uniqueId val="{00000004-52B7-4F86-8CBB-0A57E3DD3DB5}"/>
            </c:ext>
          </c:extLst>
        </c:ser>
        <c:ser>
          <c:idx val="1"/>
          <c:order val="1"/>
          <c:tx>
            <c:v>NII</c:v>
          </c:tx>
          <c:spPr>
            <a:solidFill>
              <a:srgbClr val="B07CAA"/>
            </a:solidFill>
          </c:spPr>
          <c:invertIfNegative val="0"/>
          <c:dLbls>
            <c:dLbl>
              <c:idx val="0"/>
              <c:tx>
                <c:rich>
                  <a:bodyPr/>
                  <a:lstStyle/>
                  <a:p>
                    <a:fld id="{CB5F6A56-BD17-41B9-8BF5-66BB8251A9F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52B7-4F86-8CBB-0A57E3DD3DB5}"/>
                </c:ext>
              </c:extLst>
            </c:dLbl>
            <c:dLbl>
              <c:idx val="1"/>
              <c:tx>
                <c:rich>
                  <a:bodyPr/>
                  <a:lstStyle/>
                  <a:p>
                    <a:fld id="{12E08CEC-A562-4CFB-9BEB-A857A81216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2B7-4F86-8CBB-0A57E3DD3DB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B7-4F86-8CBB-0A57E3DD3DB5}"/>
                </c:ext>
              </c:extLst>
            </c:dLbl>
            <c:dLbl>
              <c:idx val="3"/>
              <c:tx>
                <c:rich>
                  <a:bodyPr/>
                  <a:lstStyle/>
                  <a:p>
                    <a:fld id="{EF0CB0E7-1F2F-4878-8CCA-3E17D3B75A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52B7-4F86-8CBB-0A57E3DD3DB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Jalisco</c:v>
                </c:pt>
              </c:strCache>
            </c:strRef>
          </c:cat>
          <c:val>
            <c:numRef>
              <c:f>_SEXO_!$D$2:$D$5</c:f>
              <c:numCache>
                <c:formatCode>General</c:formatCode>
                <c:ptCount val="4"/>
                <c:pt idx="0">
                  <c:v>30.8</c:v>
                </c:pt>
                <c:pt idx="1">
                  <c:v>37.4</c:v>
                </c:pt>
                <c:pt idx="3">
                  <c:v>34.1</c:v>
                </c:pt>
              </c:numCache>
            </c:numRef>
          </c:val>
          <c:extLst>
            <c:ext xmlns:c15="http://schemas.microsoft.com/office/drawing/2012/chart" uri="{02D57815-91ED-43cb-92C2-25804820EDAC}">
              <c15:datalabelsRange>
                <c15:f>_SEXO_!$H$2:$H$5</c15:f>
                <c15:dlblRangeCache>
                  <c:ptCount val="4"/>
                  <c:pt idx="0">
                    <c:v>30.8</c:v>
                  </c:pt>
                  <c:pt idx="1">
                    <c:v>37.4</c:v>
                  </c:pt>
                  <c:pt idx="3">
                    <c:v>34.1</c:v>
                  </c:pt>
                </c15:dlblRangeCache>
              </c15:datalabelsRange>
            </c:ext>
            <c:ext xmlns:c16="http://schemas.microsoft.com/office/drawing/2014/chart" uri="{C3380CC4-5D6E-409C-BE32-E72D297353CC}">
              <c16:uniqueId val="{00000009-52B7-4F86-8CBB-0A57E3DD3DB5}"/>
            </c:ext>
          </c:extLst>
        </c:ser>
        <c:ser>
          <c:idx val="2"/>
          <c:order val="2"/>
          <c:tx>
            <c:v>NIII</c:v>
          </c:tx>
          <c:spPr>
            <a:solidFill>
              <a:srgbClr val="9A528E"/>
            </a:solidFill>
          </c:spPr>
          <c:invertIfNegative val="0"/>
          <c:dLbls>
            <c:dLbl>
              <c:idx val="0"/>
              <c:tx>
                <c:rich>
                  <a:bodyPr/>
                  <a:lstStyle/>
                  <a:p>
                    <a:fld id="{E72E11DD-8D1B-4866-BFBC-DDB686B3BC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2B7-4F86-8CBB-0A57E3DD3DB5}"/>
                </c:ext>
              </c:extLst>
            </c:dLbl>
            <c:dLbl>
              <c:idx val="1"/>
              <c:tx>
                <c:rich>
                  <a:bodyPr/>
                  <a:lstStyle/>
                  <a:p>
                    <a:fld id="{3D124B65-6BC6-4723-AA16-F17AE770D7D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2B7-4F86-8CBB-0A57E3DD3DB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B7-4F86-8CBB-0A57E3DD3DB5}"/>
                </c:ext>
              </c:extLst>
            </c:dLbl>
            <c:dLbl>
              <c:idx val="3"/>
              <c:tx>
                <c:rich>
                  <a:bodyPr/>
                  <a:lstStyle/>
                  <a:p>
                    <a:fld id="{38BF0BB6-5842-4A0B-A711-EE949BF358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52B7-4F86-8CBB-0A57E3DD3DB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Jalisco</c:v>
                </c:pt>
              </c:strCache>
            </c:strRef>
          </c:cat>
          <c:val>
            <c:numRef>
              <c:f>_SEXO_!$E$2:$E$5</c:f>
              <c:numCache>
                <c:formatCode>General</c:formatCode>
                <c:ptCount val="4"/>
                <c:pt idx="0">
                  <c:v>13.9</c:v>
                </c:pt>
                <c:pt idx="1">
                  <c:v>21.3</c:v>
                </c:pt>
                <c:pt idx="3">
                  <c:v>17.600000000000001</c:v>
                </c:pt>
              </c:numCache>
            </c:numRef>
          </c:val>
          <c:extLst>
            <c:ext xmlns:c15="http://schemas.microsoft.com/office/drawing/2012/chart" uri="{02D57815-91ED-43cb-92C2-25804820EDAC}">
              <c15:datalabelsRange>
                <c15:f>_SEXO_!$I$2:$I$5</c15:f>
                <c15:dlblRangeCache>
                  <c:ptCount val="4"/>
                  <c:pt idx="0">
                    <c:v>13.9</c:v>
                  </c:pt>
                  <c:pt idx="1">
                    <c:v>21.3</c:v>
                  </c:pt>
                  <c:pt idx="3">
                    <c:v>17.6</c:v>
                  </c:pt>
                </c15:dlblRangeCache>
              </c15:datalabelsRange>
            </c:ext>
            <c:ext xmlns:c16="http://schemas.microsoft.com/office/drawing/2014/chart" uri="{C3380CC4-5D6E-409C-BE32-E72D297353CC}">
              <c16:uniqueId val="{0000000E-52B7-4F86-8CBB-0A57E3DD3DB5}"/>
            </c:ext>
          </c:extLst>
        </c:ser>
        <c:ser>
          <c:idx val="3"/>
          <c:order val="3"/>
          <c:tx>
            <c:v>NIV</c:v>
          </c:tx>
          <c:spPr>
            <a:solidFill>
              <a:srgbClr val="862A77"/>
            </a:solidFill>
          </c:spPr>
          <c:invertIfNegative val="0"/>
          <c:dLbls>
            <c:dLbl>
              <c:idx val="0"/>
              <c:layout>
                <c:manualLayout>
                  <c:x val="2.8787878787878789E-2"/>
                  <c:y val="0"/>
                </c:manualLayout>
              </c:layout>
              <c:tx>
                <c:rich>
                  <a:bodyPr/>
                  <a:lstStyle/>
                  <a:p>
                    <a:fld id="{D3EFC1FC-207C-4CF1-8912-72F0347C9C4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52B7-4F86-8CBB-0A57E3DD3DB5}"/>
                </c:ext>
              </c:extLst>
            </c:dLbl>
            <c:dLbl>
              <c:idx val="1"/>
              <c:layout>
                <c:manualLayout>
                  <c:x val="3.1818181818181815E-2"/>
                  <c:y val="0"/>
                </c:manualLayout>
              </c:layout>
              <c:tx>
                <c:rich>
                  <a:bodyPr/>
                  <a:lstStyle/>
                  <a:p>
                    <a:fld id="{50386051-F0A7-4A74-B028-EF529637463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52B7-4F86-8CBB-0A57E3DD3DB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2B7-4F86-8CBB-0A57E3DD3DB5}"/>
                </c:ext>
              </c:extLst>
            </c:dLbl>
            <c:dLbl>
              <c:idx val="3"/>
              <c:layout>
                <c:manualLayout>
                  <c:x val="2.727272727272716E-2"/>
                  <c:y val="0"/>
                </c:manualLayout>
              </c:layout>
              <c:tx>
                <c:rich>
                  <a:bodyPr/>
                  <a:lstStyle/>
                  <a:p>
                    <a:fld id="{3D351ECD-D13D-463E-8A71-8C848E3FF9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52B7-4F86-8CBB-0A57E3DD3DB5}"/>
                </c:ext>
              </c:extLst>
            </c:dLbl>
            <c:spPr>
              <a:noFill/>
              <a:ln>
                <a:noFill/>
              </a:ln>
              <a:effectLst/>
            </c:spPr>
            <c:txPr>
              <a:bodyPr/>
              <a:lstStyle/>
              <a:p>
                <a:pPr>
                  <a:defRPr sz="1400" b="1" baseline="0">
                    <a:solidFill>
                      <a:srgbClr val="862A77"/>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Jalisco</c:v>
                </c:pt>
              </c:strCache>
            </c:strRef>
          </c:cat>
          <c:val>
            <c:numRef>
              <c:f>_SEXO_!$F$2:$F$5</c:f>
              <c:numCache>
                <c:formatCode>General</c:formatCode>
                <c:ptCount val="4"/>
                <c:pt idx="0">
                  <c:v>3.1</c:v>
                </c:pt>
                <c:pt idx="1">
                  <c:v>4.5</c:v>
                </c:pt>
                <c:pt idx="3">
                  <c:v>3.8</c:v>
                </c:pt>
              </c:numCache>
            </c:numRef>
          </c:val>
          <c:extLst>
            <c:ext xmlns:c15="http://schemas.microsoft.com/office/drawing/2012/chart" uri="{02D57815-91ED-43cb-92C2-25804820EDAC}">
              <c15:datalabelsRange>
                <c15:f>_SEXO_!$J$2:$J$5</c15:f>
                <c15:dlblRangeCache>
                  <c:ptCount val="4"/>
                  <c:pt idx="0">
                    <c:v>3.1˟</c:v>
                  </c:pt>
                  <c:pt idx="1">
                    <c:v>4.5˟</c:v>
                  </c:pt>
                  <c:pt idx="3">
                    <c:v>3.8</c:v>
                  </c:pt>
                </c15:dlblRangeCache>
              </c15:datalabelsRange>
            </c:ext>
            <c:ext xmlns:c16="http://schemas.microsoft.com/office/drawing/2014/chart" uri="{C3380CC4-5D6E-409C-BE32-E72D297353CC}">
              <c16:uniqueId val="{00000013-52B7-4F86-8CBB-0A57E3DD3DB5}"/>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C13ED0A1-1AA5-4A1C-845A-EAD88216FF7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29F-4D86-AF99-EDFE445C216E}"/>
                </c:ext>
              </c:extLst>
            </c:dLbl>
            <c:dLbl>
              <c:idx val="1"/>
              <c:tx>
                <c:rich>
                  <a:bodyPr/>
                  <a:lstStyle/>
                  <a:p>
                    <a:fld id="{BF07DAF9-CBE2-4202-BE45-E30F410B9E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29F-4D86-AF99-EDFE445C21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9F-4D86-AF99-EDFE445C216E}"/>
                </c:ext>
              </c:extLst>
            </c:dLbl>
            <c:dLbl>
              <c:idx val="3"/>
              <c:tx>
                <c:rich>
                  <a:bodyPr/>
                  <a:lstStyle/>
                  <a:p>
                    <a:fld id="{DC7FEEFF-C857-454C-9406-831659E648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29F-4D86-AF99-EDFE445C216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Jalisco</c:v>
                </c:pt>
              </c:strCache>
            </c:strRef>
          </c:cat>
          <c:val>
            <c:numRef>
              <c:f>_SEXO_!$C$28:$C$31</c:f>
              <c:numCache>
                <c:formatCode>General</c:formatCode>
                <c:ptCount val="4"/>
                <c:pt idx="0">
                  <c:v>-50.4</c:v>
                </c:pt>
                <c:pt idx="1">
                  <c:v>-44.6</c:v>
                </c:pt>
                <c:pt idx="3">
                  <c:v>-47.6</c:v>
                </c:pt>
              </c:numCache>
            </c:numRef>
          </c:val>
          <c:extLst>
            <c:ext xmlns:c15="http://schemas.microsoft.com/office/drawing/2012/chart" uri="{02D57815-91ED-43cb-92C2-25804820EDAC}">
              <c15:datalabelsRange>
                <c15:f>_SEXO_!$G$28:$G$31</c15:f>
                <c15:dlblRangeCache>
                  <c:ptCount val="4"/>
                  <c:pt idx="0">
                    <c:v>50.4</c:v>
                  </c:pt>
                  <c:pt idx="1">
                    <c:v>44.6</c:v>
                  </c:pt>
                  <c:pt idx="3">
                    <c:v>47.6</c:v>
                  </c:pt>
                </c15:dlblRangeCache>
              </c15:datalabelsRange>
            </c:ext>
            <c:ext xmlns:c16="http://schemas.microsoft.com/office/drawing/2014/chart" uri="{C3380CC4-5D6E-409C-BE32-E72D297353CC}">
              <c16:uniqueId val="{00000004-B29F-4D86-AF99-EDFE445C216E}"/>
            </c:ext>
          </c:extLst>
        </c:ser>
        <c:ser>
          <c:idx val="1"/>
          <c:order val="1"/>
          <c:tx>
            <c:v>NII</c:v>
          </c:tx>
          <c:spPr>
            <a:solidFill>
              <a:srgbClr val="B07CAA"/>
            </a:solidFill>
          </c:spPr>
          <c:invertIfNegative val="0"/>
          <c:dLbls>
            <c:dLbl>
              <c:idx val="0"/>
              <c:tx>
                <c:rich>
                  <a:bodyPr/>
                  <a:lstStyle/>
                  <a:p>
                    <a:fld id="{2DD75F6C-CCC6-473B-834F-629C46EDD2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29F-4D86-AF99-EDFE445C216E}"/>
                </c:ext>
              </c:extLst>
            </c:dLbl>
            <c:dLbl>
              <c:idx val="1"/>
              <c:tx>
                <c:rich>
                  <a:bodyPr/>
                  <a:lstStyle/>
                  <a:p>
                    <a:fld id="{5A4C51CF-F78B-4C8C-9AB0-79FDDCA5A29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29F-4D86-AF99-EDFE445C21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29F-4D86-AF99-EDFE445C216E}"/>
                </c:ext>
              </c:extLst>
            </c:dLbl>
            <c:dLbl>
              <c:idx val="3"/>
              <c:tx>
                <c:rich>
                  <a:bodyPr/>
                  <a:lstStyle/>
                  <a:p>
                    <a:fld id="{834ADF1E-CCC2-4542-882F-50A67401C1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29F-4D86-AF99-EDFE445C21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Jalisco</c:v>
                </c:pt>
              </c:strCache>
            </c:strRef>
          </c:cat>
          <c:val>
            <c:numRef>
              <c:f>_SEXO_!$D$28:$D$31</c:f>
              <c:numCache>
                <c:formatCode>General</c:formatCode>
                <c:ptCount val="4"/>
                <c:pt idx="0">
                  <c:v>19</c:v>
                </c:pt>
                <c:pt idx="1">
                  <c:v>19.5</c:v>
                </c:pt>
                <c:pt idx="3">
                  <c:v>19.3</c:v>
                </c:pt>
              </c:numCache>
            </c:numRef>
          </c:val>
          <c:extLst>
            <c:ext xmlns:c15="http://schemas.microsoft.com/office/drawing/2012/chart" uri="{02D57815-91ED-43cb-92C2-25804820EDAC}">
              <c15:datalabelsRange>
                <c15:f>_SEXO_!$H$28:$H$31</c15:f>
                <c15:dlblRangeCache>
                  <c:ptCount val="4"/>
                  <c:pt idx="0">
                    <c:v>19.0</c:v>
                  </c:pt>
                  <c:pt idx="1">
                    <c:v>19.5</c:v>
                  </c:pt>
                  <c:pt idx="3">
                    <c:v>19.3</c:v>
                  </c:pt>
                </c15:dlblRangeCache>
              </c15:datalabelsRange>
            </c:ext>
            <c:ext xmlns:c16="http://schemas.microsoft.com/office/drawing/2014/chart" uri="{C3380CC4-5D6E-409C-BE32-E72D297353CC}">
              <c16:uniqueId val="{00000009-B29F-4D86-AF99-EDFE445C216E}"/>
            </c:ext>
          </c:extLst>
        </c:ser>
        <c:ser>
          <c:idx val="2"/>
          <c:order val="2"/>
          <c:tx>
            <c:v>NIII</c:v>
          </c:tx>
          <c:spPr>
            <a:solidFill>
              <a:srgbClr val="9A528E"/>
            </a:solidFill>
          </c:spPr>
          <c:invertIfNegative val="0"/>
          <c:dLbls>
            <c:dLbl>
              <c:idx val="0"/>
              <c:tx>
                <c:rich>
                  <a:bodyPr/>
                  <a:lstStyle/>
                  <a:p>
                    <a:fld id="{B1E28917-7275-4F98-B796-0617FC5AF2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29F-4D86-AF99-EDFE445C216E}"/>
                </c:ext>
              </c:extLst>
            </c:dLbl>
            <c:dLbl>
              <c:idx val="1"/>
              <c:tx>
                <c:rich>
                  <a:bodyPr/>
                  <a:lstStyle/>
                  <a:p>
                    <a:fld id="{974FEACD-C9A8-4685-B229-AA3DAA945F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9F-4D86-AF99-EDFE445C21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29F-4D86-AF99-EDFE445C216E}"/>
                </c:ext>
              </c:extLst>
            </c:dLbl>
            <c:dLbl>
              <c:idx val="3"/>
              <c:tx>
                <c:rich>
                  <a:bodyPr/>
                  <a:lstStyle/>
                  <a:p>
                    <a:fld id="{3F61FDD7-F004-421B-BCB1-3A1A9AB81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29F-4D86-AF99-EDFE445C21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Jalisco</c:v>
                </c:pt>
              </c:strCache>
            </c:strRef>
          </c:cat>
          <c:val>
            <c:numRef>
              <c:f>_SEXO_!$E$28:$E$31</c:f>
              <c:numCache>
                <c:formatCode>General</c:formatCode>
                <c:ptCount val="4"/>
                <c:pt idx="0">
                  <c:v>17.3</c:v>
                </c:pt>
                <c:pt idx="1">
                  <c:v>21.3</c:v>
                </c:pt>
                <c:pt idx="3">
                  <c:v>19.3</c:v>
                </c:pt>
              </c:numCache>
            </c:numRef>
          </c:val>
          <c:extLst>
            <c:ext xmlns:c15="http://schemas.microsoft.com/office/drawing/2012/chart" uri="{02D57815-91ED-43cb-92C2-25804820EDAC}">
              <c15:datalabelsRange>
                <c15:f>_SEXO_!$I$28:$I$31</c15:f>
                <c15:dlblRangeCache>
                  <c:ptCount val="4"/>
                  <c:pt idx="0">
                    <c:v>17.3</c:v>
                  </c:pt>
                  <c:pt idx="1">
                    <c:v>21.3</c:v>
                  </c:pt>
                  <c:pt idx="3">
                    <c:v>19.3</c:v>
                  </c:pt>
                </c15:dlblRangeCache>
              </c15:datalabelsRange>
            </c:ext>
            <c:ext xmlns:c16="http://schemas.microsoft.com/office/drawing/2014/chart" uri="{C3380CC4-5D6E-409C-BE32-E72D297353CC}">
              <c16:uniqueId val="{0000000E-B29F-4D86-AF99-EDFE445C216E}"/>
            </c:ext>
          </c:extLst>
        </c:ser>
        <c:ser>
          <c:idx val="3"/>
          <c:order val="3"/>
          <c:tx>
            <c:v>NIV</c:v>
          </c:tx>
          <c:spPr>
            <a:solidFill>
              <a:srgbClr val="862A77"/>
            </a:solidFill>
          </c:spPr>
          <c:invertIfNegative val="0"/>
          <c:dLbls>
            <c:dLbl>
              <c:idx val="0"/>
              <c:tx>
                <c:rich>
                  <a:bodyPr/>
                  <a:lstStyle/>
                  <a:p>
                    <a:fld id="{A72E49C4-785A-4AC4-B4EA-01980366C24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29F-4D86-AF99-EDFE445C216E}"/>
                </c:ext>
              </c:extLst>
            </c:dLbl>
            <c:dLbl>
              <c:idx val="1"/>
              <c:tx>
                <c:rich>
                  <a:bodyPr/>
                  <a:lstStyle/>
                  <a:p>
                    <a:fld id="{6E2EF2CA-5E84-4966-9633-CD31631DA3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29F-4D86-AF99-EDFE445C216E}"/>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29F-4D86-AF99-EDFE445C216E}"/>
                </c:ext>
              </c:extLst>
            </c:dLbl>
            <c:dLbl>
              <c:idx val="3"/>
              <c:tx>
                <c:rich>
                  <a:bodyPr/>
                  <a:lstStyle/>
                  <a:p>
                    <a:fld id="{2B8BE7E8-8EB7-437C-B73D-72CAA741C63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29F-4D86-AF99-EDFE445C216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Jalisco</c:v>
                </c:pt>
              </c:strCache>
            </c:strRef>
          </c:cat>
          <c:val>
            <c:numRef>
              <c:f>_SEXO_!$F$28:$F$31</c:f>
              <c:numCache>
                <c:formatCode>General</c:formatCode>
                <c:ptCount val="4"/>
                <c:pt idx="0">
                  <c:v>13.3</c:v>
                </c:pt>
                <c:pt idx="1">
                  <c:v>14.6</c:v>
                </c:pt>
                <c:pt idx="3">
                  <c:v>13.9</c:v>
                </c:pt>
              </c:numCache>
            </c:numRef>
          </c:val>
          <c:extLst>
            <c:ext xmlns:c15="http://schemas.microsoft.com/office/drawing/2012/chart" uri="{02D57815-91ED-43cb-92C2-25804820EDAC}">
              <c15:datalabelsRange>
                <c15:f>_SEXO_!$J$28:$J$31</c15:f>
                <c15:dlblRangeCache>
                  <c:ptCount val="4"/>
                  <c:pt idx="0">
                    <c:v>13.3</c:v>
                  </c:pt>
                  <c:pt idx="1">
                    <c:v>14.6</c:v>
                  </c:pt>
                  <c:pt idx="3">
                    <c:v>13.9</c:v>
                  </c:pt>
                </c15:dlblRangeCache>
              </c15:datalabelsRange>
            </c:ext>
            <c:ext xmlns:c16="http://schemas.microsoft.com/office/drawing/2014/chart" uri="{C3380CC4-5D6E-409C-BE32-E72D297353CC}">
              <c16:uniqueId val="{00000013-B29F-4D86-AF99-EDFE445C216E}"/>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1AF-4258-BC77-DC5357D099B9}"/>
              </c:ext>
            </c:extLst>
          </c:dPt>
          <c:dPt>
            <c:idx val="3"/>
            <c:marker>
              <c:spPr>
                <a:solidFill>
                  <a:srgbClr val="002060"/>
                </a:solidFill>
                <a:ln>
                  <a:noFill/>
                </a:ln>
              </c:spPr>
            </c:marker>
            <c:bubble3D val="0"/>
            <c:extLst>
              <c:ext xmlns:c16="http://schemas.microsoft.com/office/drawing/2014/chart" uri="{C3380CC4-5D6E-409C-BE32-E72D297353CC}">
                <c16:uniqueId val="{00000001-C1AF-4258-BC77-DC5357D099B9}"/>
              </c:ext>
            </c:extLst>
          </c:dPt>
          <c:dPt>
            <c:idx val="5"/>
            <c:marker>
              <c:spPr>
                <a:solidFill>
                  <a:srgbClr val="002060"/>
                </a:solidFill>
                <a:ln>
                  <a:noFill/>
                </a:ln>
              </c:spPr>
            </c:marker>
            <c:bubble3D val="0"/>
            <c:extLst>
              <c:ext xmlns:c16="http://schemas.microsoft.com/office/drawing/2014/chart" uri="{C3380CC4-5D6E-409C-BE32-E72D297353CC}">
                <c16:uniqueId val="{00000002-C1AF-4258-BC77-DC5357D099B9}"/>
              </c:ext>
            </c:extLst>
          </c:dPt>
          <c:cat>
            <c:multiLvlStrRef>
              <c:f>_SEXO_INT_!$B$2:$C$7</c:f>
              <c:multiLvlStrCache>
                <c:ptCount val="6"/>
                <c:lvl>
                  <c:pt idx="0">
                    <c:v>2015</c:v>
                  </c:pt>
                  <c:pt idx="1">
                    <c:v>2018</c:v>
                  </c:pt>
                  <c:pt idx="2">
                    <c:v>2015</c:v>
                  </c:pt>
                  <c:pt idx="3">
                    <c:v>2018</c:v>
                  </c:pt>
                  <c:pt idx="4">
                    <c:v>2015</c:v>
                  </c:pt>
                  <c:pt idx="5">
                    <c:v>2018</c:v>
                  </c:pt>
                </c:lvl>
                <c:lvl>
                  <c:pt idx="0">
                    <c:v>Jalisco</c:v>
                  </c:pt>
                  <c:pt idx="2">
                    <c:v>Hombre</c:v>
                  </c:pt>
                  <c:pt idx="4">
                    <c:v>Mujer</c:v>
                  </c:pt>
                </c:lvl>
              </c:multiLvlStrCache>
            </c:multiLvlStrRef>
          </c:cat>
          <c:val>
            <c:numRef>
              <c:f>_SEXO_INT_!$D$2:$D$7</c:f>
              <c:numCache>
                <c:formatCode>General</c:formatCode>
                <c:ptCount val="6"/>
                <c:pt idx="0">
                  <c:v>487.04</c:v>
                </c:pt>
                <c:pt idx="1">
                  <c:v>505.637</c:v>
                </c:pt>
                <c:pt idx="2">
                  <c:v>467.846</c:v>
                </c:pt>
                <c:pt idx="3">
                  <c:v>484.65699999999998</c:v>
                </c:pt>
                <c:pt idx="4">
                  <c:v>504.04500000000002</c:v>
                </c:pt>
                <c:pt idx="5">
                  <c:v>520.44799999999998</c:v>
                </c:pt>
              </c:numCache>
            </c:numRef>
          </c:val>
          <c:smooth val="0"/>
          <c:extLst>
            <c:ext xmlns:c16="http://schemas.microsoft.com/office/drawing/2014/chart" uri="{C3380CC4-5D6E-409C-BE32-E72D297353CC}">
              <c16:uniqueId val="{00000003-C1AF-4258-BC77-DC5357D099B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C1AF-4258-BC77-DC5357D099B9}"/>
              </c:ext>
            </c:extLst>
          </c:dPt>
          <c:dPt>
            <c:idx val="3"/>
            <c:marker>
              <c:spPr>
                <a:solidFill>
                  <a:srgbClr val="002060"/>
                </a:solidFill>
                <a:ln>
                  <a:noFill/>
                </a:ln>
              </c:spPr>
            </c:marker>
            <c:bubble3D val="0"/>
            <c:extLst>
              <c:ext xmlns:c16="http://schemas.microsoft.com/office/drawing/2014/chart" uri="{C3380CC4-5D6E-409C-BE32-E72D297353CC}">
                <c16:uniqueId val="{00000005-C1AF-4258-BC77-DC5357D099B9}"/>
              </c:ext>
            </c:extLst>
          </c:dPt>
          <c:dPt>
            <c:idx val="5"/>
            <c:marker>
              <c:spPr>
                <a:solidFill>
                  <a:srgbClr val="002060"/>
                </a:solidFill>
                <a:ln>
                  <a:noFill/>
                </a:ln>
              </c:spPr>
            </c:marker>
            <c:bubble3D val="0"/>
            <c:extLst>
              <c:ext xmlns:c16="http://schemas.microsoft.com/office/drawing/2014/chart" uri="{C3380CC4-5D6E-409C-BE32-E72D297353CC}">
                <c16:uniqueId val="{00000006-C1AF-4258-BC77-DC5357D099B9}"/>
              </c:ext>
            </c:extLst>
          </c:dPt>
          <c:cat>
            <c:multiLvlStrRef>
              <c:f>_SEXO_INT_!$B$2:$C$7</c:f>
              <c:multiLvlStrCache>
                <c:ptCount val="6"/>
                <c:lvl>
                  <c:pt idx="0">
                    <c:v>2015</c:v>
                  </c:pt>
                  <c:pt idx="1">
                    <c:v>2018</c:v>
                  </c:pt>
                  <c:pt idx="2">
                    <c:v>2015</c:v>
                  </c:pt>
                  <c:pt idx="3">
                    <c:v>2018</c:v>
                  </c:pt>
                  <c:pt idx="4">
                    <c:v>2015</c:v>
                  </c:pt>
                  <c:pt idx="5">
                    <c:v>2018</c:v>
                  </c:pt>
                </c:lvl>
                <c:lvl>
                  <c:pt idx="0">
                    <c:v>Jalisco</c:v>
                  </c:pt>
                  <c:pt idx="2">
                    <c:v>Hombre</c:v>
                  </c:pt>
                  <c:pt idx="4">
                    <c:v>Mujer</c:v>
                  </c:pt>
                </c:lvl>
              </c:multiLvlStrCache>
            </c:multiLvlStrRef>
          </c:cat>
          <c:val>
            <c:numRef>
              <c:f>_SEXO_INT_!$E$2:$E$7</c:f>
              <c:numCache>
                <c:formatCode>General</c:formatCode>
                <c:ptCount val="6"/>
                <c:pt idx="0">
                  <c:v>502.96</c:v>
                </c:pt>
                <c:pt idx="1">
                  <c:v>520.36300000000006</c:v>
                </c:pt>
                <c:pt idx="2">
                  <c:v>486.154</c:v>
                </c:pt>
                <c:pt idx="3">
                  <c:v>507.34300000000002</c:v>
                </c:pt>
                <c:pt idx="4">
                  <c:v>521.95500000000004</c:v>
                </c:pt>
                <c:pt idx="5">
                  <c:v>539.55200000000002</c:v>
                </c:pt>
              </c:numCache>
            </c:numRef>
          </c:val>
          <c:smooth val="0"/>
          <c:extLst>
            <c:ext xmlns:c16="http://schemas.microsoft.com/office/drawing/2014/chart" uri="{C3380CC4-5D6E-409C-BE32-E72D297353CC}">
              <c16:uniqueId val="{00000007-C1AF-4258-BC77-DC5357D099B9}"/>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C1AF-4258-BC77-DC5357D099B9}"/>
              </c:ext>
            </c:extLst>
          </c:dPt>
          <c:dPt>
            <c:idx val="3"/>
            <c:marker>
              <c:spPr>
                <a:solidFill>
                  <a:srgbClr val="002060"/>
                </a:solidFill>
                <a:ln>
                  <a:noFill/>
                </a:ln>
              </c:spPr>
            </c:marker>
            <c:bubble3D val="0"/>
            <c:extLst>
              <c:ext xmlns:c16="http://schemas.microsoft.com/office/drawing/2014/chart" uri="{C3380CC4-5D6E-409C-BE32-E72D297353CC}">
                <c16:uniqueId val="{00000009-C1AF-4258-BC77-DC5357D099B9}"/>
              </c:ext>
            </c:extLst>
          </c:dPt>
          <c:dPt>
            <c:idx val="5"/>
            <c:marker>
              <c:spPr>
                <a:solidFill>
                  <a:srgbClr val="002060"/>
                </a:solidFill>
                <a:ln>
                  <a:noFill/>
                </a:ln>
              </c:spPr>
            </c:marker>
            <c:bubble3D val="0"/>
            <c:extLst>
              <c:ext xmlns:c16="http://schemas.microsoft.com/office/drawing/2014/chart" uri="{C3380CC4-5D6E-409C-BE32-E72D297353CC}">
                <c16:uniqueId val="{0000000A-C1AF-4258-BC77-DC5357D099B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1AF-4258-BC77-DC5357D099B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1AF-4258-BC77-DC5357D099B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1AF-4258-BC77-DC5357D099B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Jalisco</c:v>
                  </c:pt>
                  <c:pt idx="2">
                    <c:v>Hombre</c:v>
                  </c:pt>
                  <c:pt idx="4">
                    <c:v>Mujer</c:v>
                  </c:pt>
                </c:lvl>
              </c:multiLvlStrCache>
            </c:multiLvlStrRef>
          </c:cat>
          <c:val>
            <c:numRef>
              <c:f>_SEXO_INT_!$F$2:$F$7</c:f>
              <c:numCache>
                <c:formatCode>General</c:formatCode>
                <c:ptCount val="6"/>
                <c:pt idx="0">
                  <c:v>495</c:v>
                </c:pt>
                <c:pt idx="1">
                  <c:v>513</c:v>
                </c:pt>
                <c:pt idx="2">
                  <c:v>477</c:v>
                </c:pt>
                <c:pt idx="3">
                  <c:v>496</c:v>
                </c:pt>
                <c:pt idx="4">
                  <c:v>513</c:v>
                </c:pt>
                <c:pt idx="5">
                  <c:v>530</c:v>
                </c:pt>
              </c:numCache>
            </c:numRef>
          </c:val>
          <c:smooth val="0"/>
          <c:extLst>
            <c:ext xmlns:c16="http://schemas.microsoft.com/office/drawing/2014/chart" uri="{C3380CC4-5D6E-409C-BE32-E72D297353CC}">
              <c16:uniqueId val="{0000000B-C1AF-4258-BC77-DC5357D099B9}"/>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E6E-47E6-8BED-33F997288C7B}"/>
              </c:ext>
            </c:extLst>
          </c:dPt>
          <c:dPt>
            <c:idx val="3"/>
            <c:marker>
              <c:spPr>
                <a:solidFill>
                  <a:srgbClr val="002060"/>
                </a:solidFill>
                <a:ln>
                  <a:noFill/>
                </a:ln>
              </c:spPr>
            </c:marker>
            <c:bubble3D val="0"/>
            <c:extLst>
              <c:ext xmlns:c16="http://schemas.microsoft.com/office/drawing/2014/chart" uri="{C3380CC4-5D6E-409C-BE32-E72D297353CC}">
                <c16:uniqueId val="{00000001-7E6E-47E6-8BED-33F997288C7B}"/>
              </c:ext>
            </c:extLst>
          </c:dPt>
          <c:dPt>
            <c:idx val="5"/>
            <c:marker>
              <c:spPr>
                <a:solidFill>
                  <a:srgbClr val="002060"/>
                </a:solidFill>
                <a:ln>
                  <a:noFill/>
                </a:ln>
              </c:spPr>
            </c:marker>
            <c:bubble3D val="0"/>
            <c:extLst>
              <c:ext xmlns:c16="http://schemas.microsoft.com/office/drawing/2014/chart" uri="{C3380CC4-5D6E-409C-BE32-E72D297353CC}">
                <c16:uniqueId val="{00000002-7E6E-47E6-8BED-33F997288C7B}"/>
              </c:ext>
            </c:extLst>
          </c:dPt>
          <c:cat>
            <c:multiLvlStrRef>
              <c:f>_SEXO_INT_!$B$27:$C$32</c:f>
              <c:multiLvlStrCache>
                <c:ptCount val="6"/>
                <c:lvl>
                  <c:pt idx="0">
                    <c:v>2015</c:v>
                  </c:pt>
                  <c:pt idx="1">
                    <c:v>2018</c:v>
                  </c:pt>
                  <c:pt idx="2">
                    <c:v>2015</c:v>
                  </c:pt>
                  <c:pt idx="3">
                    <c:v>2018</c:v>
                  </c:pt>
                  <c:pt idx="4">
                    <c:v>2015</c:v>
                  </c:pt>
                  <c:pt idx="5">
                    <c:v>2018</c:v>
                  </c:pt>
                </c:lvl>
                <c:lvl>
                  <c:pt idx="0">
                    <c:v>Jalisco</c:v>
                  </c:pt>
                  <c:pt idx="2">
                    <c:v>Hombre</c:v>
                  </c:pt>
                  <c:pt idx="4">
                    <c:v>Mujer</c:v>
                  </c:pt>
                </c:lvl>
              </c:multiLvlStrCache>
            </c:multiLvlStrRef>
          </c:cat>
          <c:val>
            <c:numRef>
              <c:f>_SEXO_INT_!$D$27:$D$32</c:f>
              <c:numCache>
                <c:formatCode>General</c:formatCode>
                <c:ptCount val="6"/>
                <c:pt idx="0">
                  <c:v>489.04</c:v>
                </c:pt>
                <c:pt idx="1">
                  <c:v>526.04499999999996</c:v>
                </c:pt>
                <c:pt idx="2">
                  <c:v>482.04500000000002</c:v>
                </c:pt>
                <c:pt idx="3">
                  <c:v>517.46299999999997</c:v>
                </c:pt>
                <c:pt idx="4">
                  <c:v>494.04500000000002</c:v>
                </c:pt>
                <c:pt idx="5">
                  <c:v>530.65200000000004</c:v>
                </c:pt>
              </c:numCache>
            </c:numRef>
          </c:val>
          <c:smooth val="0"/>
          <c:extLst>
            <c:ext xmlns:c16="http://schemas.microsoft.com/office/drawing/2014/chart" uri="{C3380CC4-5D6E-409C-BE32-E72D297353CC}">
              <c16:uniqueId val="{00000003-7E6E-47E6-8BED-33F997288C7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7E6E-47E6-8BED-33F997288C7B}"/>
              </c:ext>
            </c:extLst>
          </c:dPt>
          <c:dPt>
            <c:idx val="3"/>
            <c:marker>
              <c:spPr>
                <a:solidFill>
                  <a:srgbClr val="002060"/>
                </a:solidFill>
                <a:ln>
                  <a:noFill/>
                </a:ln>
              </c:spPr>
            </c:marker>
            <c:bubble3D val="0"/>
            <c:extLst>
              <c:ext xmlns:c16="http://schemas.microsoft.com/office/drawing/2014/chart" uri="{C3380CC4-5D6E-409C-BE32-E72D297353CC}">
                <c16:uniqueId val="{00000005-7E6E-47E6-8BED-33F997288C7B}"/>
              </c:ext>
            </c:extLst>
          </c:dPt>
          <c:dPt>
            <c:idx val="5"/>
            <c:marker>
              <c:spPr>
                <a:solidFill>
                  <a:srgbClr val="002060"/>
                </a:solidFill>
                <a:ln>
                  <a:noFill/>
                </a:ln>
              </c:spPr>
            </c:marker>
            <c:bubble3D val="0"/>
            <c:extLst>
              <c:ext xmlns:c16="http://schemas.microsoft.com/office/drawing/2014/chart" uri="{C3380CC4-5D6E-409C-BE32-E72D297353CC}">
                <c16:uniqueId val="{00000006-7E6E-47E6-8BED-33F997288C7B}"/>
              </c:ext>
            </c:extLst>
          </c:dPt>
          <c:cat>
            <c:multiLvlStrRef>
              <c:f>_SEXO_INT_!$B$27:$C$32</c:f>
              <c:multiLvlStrCache>
                <c:ptCount val="6"/>
                <c:lvl>
                  <c:pt idx="0">
                    <c:v>2015</c:v>
                  </c:pt>
                  <c:pt idx="1">
                    <c:v>2018</c:v>
                  </c:pt>
                  <c:pt idx="2">
                    <c:v>2015</c:v>
                  </c:pt>
                  <c:pt idx="3">
                    <c:v>2018</c:v>
                  </c:pt>
                  <c:pt idx="4">
                    <c:v>2015</c:v>
                  </c:pt>
                  <c:pt idx="5">
                    <c:v>2018</c:v>
                  </c:pt>
                </c:lvl>
                <c:lvl>
                  <c:pt idx="0">
                    <c:v>Jalisco</c:v>
                  </c:pt>
                  <c:pt idx="2">
                    <c:v>Hombre</c:v>
                  </c:pt>
                  <c:pt idx="4">
                    <c:v>Mujer</c:v>
                  </c:pt>
                </c:lvl>
              </c:multiLvlStrCache>
            </c:multiLvlStrRef>
          </c:cat>
          <c:val>
            <c:numRef>
              <c:f>_SEXO_INT_!$E$27:$E$32</c:f>
              <c:numCache>
                <c:formatCode>General</c:formatCode>
                <c:ptCount val="6"/>
                <c:pt idx="0">
                  <c:v>504.96</c:v>
                </c:pt>
                <c:pt idx="1">
                  <c:v>543.95500000000004</c:v>
                </c:pt>
                <c:pt idx="2">
                  <c:v>499.95499999999998</c:v>
                </c:pt>
                <c:pt idx="3">
                  <c:v>542.53700000000003</c:v>
                </c:pt>
                <c:pt idx="4">
                  <c:v>511.95499999999998</c:v>
                </c:pt>
                <c:pt idx="5">
                  <c:v>551.34799999999996</c:v>
                </c:pt>
              </c:numCache>
            </c:numRef>
          </c:val>
          <c:smooth val="0"/>
          <c:extLst>
            <c:ext xmlns:c16="http://schemas.microsoft.com/office/drawing/2014/chart" uri="{C3380CC4-5D6E-409C-BE32-E72D297353CC}">
              <c16:uniqueId val="{00000007-7E6E-47E6-8BED-33F997288C7B}"/>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7E6E-47E6-8BED-33F997288C7B}"/>
              </c:ext>
            </c:extLst>
          </c:dPt>
          <c:dPt>
            <c:idx val="3"/>
            <c:marker>
              <c:spPr>
                <a:solidFill>
                  <a:srgbClr val="002060"/>
                </a:solidFill>
                <a:ln>
                  <a:noFill/>
                </a:ln>
              </c:spPr>
            </c:marker>
            <c:bubble3D val="0"/>
            <c:extLst>
              <c:ext xmlns:c16="http://schemas.microsoft.com/office/drawing/2014/chart" uri="{C3380CC4-5D6E-409C-BE32-E72D297353CC}">
                <c16:uniqueId val="{00000009-7E6E-47E6-8BED-33F997288C7B}"/>
              </c:ext>
            </c:extLst>
          </c:dPt>
          <c:dPt>
            <c:idx val="5"/>
            <c:marker>
              <c:spPr>
                <a:solidFill>
                  <a:srgbClr val="002060"/>
                </a:solidFill>
                <a:ln>
                  <a:noFill/>
                </a:ln>
              </c:spPr>
            </c:marker>
            <c:bubble3D val="0"/>
            <c:extLst>
              <c:ext xmlns:c16="http://schemas.microsoft.com/office/drawing/2014/chart" uri="{C3380CC4-5D6E-409C-BE32-E72D297353CC}">
                <c16:uniqueId val="{0000000A-7E6E-47E6-8BED-33F997288C7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E6E-47E6-8BED-33F997288C7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6E-47E6-8BED-33F997288C7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6E-47E6-8BED-33F997288C7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Jalisco</c:v>
                  </c:pt>
                  <c:pt idx="2">
                    <c:v>Hombre</c:v>
                  </c:pt>
                  <c:pt idx="4">
                    <c:v>Mujer</c:v>
                  </c:pt>
                </c:lvl>
              </c:multiLvlStrCache>
            </c:multiLvlStrRef>
          </c:cat>
          <c:val>
            <c:numRef>
              <c:f>_SEXO_INT_!$F$27:$F$32</c:f>
              <c:numCache>
                <c:formatCode>General</c:formatCode>
                <c:ptCount val="6"/>
                <c:pt idx="0">
                  <c:v>497</c:v>
                </c:pt>
                <c:pt idx="1">
                  <c:v>535</c:v>
                </c:pt>
                <c:pt idx="2">
                  <c:v>491</c:v>
                </c:pt>
                <c:pt idx="3">
                  <c:v>530</c:v>
                </c:pt>
                <c:pt idx="4">
                  <c:v>503</c:v>
                </c:pt>
                <c:pt idx="5">
                  <c:v>541</c:v>
                </c:pt>
              </c:numCache>
            </c:numRef>
          </c:val>
          <c:smooth val="0"/>
          <c:extLst>
            <c:ext xmlns:c16="http://schemas.microsoft.com/office/drawing/2014/chart" uri="{C3380CC4-5D6E-409C-BE32-E72D297353CC}">
              <c16:uniqueId val="{0000000B-7E6E-47E6-8BED-33F997288C7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Jalisco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059402155"/>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3202437873"/>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4089345955"/>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2391134967"/>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945070932"/>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761154887"/>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16186165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60317705"/>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271767162"/>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247900" y="1123949"/>
              <a:ext cx="1379485" cy="1609723"/>
              <a:chOff x="2247900"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123596"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47902"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675652"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32.5</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3538394768"/>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219324" y="1133473"/>
              <a:ext cx="1182077" cy="1609722"/>
              <a:chOff x="2219324" y="1133475"/>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95020" y="514375"/>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219326" y="1490625"/>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717539" y="1133475"/>
                <a:ext cx="90633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27.7</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9780" cy="5016500"/>
            <a:chOff x="0" y="0"/>
            <a:chExt cx="8819780" cy="5016500"/>
          </a:xfrm>
        </p:grpSpPr>
        <p:graphicFrame>
          <p:nvGraphicFramePr>
            <p:cNvPr id="7" name="Chart 1"/>
            <p:cNvGraphicFramePr/>
            <p:nvPr>
              <p:extLst>
                <p:ext uri="{D42A27DB-BD31-4B8C-83A1-F6EECF244321}">
                  <p14:modId xmlns:p14="http://schemas.microsoft.com/office/powerpoint/2010/main" val="31617280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43085" y="2590800"/>
              <a:ext cx="4372702" cy="752475"/>
              <a:chOff x="2343150" y="2590800"/>
              <a:chExt cx="7780286" cy="1907451"/>
            </a:xfrm>
          </p:grpSpPr>
          <p:sp>
            <p:nvSpPr>
              <p:cNvPr id="14" name="Cerrar llave 13"/>
              <p:cNvSpPr/>
              <p:nvPr/>
            </p:nvSpPr>
            <p:spPr>
              <a:xfrm>
                <a:off x="9556193" y="25908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64022" y="44982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0" y="2590800"/>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83921" y="3192018"/>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63</a:t>
                </a:r>
              </a:p>
            </p:txBody>
          </p:sp>
        </p:grpSp>
        <p:grpSp>
          <p:nvGrpSpPr>
            <p:cNvPr id="9" name="llave_lyc2"/>
            <p:cNvGrpSpPr/>
            <p:nvPr/>
          </p:nvGrpSpPr>
          <p:grpSpPr>
            <a:xfrm>
              <a:off x="4229082" y="2209799"/>
              <a:ext cx="4590698" cy="1097281"/>
              <a:chOff x="4229101" y="2209799"/>
              <a:chExt cx="4882792" cy="1906508"/>
            </a:xfrm>
          </p:grpSpPr>
          <p:sp>
            <p:nvSpPr>
              <p:cNvPr id="10" name="Cerrar llave 9"/>
              <p:cNvSpPr/>
              <p:nvPr/>
            </p:nvSpPr>
            <p:spPr>
              <a:xfrm>
                <a:off x="8737128" y="2209799"/>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116305"/>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4826" y="2209799"/>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9592" y="2931376"/>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88</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39970" cy="5016500"/>
            <a:chOff x="0" y="0"/>
            <a:chExt cx="8839970" cy="5016500"/>
          </a:xfrm>
        </p:grpSpPr>
        <p:graphicFrame>
          <p:nvGraphicFramePr>
            <p:cNvPr id="7" name="Chart 2"/>
            <p:cNvGraphicFramePr/>
            <p:nvPr>
              <p:extLst>
                <p:ext uri="{D42A27DB-BD31-4B8C-83A1-F6EECF244321}">
                  <p14:modId xmlns:p14="http://schemas.microsoft.com/office/powerpoint/2010/main" val="383154580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43188" y="2705100"/>
              <a:ext cx="4389425" cy="425445"/>
              <a:chOff x="2343151" y="2705100"/>
              <a:chExt cx="7827343" cy="1907451"/>
            </a:xfrm>
          </p:grpSpPr>
          <p:sp>
            <p:nvSpPr>
              <p:cNvPr id="14" name="Cerrar llave 13"/>
              <p:cNvSpPr/>
              <p:nvPr/>
            </p:nvSpPr>
            <p:spPr>
              <a:xfrm>
                <a:off x="9583608" y="2705100"/>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91437" y="4612550"/>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43151" y="2705100"/>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30979" y="3136311"/>
                <a:ext cx="639515" cy="47919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35</a:t>
                </a:r>
              </a:p>
            </p:txBody>
          </p:sp>
        </p:grpSp>
        <p:grpSp>
          <p:nvGrpSpPr>
            <p:cNvPr id="9" name="llave_mat2"/>
            <p:cNvGrpSpPr/>
            <p:nvPr/>
          </p:nvGrpSpPr>
          <p:grpSpPr>
            <a:xfrm>
              <a:off x="4229111" y="2028825"/>
              <a:ext cx="4610859" cy="914400"/>
              <a:chOff x="4229101" y="2028825"/>
              <a:chExt cx="4911994" cy="1906511"/>
            </a:xfrm>
          </p:grpSpPr>
          <p:sp>
            <p:nvSpPr>
              <p:cNvPr id="10" name="Cerrar llave 9"/>
              <p:cNvSpPr/>
              <p:nvPr/>
            </p:nvSpPr>
            <p:spPr>
              <a:xfrm>
                <a:off x="8733913" y="202882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3935336"/>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02882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65048" y="2776435"/>
                <a:ext cx="376047" cy="392418"/>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75</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273155316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752600" y="1533523"/>
              <a:ext cx="811172" cy="1152523"/>
              <a:chOff x="1752600"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628296"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752600"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117934" y="1533525"/>
                <a:ext cx="1199051"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17.3</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3687732814"/>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1714499" y="1524000"/>
              <a:ext cx="693245" cy="1152524"/>
              <a:chOff x="1714499"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590195"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1714503"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032192" y="1524000"/>
                <a:ext cx="1245706"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14.9</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76388" cy="5016500"/>
            <a:chOff x="0" y="0"/>
            <a:chExt cx="8676388" cy="5016500"/>
          </a:xfrm>
        </p:grpSpPr>
        <p:graphicFrame>
          <p:nvGraphicFramePr>
            <p:cNvPr id="7" name="Chart 1"/>
            <p:cNvGraphicFramePr/>
            <p:nvPr>
              <p:extLst>
                <p:ext uri="{D42A27DB-BD31-4B8C-83A1-F6EECF244321}">
                  <p14:modId xmlns:p14="http://schemas.microsoft.com/office/powerpoint/2010/main" val="1658423224"/>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33718" y="2924175"/>
              <a:ext cx="3103148" cy="390525"/>
              <a:chOff x="3133726" y="2924175"/>
              <a:chExt cx="5230106" cy="1907451"/>
            </a:xfrm>
          </p:grpSpPr>
          <p:sp>
            <p:nvSpPr>
              <p:cNvPr id="14" name="Cerrar llave 13"/>
              <p:cNvSpPr/>
              <p:nvPr/>
            </p:nvSpPr>
            <p:spPr>
              <a:xfrm>
                <a:off x="7786032" y="29241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33726" y="48316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02171" y="29241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24317" y="3354587"/>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32</a:t>
                </a:r>
              </a:p>
            </p:txBody>
          </p:sp>
        </p:grpSp>
        <p:grpSp>
          <p:nvGrpSpPr>
            <p:cNvPr id="9" name="llave_lyc2"/>
            <p:cNvGrpSpPr/>
            <p:nvPr/>
          </p:nvGrpSpPr>
          <p:grpSpPr>
            <a:xfrm>
              <a:off x="5353035" y="2686050"/>
              <a:ext cx="3323353" cy="504825"/>
              <a:chOff x="5353051" y="2686050"/>
              <a:chExt cx="3344918" cy="1908255"/>
            </a:xfrm>
          </p:grpSpPr>
          <p:sp>
            <p:nvSpPr>
              <p:cNvPr id="10" name="Cerrar llave 9"/>
              <p:cNvSpPr/>
              <p:nvPr/>
            </p:nvSpPr>
            <p:spPr>
              <a:xfrm>
                <a:off x="8335195" y="26860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70543" y="4592558"/>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53051" y="2686050"/>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45668" y="3184791"/>
                <a:ext cx="352301" cy="554973"/>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41</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48584" cy="5016500"/>
            <a:chOff x="0" y="0"/>
            <a:chExt cx="8648584" cy="5016500"/>
          </a:xfrm>
        </p:grpSpPr>
        <p:graphicFrame>
          <p:nvGraphicFramePr>
            <p:cNvPr id="7" name="Chart 2"/>
            <p:cNvGraphicFramePr/>
            <p:nvPr>
              <p:extLst>
                <p:ext uri="{D42A27DB-BD31-4B8C-83A1-F6EECF244321}">
                  <p14:modId xmlns:p14="http://schemas.microsoft.com/office/powerpoint/2010/main" val="920594962"/>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52770" y="2914808"/>
              <a:ext cx="3115680" cy="228442"/>
              <a:chOff x="3152775" y="2914808"/>
              <a:chExt cx="5254285" cy="1989008"/>
            </a:xfrm>
          </p:grpSpPr>
          <p:sp>
            <p:nvSpPr>
              <p:cNvPr id="14" name="Cerrar llave 13"/>
              <p:cNvSpPr/>
              <p:nvPr/>
            </p:nvSpPr>
            <p:spPr>
              <a:xfrm>
                <a:off x="7851367" y="2996365"/>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52775" y="4903816"/>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67469" y="2996365"/>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67546" y="2914808"/>
                <a:ext cx="639514" cy="7722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18</a:t>
                </a:r>
              </a:p>
            </p:txBody>
          </p:sp>
        </p:grpSp>
        <p:grpSp>
          <p:nvGrpSpPr>
            <p:cNvPr id="9" name="llave_mat2"/>
            <p:cNvGrpSpPr/>
            <p:nvPr/>
          </p:nvGrpSpPr>
          <p:grpSpPr>
            <a:xfrm>
              <a:off x="5362603" y="2428875"/>
              <a:ext cx="3285981" cy="476250"/>
              <a:chOff x="5362576" y="2428875"/>
              <a:chExt cx="3306712" cy="1908019"/>
            </a:xfrm>
          </p:grpSpPr>
          <p:sp>
            <p:nvSpPr>
              <p:cNvPr id="10" name="Cerrar llave 9"/>
              <p:cNvSpPr/>
              <p:nvPr/>
            </p:nvSpPr>
            <p:spPr>
              <a:xfrm>
                <a:off x="8294839" y="24288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335383"/>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428875"/>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316988" y="2930318"/>
                <a:ext cx="352300" cy="85228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38</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Jalisco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2093118403"/>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79956730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4143447276"/>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870369880"/>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802934508"/>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775812663"/>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3824019884"/>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40430119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3590316270"/>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383960777"/>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8770</Words>
  <Application>Microsoft Office PowerPoint</Application>
  <PresentationFormat>Carta (216 x 279 mm)</PresentationFormat>
  <Paragraphs>1290</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Jalisco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1263</cp:revision>
  <cp:lastPrinted>2018-11-23T18:12:50Z</cp:lastPrinted>
  <dcterms:created xsi:type="dcterms:W3CDTF">2017-08-15T14:36:10Z</dcterms:created>
  <dcterms:modified xsi:type="dcterms:W3CDTF">2018-11-30T20:43:05Z</dcterms:modified>
</cp:coreProperties>
</file>