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Pueb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1E205EB8-1A47-4532-99E0-D0D126F060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F450A338-DC1B-4917-877E-A808FCAF48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327891CB-CE0F-480E-A318-C9D9D4FB87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7E375FF2-E295-474F-9E26-45B76CB56F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FB147690-4B0F-4664-B542-4D40986E28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31F84DD2-4FC7-4E47-91AF-5813C746F9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78E9F6FC-C9CF-4BD4-8D92-2CCE01A79D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3EA0C39A-1AEE-4A54-8092-AB164A4097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B5B9CCB4-813B-46D6-A59E-54E249C80A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DEE4C8D3-DE97-4361-BD4C-7A8D99945A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2C772E05-998C-4CA3-844C-020D8DE52BD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F54B3D12-4CEF-4598-A2CA-EFAB9966AE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89983841-D511-4A8E-A03A-BEF9E4CBBB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92886057-35FC-4EA8-8378-16908E0A09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2E4E13CE-D308-4044-A5E5-0D502C603F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1AA291D0-7541-4855-A0C9-B6949EB4C6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9FBDC938-94FE-4180-8522-C822579BE8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42FA4862-88E7-4A1B-A7E6-B0D3B387B2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AF56B18B-B65C-4140-B1B6-E2E485143F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68DB1543-5589-4335-9827-4DF91116E5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EC8BD27B-07F6-4F6F-A5FC-F8E2F479CF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AC531927-A758-40CD-8EA0-16468FFCF6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A0258ABB-35C6-457E-8C5C-FFE544FCE1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D78A9E41-27AB-4E72-8CEF-7DD832C603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2469DA0B-54E6-484D-8E6E-11B6709041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42241045-CB85-4B2F-8F70-7D6247C8F6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21F2993B-C92F-4FB8-986F-BD462B2BC65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496DCEC6-205C-42B8-AA73-C5A9E97D73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7564665D-3403-422E-8397-69040EDE04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1CDA8E2F-A98C-4842-A676-AA0A25290FF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888BEAC2-C967-4DEF-9015-B498942C1E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FBF2BDA2-D7BC-44AF-90A0-85CBCCEBC5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56ACD8E0-BDAB-4088-971E-04F2B18B5E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CC8ACB0B-7E9A-4A22-BA7A-F27AD81E0A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58B39C3A-A56E-400B-AAEF-52EEABDDBC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47D264C5-5BA5-4144-9A36-49D679C180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F1756BD3-8A1F-4C7E-9FA5-C5A1412036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09507A29-BB2E-4F1F-BC52-5297B19532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0C586D22-762A-4E98-B00F-240FC3AA6D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9598C74A-7118-4D47-A254-D86C452604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997BC5A1-F9BF-4EEE-83AC-8C269946AC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F42BF4F3-6223-4F8E-A4F9-7CA1CAEEB7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837841BA-447E-4678-B8BC-5078DF0F97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22AE3B45-3CDB-4A94-9493-0ED42B6A69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E0FF0AAF-69BB-4B75-8B6E-9B75DFEF7C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7B46453D-6C2E-4927-AC49-83452478AE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114BD862-DF54-45E5-BF21-56C3BF4574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BD1C1BD-B774-4F31-BD84-F716CFF805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3B0-4927-B602-8E226C71D980}"/>
                </c:ext>
              </c:extLst>
            </c:dLbl>
            <c:dLbl>
              <c:idx val="1"/>
              <c:tx>
                <c:rich>
                  <a:bodyPr/>
                  <a:lstStyle/>
                  <a:p>
                    <a:fld id="{106EF5D2-0C55-4087-8863-0743012ECE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B0-4927-B602-8E226C71D98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Puebla</c:v>
                </c:pt>
                <c:pt idx="1">
                  <c:v>Nacional</c:v>
                </c:pt>
              </c:strCache>
            </c:strRef>
          </c:cat>
          <c:val>
            <c:numRef>
              <c:f>'_NACIONAL-ESTADO_'!$C$2:$C$3</c:f>
              <c:numCache>
                <c:formatCode>General</c:formatCode>
                <c:ptCount val="2"/>
                <c:pt idx="0">
                  <c:v>-47.4</c:v>
                </c:pt>
                <c:pt idx="1">
                  <c:v>-49.1</c:v>
                </c:pt>
              </c:numCache>
            </c:numRef>
          </c:val>
          <c:extLst>
            <c:ext xmlns:c15="http://schemas.microsoft.com/office/drawing/2012/chart" uri="{02D57815-91ED-43cb-92C2-25804820EDAC}">
              <c15:datalabelsRange>
                <c15:f>'_NACIONAL-ESTADO_'!$G$2:$G$3</c15:f>
                <c15:dlblRangeCache>
                  <c:ptCount val="2"/>
                  <c:pt idx="0">
                    <c:v>47.4</c:v>
                  </c:pt>
                  <c:pt idx="1">
                    <c:v>49.1</c:v>
                  </c:pt>
                </c15:dlblRangeCache>
              </c15:datalabelsRange>
            </c:ext>
            <c:ext xmlns:c16="http://schemas.microsoft.com/office/drawing/2014/chart" uri="{C3380CC4-5D6E-409C-BE32-E72D297353CC}">
              <c16:uniqueId val="{00000002-73B0-4927-B602-8E226C71D980}"/>
            </c:ext>
          </c:extLst>
        </c:ser>
        <c:ser>
          <c:idx val="1"/>
          <c:order val="1"/>
          <c:tx>
            <c:v>NII</c:v>
          </c:tx>
          <c:spPr>
            <a:solidFill>
              <a:srgbClr val="B07CAA"/>
            </a:solidFill>
          </c:spPr>
          <c:invertIfNegative val="0"/>
          <c:dLbls>
            <c:dLbl>
              <c:idx val="0"/>
              <c:tx>
                <c:rich>
                  <a:bodyPr/>
                  <a:lstStyle/>
                  <a:p>
                    <a:fld id="{3072787D-CC0F-42CC-AC22-77F404859A8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3B0-4927-B602-8E226C71D980}"/>
                </c:ext>
              </c:extLst>
            </c:dLbl>
            <c:dLbl>
              <c:idx val="1"/>
              <c:tx>
                <c:rich>
                  <a:bodyPr/>
                  <a:lstStyle/>
                  <a:p>
                    <a:fld id="{6ADA1A74-4254-4100-931F-5B0020FCC7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B0-4927-B602-8E226C71D98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Puebla</c:v>
                </c:pt>
                <c:pt idx="1">
                  <c:v>Nacional</c:v>
                </c:pt>
              </c:strCache>
            </c:strRef>
          </c:cat>
          <c:val>
            <c:numRef>
              <c:f>'_NACIONAL-ESTADO_'!$D$2:$D$3</c:f>
              <c:numCache>
                <c:formatCode>General</c:formatCode>
                <c:ptCount val="2"/>
                <c:pt idx="0">
                  <c:v>34.200000000000003</c:v>
                </c:pt>
                <c:pt idx="1">
                  <c:v>32.9</c:v>
                </c:pt>
              </c:numCache>
            </c:numRef>
          </c:val>
          <c:extLst>
            <c:ext xmlns:c15="http://schemas.microsoft.com/office/drawing/2012/chart" uri="{02D57815-91ED-43cb-92C2-25804820EDAC}">
              <c15:datalabelsRange>
                <c15:f>'_NACIONAL-ESTADO_'!$H$2:$H$3</c15:f>
                <c15:dlblRangeCache>
                  <c:ptCount val="2"/>
                  <c:pt idx="0">
                    <c:v>34.2</c:v>
                  </c:pt>
                  <c:pt idx="1">
                    <c:v>32.9</c:v>
                  </c:pt>
                </c15:dlblRangeCache>
              </c15:datalabelsRange>
            </c:ext>
            <c:ext xmlns:c16="http://schemas.microsoft.com/office/drawing/2014/chart" uri="{C3380CC4-5D6E-409C-BE32-E72D297353CC}">
              <c16:uniqueId val="{00000005-73B0-4927-B602-8E226C71D980}"/>
            </c:ext>
          </c:extLst>
        </c:ser>
        <c:ser>
          <c:idx val="2"/>
          <c:order val="2"/>
          <c:tx>
            <c:v>NIII</c:v>
          </c:tx>
          <c:spPr>
            <a:solidFill>
              <a:srgbClr val="9A528E"/>
            </a:solidFill>
          </c:spPr>
          <c:invertIfNegative val="0"/>
          <c:dLbls>
            <c:dLbl>
              <c:idx val="0"/>
              <c:tx>
                <c:rich>
                  <a:bodyPr/>
                  <a:lstStyle/>
                  <a:p>
                    <a:fld id="{D8015FCE-42C3-4EE0-AD2F-EA20AA6AB3C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3B0-4927-B602-8E226C71D980}"/>
                </c:ext>
              </c:extLst>
            </c:dLbl>
            <c:dLbl>
              <c:idx val="1"/>
              <c:tx>
                <c:rich>
                  <a:bodyPr/>
                  <a:lstStyle/>
                  <a:p>
                    <a:fld id="{C3B42DAA-0C7C-4F3F-9498-C7C5C791BB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3B0-4927-B602-8E226C71D98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Puebla</c:v>
                </c:pt>
                <c:pt idx="1">
                  <c:v>Nacional</c:v>
                </c:pt>
              </c:strCache>
            </c:strRef>
          </c:cat>
          <c:val>
            <c:numRef>
              <c:f>'_NACIONAL-ESTADO_'!$E$2:$E$3</c:f>
              <c:numCache>
                <c:formatCode>General</c:formatCode>
                <c:ptCount val="2"/>
                <c:pt idx="0">
                  <c:v>15.8</c:v>
                </c:pt>
                <c:pt idx="1">
                  <c:v>15.1</c:v>
                </c:pt>
              </c:numCache>
            </c:numRef>
          </c:val>
          <c:extLst>
            <c:ext xmlns:c15="http://schemas.microsoft.com/office/drawing/2012/chart" uri="{02D57815-91ED-43cb-92C2-25804820EDAC}">
              <c15:datalabelsRange>
                <c15:f>'_NACIONAL-ESTADO_'!$I$2:$I$3</c15:f>
                <c15:dlblRangeCache>
                  <c:ptCount val="2"/>
                  <c:pt idx="0">
                    <c:v>15.8</c:v>
                  </c:pt>
                  <c:pt idx="1">
                    <c:v>15.1</c:v>
                  </c:pt>
                </c15:dlblRangeCache>
              </c15:datalabelsRange>
            </c:ext>
            <c:ext xmlns:c16="http://schemas.microsoft.com/office/drawing/2014/chart" uri="{C3380CC4-5D6E-409C-BE32-E72D297353CC}">
              <c16:uniqueId val="{00000008-73B0-4927-B602-8E226C71D980}"/>
            </c:ext>
          </c:extLst>
        </c:ser>
        <c:ser>
          <c:idx val="3"/>
          <c:order val="3"/>
          <c:tx>
            <c:v>NIV</c:v>
          </c:tx>
          <c:spPr>
            <a:solidFill>
              <a:srgbClr val="862A77"/>
            </a:solidFill>
          </c:spPr>
          <c:invertIfNegative val="0"/>
          <c:dLbls>
            <c:dLbl>
              <c:idx val="0"/>
              <c:layout>
                <c:manualLayout>
                  <c:x val="2.5757575757575757E-2"/>
                  <c:y val="0"/>
                </c:manualLayout>
              </c:layout>
              <c:tx>
                <c:rich>
                  <a:bodyPr/>
                  <a:lstStyle/>
                  <a:p>
                    <a:fld id="{21963FF4-A919-4408-8C46-11401E74AC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3B0-4927-B602-8E226C71D980}"/>
                </c:ext>
              </c:extLst>
            </c:dLbl>
            <c:dLbl>
              <c:idx val="1"/>
              <c:layout>
                <c:manualLayout>
                  <c:x val="2.7272727272727271E-2"/>
                  <c:y val="0"/>
                </c:manualLayout>
              </c:layout>
              <c:tx>
                <c:rich>
                  <a:bodyPr/>
                  <a:lstStyle/>
                  <a:p>
                    <a:fld id="{CA2DD062-EE0B-4311-8163-3F91D4A21A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3B0-4927-B602-8E226C71D980}"/>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Puebla</c:v>
                </c:pt>
                <c:pt idx="1">
                  <c:v>Nacional</c:v>
                </c:pt>
              </c:strCache>
            </c:strRef>
          </c:cat>
          <c:val>
            <c:numRef>
              <c:f>'_NACIONAL-ESTADO_'!$F$2:$F$3</c:f>
              <c:numCache>
                <c:formatCode>General</c:formatCode>
                <c:ptCount val="2"/>
                <c:pt idx="0">
                  <c:v>2.6</c:v>
                </c:pt>
                <c:pt idx="1">
                  <c:v>2.8</c:v>
                </c:pt>
              </c:numCache>
            </c:numRef>
          </c:val>
          <c:extLst>
            <c:ext xmlns:c15="http://schemas.microsoft.com/office/drawing/2012/chart" uri="{02D57815-91ED-43cb-92C2-25804820EDAC}">
              <c15:datalabelsRange>
                <c15:f>'_NACIONAL-ESTADO_'!$J$2:$J$3</c15:f>
                <c15:dlblRangeCache>
                  <c:ptCount val="2"/>
                  <c:pt idx="0">
                    <c:v>2.6</c:v>
                  </c:pt>
                  <c:pt idx="1">
                    <c:v>2.8</c:v>
                  </c:pt>
                </c15:dlblRangeCache>
              </c15:datalabelsRange>
            </c:ext>
            <c:ext xmlns:c16="http://schemas.microsoft.com/office/drawing/2014/chart" uri="{C3380CC4-5D6E-409C-BE32-E72D297353CC}">
              <c16:uniqueId val="{0000000B-73B0-4927-B602-8E226C71D980}"/>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A5D8261-AE1E-4DB6-838F-61079D6B42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018-4542-BE28-AE0AED9E2D2D}"/>
                </c:ext>
              </c:extLst>
            </c:dLbl>
            <c:dLbl>
              <c:idx val="1"/>
              <c:tx>
                <c:rich>
                  <a:bodyPr/>
                  <a:lstStyle/>
                  <a:p>
                    <a:fld id="{E3752342-D65D-4AAD-90DC-C5340EDC90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18-4542-BE28-AE0AED9E2D2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Puebla</c:v>
                </c:pt>
                <c:pt idx="1">
                  <c:v>Nacional</c:v>
                </c:pt>
              </c:strCache>
            </c:strRef>
          </c:cat>
          <c:val>
            <c:numRef>
              <c:f>'_NACIONAL-ESTADO_'!$C$27:$C$28</c:f>
              <c:numCache>
                <c:formatCode>General</c:formatCode>
                <c:ptCount val="2"/>
                <c:pt idx="0">
                  <c:v>-55.1</c:v>
                </c:pt>
                <c:pt idx="1">
                  <c:v>-59.1</c:v>
                </c:pt>
              </c:numCache>
            </c:numRef>
          </c:val>
          <c:extLst>
            <c:ext xmlns:c15="http://schemas.microsoft.com/office/drawing/2012/chart" uri="{02D57815-91ED-43cb-92C2-25804820EDAC}">
              <c15:datalabelsRange>
                <c15:f>'_NACIONAL-ESTADO_'!$G$27:$G$28</c15:f>
                <c15:dlblRangeCache>
                  <c:ptCount val="2"/>
                  <c:pt idx="0">
                    <c:v>55.1</c:v>
                  </c:pt>
                  <c:pt idx="1">
                    <c:v>59.1</c:v>
                  </c:pt>
                </c15:dlblRangeCache>
              </c15:datalabelsRange>
            </c:ext>
            <c:ext xmlns:c16="http://schemas.microsoft.com/office/drawing/2014/chart" uri="{C3380CC4-5D6E-409C-BE32-E72D297353CC}">
              <c16:uniqueId val="{00000002-3018-4542-BE28-AE0AED9E2D2D}"/>
            </c:ext>
          </c:extLst>
        </c:ser>
        <c:ser>
          <c:idx val="1"/>
          <c:order val="1"/>
          <c:tx>
            <c:v>NII</c:v>
          </c:tx>
          <c:spPr>
            <a:solidFill>
              <a:srgbClr val="B07CAA"/>
            </a:solidFill>
          </c:spPr>
          <c:invertIfNegative val="0"/>
          <c:dLbls>
            <c:dLbl>
              <c:idx val="0"/>
              <c:tx>
                <c:rich>
                  <a:bodyPr/>
                  <a:lstStyle/>
                  <a:p>
                    <a:fld id="{5FAAC74A-1715-4352-853E-5530284950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018-4542-BE28-AE0AED9E2D2D}"/>
                </c:ext>
              </c:extLst>
            </c:dLbl>
            <c:dLbl>
              <c:idx val="1"/>
              <c:tx>
                <c:rich>
                  <a:bodyPr/>
                  <a:lstStyle/>
                  <a:p>
                    <a:fld id="{204F021B-7220-483D-AFCE-044448C61BD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18-4542-BE28-AE0AED9E2D2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Puebla</c:v>
                </c:pt>
                <c:pt idx="1">
                  <c:v>Nacional</c:v>
                </c:pt>
              </c:strCache>
            </c:strRef>
          </c:cat>
          <c:val>
            <c:numRef>
              <c:f>'_NACIONAL-ESTADO_'!$D$27:$D$28</c:f>
              <c:numCache>
                <c:formatCode>General</c:formatCode>
                <c:ptCount val="2"/>
                <c:pt idx="0">
                  <c:v>19.3</c:v>
                </c:pt>
                <c:pt idx="1">
                  <c:v>17.899999999999999</c:v>
                </c:pt>
              </c:numCache>
            </c:numRef>
          </c:val>
          <c:extLst>
            <c:ext xmlns:c15="http://schemas.microsoft.com/office/drawing/2012/chart" uri="{02D57815-91ED-43cb-92C2-25804820EDAC}">
              <c15:datalabelsRange>
                <c15:f>'_NACIONAL-ESTADO_'!$H$27:$H$28</c15:f>
                <c15:dlblRangeCache>
                  <c:ptCount val="2"/>
                  <c:pt idx="0">
                    <c:v>19.3</c:v>
                  </c:pt>
                  <c:pt idx="1">
                    <c:v>17.9</c:v>
                  </c:pt>
                </c15:dlblRangeCache>
              </c15:datalabelsRange>
            </c:ext>
            <c:ext xmlns:c16="http://schemas.microsoft.com/office/drawing/2014/chart" uri="{C3380CC4-5D6E-409C-BE32-E72D297353CC}">
              <c16:uniqueId val="{00000005-3018-4542-BE28-AE0AED9E2D2D}"/>
            </c:ext>
          </c:extLst>
        </c:ser>
        <c:ser>
          <c:idx val="2"/>
          <c:order val="2"/>
          <c:tx>
            <c:v>NIII</c:v>
          </c:tx>
          <c:spPr>
            <a:solidFill>
              <a:srgbClr val="9A528E"/>
            </a:solidFill>
          </c:spPr>
          <c:invertIfNegative val="0"/>
          <c:dLbls>
            <c:dLbl>
              <c:idx val="0"/>
              <c:tx>
                <c:rich>
                  <a:bodyPr/>
                  <a:lstStyle/>
                  <a:p>
                    <a:fld id="{49876ACA-9888-487B-B27B-E49D37CCB2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018-4542-BE28-AE0AED9E2D2D}"/>
                </c:ext>
              </c:extLst>
            </c:dLbl>
            <c:dLbl>
              <c:idx val="1"/>
              <c:tx>
                <c:rich>
                  <a:bodyPr/>
                  <a:lstStyle/>
                  <a:p>
                    <a:fld id="{9C293B79-1D25-45CB-BC0C-FBDFF79EAF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018-4542-BE28-AE0AED9E2D2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Puebla</c:v>
                </c:pt>
                <c:pt idx="1">
                  <c:v>Nacional</c:v>
                </c:pt>
              </c:strCache>
            </c:strRef>
          </c:cat>
          <c:val>
            <c:numRef>
              <c:f>'_NACIONAL-ESTADO_'!$E$27:$E$28</c:f>
              <c:numCache>
                <c:formatCode>General</c:formatCode>
                <c:ptCount val="2"/>
                <c:pt idx="0">
                  <c:v>16.5</c:v>
                </c:pt>
                <c:pt idx="1">
                  <c:v>14.8</c:v>
                </c:pt>
              </c:numCache>
            </c:numRef>
          </c:val>
          <c:extLst>
            <c:ext xmlns:c15="http://schemas.microsoft.com/office/drawing/2012/chart" uri="{02D57815-91ED-43cb-92C2-25804820EDAC}">
              <c15:datalabelsRange>
                <c15:f>'_NACIONAL-ESTADO_'!$I$27:$I$28</c15:f>
                <c15:dlblRangeCache>
                  <c:ptCount val="2"/>
                  <c:pt idx="0">
                    <c:v>16.5</c:v>
                  </c:pt>
                  <c:pt idx="1">
                    <c:v>14.8</c:v>
                  </c:pt>
                </c15:dlblRangeCache>
              </c15:datalabelsRange>
            </c:ext>
            <c:ext xmlns:c16="http://schemas.microsoft.com/office/drawing/2014/chart" uri="{C3380CC4-5D6E-409C-BE32-E72D297353CC}">
              <c16:uniqueId val="{00000008-3018-4542-BE28-AE0AED9E2D2D}"/>
            </c:ext>
          </c:extLst>
        </c:ser>
        <c:ser>
          <c:idx val="3"/>
          <c:order val="3"/>
          <c:tx>
            <c:v>NIV</c:v>
          </c:tx>
          <c:spPr>
            <a:solidFill>
              <a:srgbClr val="862A77"/>
            </a:solidFill>
          </c:spPr>
          <c:invertIfNegative val="0"/>
          <c:dLbls>
            <c:dLbl>
              <c:idx val="0"/>
              <c:tx>
                <c:rich>
                  <a:bodyPr/>
                  <a:lstStyle/>
                  <a:p>
                    <a:fld id="{2B184F9C-BE0C-4955-9F57-997441420E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3018-4542-BE28-AE0AED9E2D2D}"/>
                </c:ext>
              </c:extLst>
            </c:dLbl>
            <c:dLbl>
              <c:idx val="1"/>
              <c:tx>
                <c:rich>
                  <a:bodyPr/>
                  <a:lstStyle/>
                  <a:p>
                    <a:fld id="{60115078-7CAD-4311-B840-1EA5CDD1E6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018-4542-BE28-AE0AED9E2D2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Puebla</c:v>
                </c:pt>
                <c:pt idx="1">
                  <c:v>Nacional</c:v>
                </c:pt>
              </c:strCache>
            </c:strRef>
          </c:cat>
          <c:val>
            <c:numRef>
              <c:f>'_NACIONAL-ESTADO_'!$F$27:$F$28</c:f>
              <c:numCache>
                <c:formatCode>General</c:formatCode>
                <c:ptCount val="2"/>
                <c:pt idx="0">
                  <c:v>9.1</c:v>
                </c:pt>
                <c:pt idx="1">
                  <c:v>8.1999999999999993</c:v>
                </c:pt>
              </c:numCache>
            </c:numRef>
          </c:val>
          <c:extLst>
            <c:ext xmlns:c15="http://schemas.microsoft.com/office/drawing/2012/chart" uri="{02D57815-91ED-43cb-92C2-25804820EDAC}">
              <c15:datalabelsRange>
                <c15:f>'_NACIONAL-ESTADO_'!$J$27:$J$28</c15:f>
                <c15:dlblRangeCache>
                  <c:ptCount val="2"/>
                  <c:pt idx="0">
                    <c:v>9.1</c:v>
                  </c:pt>
                  <c:pt idx="1">
                    <c:v>8.2</c:v>
                  </c:pt>
                </c15:dlblRangeCache>
              </c15:datalabelsRange>
            </c:ext>
            <c:ext xmlns:c16="http://schemas.microsoft.com/office/drawing/2014/chart" uri="{C3380CC4-5D6E-409C-BE32-E72D297353CC}">
              <c16:uniqueId val="{0000000B-3018-4542-BE28-AE0AED9E2D2D}"/>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9D1-43DA-ADC7-E7CA71F88B1A}"/>
              </c:ext>
            </c:extLst>
          </c:dPt>
          <c:cat>
            <c:numRef>
              <c:f>_ANIO_INT_!$B$2:$B$3</c:f>
              <c:numCache>
                <c:formatCode>General</c:formatCode>
                <c:ptCount val="2"/>
                <c:pt idx="0">
                  <c:v>2015</c:v>
                </c:pt>
                <c:pt idx="1">
                  <c:v>2018</c:v>
                </c:pt>
              </c:numCache>
            </c:numRef>
          </c:cat>
          <c:val>
            <c:numRef>
              <c:f>_ANIO_INT_!$C$2:$C$3</c:f>
              <c:numCache>
                <c:formatCode>General</c:formatCode>
                <c:ptCount val="2"/>
                <c:pt idx="0">
                  <c:v>486.851</c:v>
                </c:pt>
                <c:pt idx="1">
                  <c:v>494.25400000000002</c:v>
                </c:pt>
              </c:numCache>
            </c:numRef>
          </c:val>
          <c:smooth val="0"/>
          <c:extLst>
            <c:ext xmlns:c16="http://schemas.microsoft.com/office/drawing/2014/chart" uri="{C3380CC4-5D6E-409C-BE32-E72D297353CC}">
              <c16:uniqueId val="{00000001-E9D1-43DA-ADC7-E7CA71F88B1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E9D1-43DA-ADC7-E7CA71F88B1A}"/>
              </c:ext>
            </c:extLst>
          </c:dPt>
          <c:cat>
            <c:numRef>
              <c:f>_ANIO_INT_!$B$2:$B$3</c:f>
              <c:numCache>
                <c:formatCode>General</c:formatCode>
                <c:ptCount val="2"/>
                <c:pt idx="0">
                  <c:v>2015</c:v>
                </c:pt>
                <c:pt idx="1">
                  <c:v>2018</c:v>
                </c:pt>
              </c:numCache>
            </c:numRef>
          </c:cat>
          <c:val>
            <c:numRef>
              <c:f>_ANIO_INT_!$D$2:$D$3</c:f>
              <c:numCache>
                <c:formatCode>General</c:formatCode>
                <c:ptCount val="2"/>
                <c:pt idx="0">
                  <c:v>507.149</c:v>
                </c:pt>
                <c:pt idx="1">
                  <c:v>515.74599999999998</c:v>
                </c:pt>
              </c:numCache>
            </c:numRef>
          </c:val>
          <c:smooth val="0"/>
          <c:extLst>
            <c:ext xmlns:c16="http://schemas.microsoft.com/office/drawing/2014/chart" uri="{C3380CC4-5D6E-409C-BE32-E72D297353CC}">
              <c16:uniqueId val="{00000003-E9D1-43DA-ADC7-E7CA71F88B1A}"/>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9D1-43DA-ADC7-E7CA71F88B1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D1-43DA-ADC7-E7CA71F88B1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497</c:v>
                </c:pt>
                <c:pt idx="1">
                  <c:v>505</c:v>
                </c:pt>
              </c:numCache>
            </c:numRef>
          </c:val>
          <c:smooth val="0"/>
          <c:extLst>
            <c:ext xmlns:c16="http://schemas.microsoft.com/office/drawing/2014/chart" uri="{C3380CC4-5D6E-409C-BE32-E72D297353CC}">
              <c16:uniqueId val="{00000005-E9D1-43DA-ADC7-E7CA71F88B1A}"/>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811-4F2B-B645-7CF3C40CFCEC}"/>
              </c:ext>
            </c:extLst>
          </c:dPt>
          <c:cat>
            <c:numRef>
              <c:f>_ANIO_INT_!$B$27:$B$28</c:f>
              <c:numCache>
                <c:formatCode>General</c:formatCode>
                <c:ptCount val="2"/>
                <c:pt idx="0">
                  <c:v>2015</c:v>
                </c:pt>
                <c:pt idx="1">
                  <c:v>2018</c:v>
                </c:pt>
              </c:numCache>
            </c:numRef>
          </c:cat>
          <c:val>
            <c:numRef>
              <c:f>_ANIO_INT_!$C$27:$C$28</c:f>
              <c:numCache>
                <c:formatCode>General</c:formatCode>
                <c:ptCount val="2"/>
                <c:pt idx="0">
                  <c:v>493.65699999999998</c:v>
                </c:pt>
                <c:pt idx="1">
                  <c:v>500.66199999999998</c:v>
                </c:pt>
              </c:numCache>
            </c:numRef>
          </c:val>
          <c:smooth val="0"/>
          <c:extLst>
            <c:ext xmlns:c16="http://schemas.microsoft.com/office/drawing/2014/chart" uri="{C3380CC4-5D6E-409C-BE32-E72D297353CC}">
              <c16:uniqueId val="{00000001-0811-4F2B-B645-7CF3C40CFCE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811-4F2B-B645-7CF3C40CFCEC}"/>
              </c:ext>
            </c:extLst>
          </c:dPt>
          <c:cat>
            <c:numRef>
              <c:f>_ANIO_INT_!$B$27:$B$28</c:f>
              <c:numCache>
                <c:formatCode>General</c:formatCode>
                <c:ptCount val="2"/>
                <c:pt idx="0">
                  <c:v>2015</c:v>
                </c:pt>
                <c:pt idx="1">
                  <c:v>2018</c:v>
                </c:pt>
              </c:numCache>
            </c:numRef>
          </c:cat>
          <c:val>
            <c:numRef>
              <c:f>_ANIO_INT_!$D$27:$D$28</c:f>
              <c:numCache>
                <c:formatCode>General</c:formatCode>
                <c:ptCount val="2"/>
                <c:pt idx="0">
                  <c:v>516.34299999999996</c:v>
                </c:pt>
                <c:pt idx="1">
                  <c:v>525.33799999999997</c:v>
                </c:pt>
              </c:numCache>
            </c:numRef>
          </c:val>
          <c:smooth val="0"/>
          <c:extLst>
            <c:ext xmlns:c16="http://schemas.microsoft.com/office/drawing/2014/chart" uri="{C3380CC4-5D6E-409C-BE32-E72D297353CC}">
              <c16:uniqueId val="{00000003-0811-4F2B-B645-7CF3C40CFCEC}"/>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811-4F2B-B645-7CF3C40CFCE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811-4F2B-B645-7CF3C40CFCE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505</c:v>
                </c:pt>
                <c:pt idx="1">
                  <c:v>513</c:v>
                </c:pt>
              </c:numCache>
            </c:numRef>
          </c:val>
          <c:smooth val="0"/>
          <c:extLst>
            <c:ext xmlns:c16="http://schemas.microsoft.com/office/drawing/2014/chart" uri="{C3380CC4-5D6E-409C-BE32-E72D297353CC}">
              <c16:uniqueId val="{00000005-0811-4F2B-B645-7CF3C40CFCEC}"/>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C459990-3113-44CC-B3A5-6079E3D807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101-416B-8436-1E9D09DD780E}"/>
                </c:ext>
              </c:extLst>
            </c:dLbl>
            <c:dLbl>
              <c:idx val="1"/>
              <c:tx>
                <c:rich>
                  <a:bodyPr/>
                  <a:lstStyle/>
                  <a:p>
                    <a:fld id="{B757CEE9-8DF9-495C-8A23-C4C8E17F3A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101-416B-8436-1E9D09DD78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01-416B-8436-1E9D09DD780E}"/>
                </c:ext>
              </c:extLst>
            </c:dLbl>
            <c:dLbl>
              <c:idx val="3"/>
              <c:tx>
                <c:rich>
                  <a:bodyPr/>
                  <a:lstStyle/>
                  <a:p>
                    <a:fld id="{A3B17687-CC18-4CBB-AA62-83BE90C3F4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101-416B-8436-1E9D09DD780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Puebla</c:v>
                </c:pt>
              </c:strCache>
            </c:strRef>
          </c:cat>
          <c:val>
            <c:numRef>
              <c:f>_TIP_ESC_!$C$2:$C$5</c:f>
              <c:numCache>
                <c:formatCode>General</c:formatCode>
                <c:ptCount val="4"/>
                <c:pt idx="0">
                  <c:v>-48.3</c:v>
                </c:pt>
                <c:pt idx="1">
                  <c:v>-17.2</c:v>
                </c:pt>
                <c:pt idx="3">
                  <c:v>-47.4</c:v>
                </c:pt>
              </c:numCache>
            </c:numRef>
          </c:val>
          <c:extLst>
            <c:ext xmlns:c15="http://schemas.microsoft.com/office/drawing/2012/chart" uri="{02D57815-91ED-43cb-92C2-25804820EDAC}">
              <c15:datalabelsRange>
                <c15:f>_TIP_ESC_!$G$2:$G$5</c15:f>
                <c15:dlblRangeCache>
                  <c:ptCount val="4"/>
                  <c:pt idx="0">
                    <c:v>48.3</c:v>
                  </c:pt>
                  <c:pt idx="1">
                    <c:v>17.2˟</c:v>
                  </c:pt>
                  <c:pt idx="3">
                    <c:v>47.4</c:v>
                  </c:pt>
                </c15:dlblRangeCache>
              </c15:datalabelsRange>
            </c:ext>
            <c:ext xmlns:c16="http://schemas.microsoft.com/office/drawing/2014/chart" uri="{C3380CC4-5D6E-409C-BE32-E72D297353CC}">
              <c16:uniqueId val="{00000004-8101-416B-8436-1E9D09DD780E}"/>
            </c:ext>
          </c:extLst>
        </c:ser>
        <c:ser>
          <c:idx val="1"/>
          <c:order val="1"/>
          <c:tx>
            <c:v>NII</c:v>
          </c:tx>
          <c:spPr>
            <a:solidFill>
              <a:srgbClr val="B07CAA"/>
            </a:solidFill>
          </c:spPr>
          <c:invertIfNegative val="0"/>
          <c:dLbls>
            <c:dLbl>
              <c:idx val="0"/>
              <c:tx>
                <c:rich>
                  <a:bodyPr/>
                  <a:lstStyle/>
                  <a:p>
                    <a:fld id="{620A2EF1-4598-4341-8659-03B6D847C8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101-416B-8436-1E9D09DD780E}"/>
                </c:ext>
              </c:extLst>
            </c:dLbl>
            <c:dLbl>
              <c:idx val="1"/>
              <c:tx>
                <c:rich>
                  <a:bodyPr/>
                  <a:lstStyle/>
                  <a:p>
                    <a:fld id="{B6C756CC-6955-4F62-8DE1-FF2341DA4B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101-416B-8436-1E9D09DD78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01-416B-8436-1E9D09DD780E}"/>
                </c:ext>
              </c:extLst>
            </c:dLbl>
            <c:dLbl>
              <c:idx val="3"/>
              <c:tx>
                <c:rich>
                  <a:bodyPr/>
                  <a:lstStyle/>
                  <a:p>
                    <a:fld id="{42770411-E5BE-48CF-BD65-4E4D295DAF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101-416B-8436-1E9D09DD78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Puebla</c:v>
                </c:pt>
              </c:strCache>
            </c:strRef>
          </c:cat>
          <c:val>
            <c:numRef>
              <c:f>_TIP_ESC_!$D$2:$D$5</c:f>
              <c:numCache>
                <c:formatCode>General</c:formatCode>
                <c:ptCount val="4"/>
                <c:pt idx="0">
                  <c:v>35</c:v>
                </c:pt>
                <c:pt idx="1">
                  <c:v>34.299999999999997</c:v>
                </c:pt>
                <c:pt idx="3">
                  <c:v>34.200000000000003</c:v>
                </c:pt>
              </c:numCache>
            </c:numRef>
          </c:val>
          <c:extLst>
            <c:ext xmlns:c15="http://schemas.microsoft.com/office/drawing/2012/chart" uri="{02D57815-91ED-43cb-92C2-25804820EDAC}">
              <c15:datalabelsRange>
                <c15:f>_TIP_ESC_!$H$2:$H$5</c15:f>
                <c15:dlblRangeCache>
                  <c:ptCount val="4"/>
                  <c:pt idx="0">
                    <c:v>35.0</c:v>
                  </c:pt>
                  <c:pt idx="1">
                    <c:v>34.3</c:v>
                  </c:pt>
                  <c:pt idx="3">
                    <c:v>34.2</c:v>
                  </c:pt>
                </c15:dlblRangeCache>
              </c15:datalabelsRange>
            </c:ext>
            <c:ext xmlns:c16="http://schemas.microsoft.com/office/drawing/2014/chart" uri="{C3380CC4-5D6E-409C-BE32-E72D297353CC}">
              <c16:uniqueId val="{00000009-8101-416B-8436-1E9D09DD780E}"/>
            </c:ext>
          </c:extLst>
        </c:ser>
        <c:ser>
          <c:idx val="2"/>
          <c:order val="2"/>
          <c:tx>
            <c:v>NIII</c:v>
          </c:tx>
          <c:spPr>
            <a:solidFill>
              <a:srgbClr val="9A528E"/>
            </a:solidFill>
          </c:spPr>
          <c:invertIfNegative val="0"/>
          <c:dLbls>
            <c:dLbl>
              <c:idx val="0"/>
              <c:tx>
                <c:rich>
                  <a:bodyPr/>
                  <a:lstStyle/>
                  <a:p>
                    <a:fld id="{0C3D9486-8E16-41BE-B6BD-19CC1B5FA2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101-416B-8436-1E9D09DD780E}"/>
                </c:ext>
              </c:extLst>
            </c:dLbl>
            <c:dLbl>
              <c:idx val="1"/>
              <c:tx>
                <c:rich>
                  <a:bodyPr/>
                  <a:lstStyle/>
                  <a:p>
                    <a:fld id="{0AB2F4D3-FB06-4DAF-B00A-E3271BEEF5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101-416B-8436-1E9D09DD78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01-416B-8436-1E9D09DD780E}"/>
                </c:ext>
              </c:extLst>
            </c:dLbl>
            <c:dLbl>
              <c:idx val="3"/>
              <c:tx>
                <c:rich>
                  <a:bodyPr/>
                  <a:lstStyle/>
                  <a:p>
                    <a:fld id="{67172D1E-3BEE-415F-BA33-2057CA6EED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101-416B-8436-1E9D09DD78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Puebla</c:v>
                </c:pt>
              </c:strCache>
            </c:strRef>
          </c:cat>
          <c:val>
            <c:numRef>
              <c:f>_TIP_ESC_!$E$2:$E$5</c:f>
              <c:numCache>
                <c:formatCode>General</c:formatCode>
                <c:ptCount val="4"/>
                <c:pt idx="0">
                  <c:v>14.9</c:v>
                </c:pt>
                <c:pt idx="1">
                  <c:v>35.9</c:v>
                </c:pt>
                <c:pt idx="3">
                  <c:v>15.8</c:v>
                </c:pt>
              </c:numCache>
            </c:numRef>
          </c:val>
          <c:extLst>
            <c:ext xmlns:c15="http://schemas.microsoft.com/office/drawing/2012/chart" uri="{02D57815-91ED-43cb-92C2-25804820EDAC}">
              <c15:datalabelsRange>
                <c15:f>_TIP_ESC_!$I$2:$I$5</c15:f>
                <c15:dlblRangeCache>
                  <c:ptCount val="4"/>
                  <c:pt idx="0">
                    <c:v>14.9</c:v>
                  </c:pt>
                  <c:pt idx="1">
                    <c:v>35.9</c:v>
                  </c:pt>
                  <c:pt idx="3">
                    <c:v>15.8</c:v>
                  </c:pt>
                </c15:dlblRangeCache>
              </c15:datalabelsRange>
            </c:ext>
            <c:ext xmlns:c16="http://schemas.microsoft.com/office/drawing/2014/chart" uri="{C3380CC4-5D6E-409C-BE32-E72D297353CC}">
              <c16:uniqueId val="{0000000E-8101-416B-8436-1E9D09DD780E}"/>
            </c:ext>
          </c:extLst>
        </c:ser>
        <c:ser>
          <c:idx val="3"/>
          <c:order val="3"/>
          <c:tx>
            <c:v>NIV</c:v>
          </c:tx>
          <c:spPr>
            <a:solidFill>
              <a:srgbClr val="862A77"/>
            </a:solidFill>
          </c:spPr>
          <c:invertIfNegative val="0"/>
          <c:dLbls>
            <c:dLbl>
              <c:idx val="0"/>
              <c:layout>
                <c:manualLayout>
                  <c:x val="2.5757575757575757E-2"/>
                  <c:y val="0"/>
                </c:manualLayout>
              </c:layout>
              <c:tx>
                <c:rich>
                  <a:bodyPr/>
                  <a:lstStyle/>
                  <a:p>
                    <a:pPr>
                      <a:defRPr sz="1400" b="1" baseline="0">
                        <a:solidFill>
                          <a:srgbClr val="862A77"/>
                        </a:solidFill>
                        <a:latin typeface="Calibri"/>
                      </a:defRPr>
                    </a:pPr>
                    <a:fld id="{BD618EDE-893C-48B5-AEF2-E85608B70E7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101-416B-8436-1E9D09DD780E}"/>
                </c:ext>
              </c:extLst>
            </c:dLbl>
            <c:dLbl>
              <c:idx val="1"/>
              <c:tx>
                <c:rich>
                  <a:bodyPr/>
                  <a:lstStyle/>
                  <a:p>
                    <a:fld id="{C4C378BD-9613-48C7-9FE5-A2CD60F1609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101-416B-8436-1E9D09DD78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101-416B-8436-1E9D09DD780E}"/>
                </c:ext>
              </c:extLst>
            </c:dLbl>
            <c:dLbl>
              <c:idx val="3"/>
              <c:layout>
                <c:manualLayout>
                  <c:x val="2.2727272727272728E-2"/>
                  <c:y val="0"/>
                </c:manualLayout>
              </c:layout>
              <c:tx>
                <c:rich>
                  <a:bodyPr/>
                  <a:lstStyle/>
                  <a:p>
                    <a:pPr>
                      <a:defRPr sz="1400" b="1" baseline="0">
                        <a:solidFill>
                          <a:srgbClr val="862A77"/>
                        </a:solidFill>
                        <a:latin typeface="Calibri"/>
                      </a:defRPr>
                    </a:pPr>
                    <a:fld id="{B602E438-BBA2-48C5-8B02-52E6A6A5EC6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101-416B-8436-1E9D09DD78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Puebla</c:v>
                </c:pt>
              </c:strCache>
            </c:strRef>
          </c:cat>
          <c:val>
            <c:numRef>
              <c:f>_TIP_ESC_!$F$2:$F$5</c:f>
              <c:numCache>
                <c:formatCode>General</c:formatCode>
                <c:ptCount val="4"/>
                <c:pt idx="0">
                  <c:v>1.8</c:v>
                </c:pt>
                <c:pt idx="1">
                  <c:v>12.5</c:v>
                </c:pt>
                <c:pt idx="3">
                  <c:v>2.6</c:v>
                </c:pt>
              </c:numCache>
            </c:numRef>
          </c:val>
          <c:extLst>
            <c:ext xmlns:c15="http://schemas.microsoft.com/office/drawing/2012/chart" uri="{02D57815-91ED-43cb-92C2-25804820EDAC}">
              <c15:datalabelsRange>
                <c15:f>_TIP_ESC_!$J$2:$J$5</c15:f>
                <c15:dlblRangeCache>
                  <c:ptCount val="4"/>
                  <c:pt idx="0">
                    <c:v>1.8˟</c:v>
                  </c:pt>
                  <c:pt idx="1">
                    <c:v>12.5˟</c:v>
                  </c:pt>
                  <c:pt idx="3">
                    <c:v>2.6</c:v>
                  </c:pt>
                </c15:dlblRangeCache>
              </c15:datalabelsRange>
            </c:ext>
            <c:ext xmlns:c16="http://schemas.microsoft.com/office/drawing/2014/chart" uri="{C3380CC4-5D6E-409C-BE32-E72D297353CC}">
              <c16:uniqueId val="{00000013-8101-416B-8436-1E9D09DD780E}"/>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34B36EA-0547-4593-A57E-1692CB418F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D82-4A4B-9F19-C447F8E4B684}"/>
                </c:ext>
              </c:extLst>
            </c:dLbl>
            <c:dLbl>
              <c:idx val="1"/>
              <c:tx>
                <c:rich>
                  <a:bodyPr/>
                  <a:lstStyle/>
                  <a:p>
                    <a:fld id="{3E0FA6B3-3499-4FF3-97F5-D6854D08739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D82-4A4B-9F19-C447F8E4B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82-4A4B-9F19-C447F8E4B684}"/>
                </c:ext>
              </c:extLst>
            </c:dLbl>
            <c:dLbl>
              <c:idx val="3"/>
              <c:tx>
                <c:rich>
                  <a:bodyPr/>
                  <a:lstStyle/>
                  <a:p>
                    <a:fld id="{AB42525C-F92F-4CA0-A670-28A29EC8F8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D82-4A4B-9F19-C447F8E4B68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Puebla</c:v>
                </c:pt>
              </c:strCache>
            </c:strRef>
          </c:cat>
          <c:val>
            <c:numRef>
              <c:f>_TIP_ESC_!$C$28:$C$31</c:f>
              <c:numCache>
                <c:formatCode>General</c:formatCode>
                <c:ptCount val="4"/>
                <c:pt idx="0">
                  <c:v>-55.9</c:v>
                </c:pt>
                <c:pt idx="1">
                  <c:v>-33</c:v>
                </c:pt>
                <c:pt idx="3">
                  <c:v>-55.1</c:v>
                </c:pt>
              </c:numCache>
            </c:numRef>
          </c:val>
          <c:extLst>
            <c:ext xmlns:c15="http://schemas.microsoft.com/office/drawing/2012/chart" uri="{02D57815-91ED-43cb-92C2-25804820EDAC}">
              <c15:datalabelsRange>
                <c15:f>_TIP_ESC_!$G$28:$G$31</c15:f>
                <c15:dlblRangeCache>
                  <c:ptCount val="4"/>
                  <c:pt idx="0">
                    <c:v>55.9</c:v>
                  </c:pt>
                  <c:pt idx="1">
                    <c:v>33.0</c:v>
                  </c:pt>
                  <c:pt idx="3">
                    <c:v>55.1</c:v>
                  </c:pt>
                </c15:dlblRangeCache>
              </c15:datalabelsRange>
            </c:ext>
            <c:ext xmlns:c16="http://schemas.microsoft.com/office/drawing/2014/chart" uri="{C3380CC4-5D6E-409C-BE32-E72D297353CC}">
              <c16:uniqueId val="{00000004-FD82-4A4B-9F19-C447F8E4B684}"/>
            </c:ext>
          </c:extLst>
        </c:ser>
        <c:ser>
          <c:idx val="1"/>
          <c:order val="1"/>
          <c:tx>
            <c:v>NII</c:v>
          </c:tx>
          <c:spPr>
            <a:solidFill>
              <a:srgbClr val="B07CAA"/>
            </a:solidFill>
          </c:spPr>
          <c:invertIfNegative val="0"/>
          <c:dLbls>
            <c:dLbl>
              <c:idx val="0"/>
              <c:tx>
                <c:rich>
                  <a:bodyPr/>
                  <a:lstStyle/>
                  <a:p>
                    <a:fld id="{9DD348F9-A71C-4A73-B7A7-01FD521A2C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D82-4A4B-9F19-C447F8E4B684}"/>
                </c:ext>
              </c:extLst>
            </c:dLbl>
            <c:dLbl>
              <c:idx val="1"/>
              <c:tx>
                <c:rich>
                  <a:bodyPr/>
                  <a:lstStyle/>
                  <a:p>
                    <a:fld id="{14225ABD-FFC7-49AE-98BC-6F4FCE3C99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D82-4A4B-9F19-C447F8E4B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82-4A4B-9F19-C447F8E4B684}"/>
                </c:ext>
              </c:extLst>
            </c:dLbl>
            <c:dLbl>
              <c:idx val="3"/>
              <c:tx>
                <c:rich>
                  <a:bodyPr/>
                  <a:lstStyle/>
                  <a:p>
                    <a:fld id="{9D957BF1-FDBB-417D-8EC5-5C9D1EACA2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D82-4A4B-9F19-C447F8E4B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Puebla</c:v>
                </c:pt>
              </c:strCache>
            </c:strRef>
          </c:cat>
          <c:val>
            <c:numRef>
              <c:f>_TIP_ESC_!$D$28:$D$31</c:f>
              <c:numCache>
                <c:formatCode>General</c:formatCode>
                <c:ptCount val="4"/>
                <c:pt idx="0">
                  <c:v>19.100000000000001</c:v>
                </c:pt>
                <c:pt idx="1">
                  <c:v>22.9</c:v>
                </c:pt>
                <c:pt idx="3">
                  <c:v>19.3</c:v>
                </c:pt>
              </c:numCache>
            </c:numRef>
          </c:val>
          <c:extLst>
            <c:ext xmlns:c15="http://schemas.microsoft.com/office/drawing/2012/chart" uri="{02D57815-91ED-43cb-92C2-25804820EDAC}">
              <c15:datalabelsRange>
                <c15:f>_TIP_ESC_!$H$28:$H$31</c15:f>
                <c15:dlblRangeCache>
                  <c:ptCount val="4"/>
                  <c:pt idx="0">
                    <c:v>19.1</c:v>
                  </c:pt>
                  <c:pt idx="1">
                    <c:v>22.9</c:v>
                  </c:pt>
                  <c:pt idx="3">
                    <c:v>19.3</c:v>
                  </c:pt>
                </c15:dlblRangeCache>
              </c15:datalabelsRange>
            </c:ext>
            <c:ext xmlns:c16="http://schemas.microsoft.com/office/drawing/2014/chart" uri="{C3380CC4-5D6E-409C-BE32-E72D297353CC}">
              <c16:uniqueId val="{00000009-FD82-4A4B-9F19-C447F8E4B684}"/>
            </c:ext>
          </c:extLst>
        </c:ser>
        <c:ser>
          <c:idx val="2"/>
          <c:order val="2"/>
          <c:tx>
            <c:v>NIII</c:v>
          </c:tx>
          <c:spPr>
            <a:solidFill>
              <a:srgbClr val="9A528E"/>
            </a:solidFill>
          </c:spPr>
          <c:invertIfNegative val="0"/>
          <c:dLbls>
            <c:dLbl>
              <c:idx val="0"/>
              <c:tx>
                <c:rich>
                  <a:bodyPr/>
                  <a:lstStyle/>
                  <a:p>
                    <a:fld id="{B1F8A22F-1A9B-46AE-B7AA-DDCB57D025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D82-4A4B-9F19-C447F8E4B684}"/>
                </c:ext>
              </c:extLst>
            </c:dLbl>
            <c:dLbl>
              <c:idx val="1"/>
              <c:tx>
                <c:rich>
                  <a:bodyPr/>
                  <a:lstStyle/>
                  <a:p>
                    <a:fld id="{FA627229-3553-4157-96F6-3A2F5AFC51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D82-4A4B-9F19-C447F8E4B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82-4A4B-9F19-C447F8E4B684}"/>
                </c:ext>
              </c:extLst>
            </c:dLbl>
            <c:dLbl>
              <c:idx val="3"/>
              <c:tx>
                <c:rich>
                  <a:bodyPr/>
                  <a:lstStyle/>
                  <a:p>
                    <a:fld id="{37037437-8769-4D20-A10B-D441989691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D82-4A4B-9F19-C447F8E4B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Puebla</c:v>
                </c:pt>
              </c:strCache>
            </c:strRef>
          </c:cat>
          <c:val>
            <c:numRef>
              <c:f>_TIP_ESC_!$E$28:$E$31</c:f>
              <c:numCache>
                <c:formatCode>General</c:formatCode>
                <c:ptCount val="4"/>
                <c:pt idx="0">
                  <c:v>16.3</c:v>
                </c:pt>
                <c:pt idx="1">
                  <c:v>25.1</c:v>
                </c:pt>
                <c:pt idx="3">
                  <c:v>16.5</c:v>
                </c:pt>
              </c:numCache>
            </c:numRef>
          </c:val>
          <c:extLst>
            <c:ext xmlns:c15="http://schemas.microsoft.com/office/drawing/2012/chart" uri="{02D57815-91ED-43cb-92C2-25804820EDAC}">
              <c15:datalabelsRange>
                <c15:f>_TIP_ESC_!$I$28:$I$31</c15:f>
                <c15:dlblRangeCache>
                  <c:ptCount val="4"/>
                  <c:pt idx="0">
                    <c:v>16.3</c:v>
                  </c:pt>
                  <c:pt idx="1">
                    <c:v>25.1</c:v>
                  </c:pt>
                  <c:pt idx="3">
                    <c:v>16.5</c:v>
                  </c:pt>
                </c15:dlblRangeCache>
              </c15:datalabelsRange>
            </c:ext>
            <c:ext xmlns:c16="http://schemas.microsoft.com/office/drawing/2014/chart" uri="{C3380CC4-5D6E-409C-BE32-E72D297353CC}">
              <c16:uniqueId val="{0000000E-FD82-4A4B-9F19-C447F8E4B684}"/>
            </c:ext>
          </c:extLst>
        </c:ser>
        <c:ser>
          <c:idx val="3"/>
          <c:order val="3"/>
          <c:tx>
            <c:v>NIV</c:v>
          </c:tx>
          <c:spPr>
            <a:solidFill>
              <a:srgbClr val="862A77"/>
            </a:solidFill>
          </c:spPr>
          <c:invertIfNegative val="0"/>
          <c:dLbls>
            <c:dLbl>
              <c:idx val="0"/>
              <c:tx>
                <c:rich>
                  <a:bodyPr/>
                  <a:lstStyle/>
                  <a:p>
                    <a:fld id="{E2720BDA-762F-470B-99CC-D38F0BDEA9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D82-4A4B-9F19-C447F8E4B684}"/>
                </c:ext>
              </c:extLst>
            </c:dLbl>
            <c:dLbl>
              <c:idx val="1"/>
              <c:tx>
                <c:rich>
                  <a:bodyPr/>
                  <a:lstStyle/>
                  <a:p>
                    <a:fld id="{C25C79DF-7ABE-4BD6-AB03-E8738C076E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D82-4A4B-9F19-C447F8E4B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82-4A4B-9F19-C447F8E4B684}"/>
                </c:ext>
              </c:extLst>
            </c:dLbl>
            <c:dLbl>
              <c:idx val="3"/>
              <c:tx>
                <c:rich>
                  <a:bodyPr/>
                  <a:lstStyle/>
                  <a:p>
                    <a:fld id="{3D515A2A-42DD-4AE8-97F4-79C55D79BA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D82-4A4B-9F19-C447F8E4B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Puebla</c:v>
                </c:pt>
              </c:strCache>
            </c:strRef>
          </c:cat>
          <c:val>
            <c:numRef>
              <c:f>_TIP_ESC_!$F$28:$F$31</c:f>
              <c:numCache>
                <c:formatCode>General</c:formatCode>
                <c:ptCount val="4"/>
                <c:pt idx="0">
                  <c:v>8.6</c:v>
                </c:pt>
                <c:pt idx="1">
                  <c:v>19</c:v>
                </c:pt>
                <c:pt idx="3">
                  <c:v>9.1</c:v>
                </c:pt>
              </c:numCache>
            </c:numRef>
          </c:val>
          <c:extLst>
            <c:ext xmlns:c15="http://schemas.microsoft.com/office/drawing/2012/chart" uri="{02D57815-91ED-43cb-92C2-25804820EDAC}">
              <c15:datalabelsRange>
                <c15:f>_TIP_ESC_!$J$28:$J$31</c15:f>
                <c15:dlblRangeCache>
                  <c:ptCount val="4"/>
                  <c:pt idx="0">
                    <c:v>8.6</c:v>
                  </c:pt>
                  <c:pt idx="1">
                    <c:v>19.0˟</c:v>
                  </c:pt>
                  <c:pt idx="3">
                    <c:v>9.1</c:v>
                  </c:pt>
                </c15:dlblRangeCache>
              </c15:datalabelsRange>
            </c:ext>
            <c:ext xmlns:c16="http://schemas.microsoft.com/office/drawing/2014/chart" uri="{C3380CC4-5D6E-409C-BE32-E72D297353CC}">
              <c16:uniqueId val="{00000013-FD82-4A4B-9F19-C447F8E4B684}"/>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742-489B-843D-D44778251492}"/>
              </c:ext>
            </c:extLst>
          </c:dPt>
          <c:dPt>
            <c:idx val="3"/>
            <c:marker>
              <c:spPr>
                <a:solidFill>
                  <a:srgbClr val="002060"/>
                </a:solidFill>
                <a:ln>
                  <a:noFill/>
                </a:ln>
              </c:spPr>
            </c:marker>
            <c:bubble3D val="0"/>
            <c:extLst>
              <c:ext xmlns:c16="http://schemas.microsoft.com/office/drawing/2014/chart" uri="{C3380CC4-5D6E-409C-BE32-E72D297353CC}">
                <c16:uniqueId val="{00000001-9742-489B-843D-D44778251492}"/>
              </c:ext>
            </c:extLst>
          </c:dPt>
          <c:dPt>
            <c:idx val="5"/>
            <c:marker>
              <c:spPr>
                <a:solidFill>
                  <a:srgbClr val="002060"/>
                </a:solidFill>
                <a:ln>
                  <a:noFill/>
                </a:ln>
              </c:spPr>
            </c:marker>
            <c:bubble3D val="0"/>
            <c:extLst>
              <c:ext xmlns:c16="http://schemas.microsoft.com/office/drawing/2014/chart" uri="{C3380CC4-5D6E-409C-BE32-E72D297353CC}">
                <c16:uniqueId val="{00000002-9742-489B-843D-D44778251492}"/>
              </c:ext>
            </c:extLst>
          </c:dPt>
          <c:cat>
            <c:multiLvlStrRef>
              <c:f>_TIP_ESC_INT_!$B$2:$C$7</c:f>
              <c:multiLvlStrCache>
                <c:ptCount val="6"/>
                <c:lvl>
                  <c:pt idx="0">
                    <c:v>2015</c:v>
                  </c:pt>
                  <c:pt idx="1">
                    <c:v>2018</c:v>
                  </c:pt>
                  <c:pt idx="2">
                    <c:v>2015</c:v>
                  </c:pt>
                  <c:pt idx="3">
                    <c:v>2018</c:v>
                  </c:pt>
                  <c:pt idx="4">
                    <c:v>2015</c:v>
                  </c:pt>
                  <c:pt idx="5">
                    <c:v>2018</c:v>
                  </c:pt>
                </c:lvl>
                <c:lvl>
                  <c:pt idx="0">
                    <c:v>Puebla</c:v>
                  </c:pt>
                  <c:pt idx="2">
                    <c:v>General Pública</c:v>
                  </c:pt>
                  <c:pt idx="4">
                    <c:v>Privada</c:v>
                  </c:pt>
                </c:lvl>
              </c:multiLvlStrCache>
            </c:multiLvlStrRef>
          </c:cat>
          <c:val>
            <c:numRef>
              <c:f>_TIP_ESC_INT_!$D$2:$D$7</c:f>
              <c:numCache>
                <c:formatCode>General</c:formatCode>
                <c:ptCount val="6"/>
                <c:pt idx="0">
                  <c:v>486.851</c:v>
                </c:pt>
                <c:pt idx="1">
                  <c:v>494.25400000000002</c:v>
                </c:pt>
                <c:pt idx="2">
                  <c:v>478.45800000000003</c:v>
                </c:pt>
                <c:pt idx="3">
                  <c:v>488.46300000000002</c:v>
                </c:pt>
                <c:pt idx="4">
                  <c:v>584.88599999999997</c:v>
                </c:pt>
                <c:pt idx="5">
                  <c:v>567.92100000000005</c:v>
                </c:pt>
              </c:numCache>
            </c:numRef>
          </c:val>
          <c:smooth val="0"/>
          <c:extLst>
            <c:ext xmlns:c16="http://schemas.microsoft.com/office/drawing/2014/chart" uri="{C3380CC4-5D6E-409C-BE32-E72D297353CC}">
              <c16:uniqueId val="{00000003-9742-489B-843D-D4477825149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742-489B-843D-D44778251492}"/>
              </c:ext>
            </c:extLst>
          </c:dPt>
          <c:dPt>
            <c:idx val="3"/>
            <c:marker>
              <c:spPr>
                <a:solidFill>
                  <a:srgbClr val="002060"/>
                </a:solidFill>
                <a:ln>
                  <a:noFill/>
                </a:ln>
              </c:spPr>
            </c:marker>
            <c:bubble3D val="0"/>
            <c:extLst>
              <c:ext xmlns:c16="http://schemas.microsoft.com/office/drawing/2014/chart" uri="{C3380CC4-5D6E-409C-BE32-E72D297353CC}">
                <c16:uniqueId val="{00000005-9742-489B-843D-D44778251492}"/>
              </c:ext>
            </c:extLst>
          </c:dPt>
          <c:dPt>
            <c:idx val="5"/>
            <c:marker>
              <c:spPr>
                <a:solidFill>
                  <a:srgbClr val="002060"/>
                </a:solidFill>
                <a:ln>
                  <a:noFill/>
                </a:ln>
              </c:spPr>
            </c:marker>
            <c:bubble3D val="0"/>
            <c:extLst>
              <c:ext xmlns:c16="http://schemas.microsoft.com/office/drawing/2014/chart" uri="{C3380CC4-5D6E-409C-BE32-E72D297353CC}">
                <c16:uniqueId val="{00000006-9742-489B-843D-D44778251492}"/>
              </c:ext>
            </c:extLst>
          </c:dPt>
          <c:cat>
            <c:multiLvlStrRef>
              <c:f>_TIP_ESC_INT_!$B$2:$C$7</c:f>
              <c:multiLvlStrCache>
                <c:ptCount val="6"/>
                <c:lvl>
                  <c:pt idx="0">
                    <c:v>2015</c:v>
                  </c:pt>
                  <c:pt idx="1">
                    <c:v>2018</c:v>
                  </c:pt>
                  <c:pt idx="2">
                    <c:v>2015</c:v>
                  </c:pt>
                  <c:pt idx="3">
                    <c:v>2018</c:v>
                  </c:pt>
                  <c:pt idx="4">
                    <c:v>2015</c:v>
                  </c:pt>
                  <c:pt idx="5">
                    <c:v>2018</c:v>
                  </c:pt>
                </c:lvl>
                <c:lvl>
                  <c:pt idx="0">
                    <c:v>Puebla</c:v>
                  </c:pt>
                  <c:pt idx="2">
                    <c:v>General Pública</c:v>
                  </c:pt>
                  <c:pt idx="4">
                    <c:v>Privada</c:v>
                  </c:pt>
                </c:lvl>
              </c:multiLvlStrCache>
            </c:multiLvlStrRef>
          </c:cat>
          <c:val>
            <c:numRef>
              <c:f>_TIP_ESC_INT_!$E$2:$E$7</c:f>
              <c:numCache>
                <c:formatCode>General</c:formatCode>
                <c:ptCount val="6"/>
                <c:pt idx="0">
                  <c:v>507.149</c:v>
                </c:pt>
                <c:pt idx="1">
                  <c:v>515.74599999999998</c:v>
                </c:pt>
                <c:pt idx="2">
                  <c:v>501.54199999999997</c:v>
                </c:pt>
                <c:pt idx="3">
                  <c:v>513.53700000000003</c:v>
                </c:pt>
                <c:pt idx="4">
                  <c:v>619.11400000000003</c:v>
                </c:pt>
                <c:pt idx="5">
                  <c:v>616.07899999999995</c:v>
                </c:pt>
              </c:numCache>
            </c:numRef>
          </c:val>
          <c:smooth val="0"/>
          <c:extLst>
            <c:ext xmlns:c16="http://schemas.microsoft.com/office/drawing/2014/chart" uri="{C3380CC4-5D6E-409C-BE32-E72D297353CC}">
              <c16:uniqueId val="{00000007-9742-489B-843D-D44778251492}"/>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742-489B-843D-D44778251492}"/>
              </c:ext>
            </c:extLst>
          </c:dPt>
          <c:dPt>
            <c:idx val="3"/>
            <c:marker>
              <c:spPr>
                <a:solidFill>
                  <a:srgbClr val="002060"/>
                </a:solidFill>
                <a:ln>
                  <a:noFill/>
                </a:ln>
              </c:spPr>
            </c:marker>
            <c:bubble3D val="0"/>
            <c:extLst>
              <c:ext xmlns:c16="http://schemas.microsoft.com/office/drawing/2014/chart" uri="{C3380CC4-5D6E-409C-BE32-E72D297353CC}">
                <c16:uniqueId val="{00000009-9742-489B-843D-D44778251492}"/>
              </c:ext>
            </c:extLst>
          </c:dPt>
          <c:dPt>
            <c:idx val="5"/>
            <c:marker>
              <c:spPr>
                <a:solidFill>
                  <a:srgbClr val="002060"/>
                </a:solidFill>
                <a:ln>
                  <a:noFill/>
                </a:ln>
              </c:spPr>
            </c:marker>
            <c:bubble3D val="0"/>
            <c:extLst>
              <c:ext xmlns:c16="http://schemas.microsoft.com/office/drawing/2014/chart" uri="{C3380CC4-5D6E-409C-BE32-E72D297353CC}">
                <c16:uniqueId val="{0000000A-9742-489B-843D-D4477825149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742-489B-843D-D4477825149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742-489B-843D-D4477825149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742-489B-843D-D4477825149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Puebla</c:v>
                  </c:pt>
                  <c:pt idx="2">
                    <c:v>General Pública</c:v>
                  </c:pt>
                  <c:pt idx="4">
                    <c:v>Privada</c:v>
                  </c:pt>
                </c:lvl>
              </c:multiLvlStrCache>
            </c:multiLvlStrRef>
          </c:cat>
          <c:val>
            <c:numRef>
              <c:f>_TIP_ESC_INT_!$F$2:$F$7</c:f>
              <c:numCache>
                <c:formatCode>General</c:formatCode>
                <c:ptCount val="6"/>
                <c:pt idx="0">
                  <c:v>497</c:v>
                </c:pt>
                <c:pt idx="1">
                  <c:v>505</c:v>
                </c:pt>
                <c:pt idx="2">
                  <c:v>490</c:v>
                </c:pt>
                <c:pt idx="3">
                  <c:v>501</c:v>
                </c:pt>
                <c:pt idx="4">
                  <c:v>602</c:v>
                </c:pt>
                <c:pt idx="5">
                  <c:v>592</c:v>
                </c:pt>
              </c:numCache>
            </c:numRef>
          </c:val>
          <c:smooth val="0"/>
          <c:extLst>
            <c:ext xmlns:c16="http://schemas.microsoft.com/office/drawing/2014/chart" uri="{C3380CC4-5D6E-409C-BE32-E72D297353CC}">
              <c16:uniqueId val="{0000000B-9742-489B-843D-D44778251492}"/>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7D6-4133-ABB5-8C17462E0B83}"/>
              </c:ext>
            </c:extLst>
          </c:dPt>
          <c:dPt>
            <c:idx val="3"/>
            <c:marker>
              <c:spPr>
                <a:solidFill>
                  <a:srgbClr val="002060"/>
                </a:solidFill>
                <a:ln>
                  <a:noFill/>
                </a:ln>
              </c:spPr>
            </c:marker>
            <c:bubble3D val="0"/>
            <c:extLst>
              <c:ext xmlns:c16="http://schemas.microsoft.com/office/drawing/2014/chart" uri="{C3380CC4-5D6E-409C-BE32-E72D297353CC}">
                <c16:uniqueId val="{00000001-37D6-4133-ABB5-8C17462E0B83}"/>
              </c:ext>
            </c:extLst>
          </c:dPt>
          <c:dPt>
            <c:idx val="5"/>
            <c:marker>
              <c:spPr>
                <a:solidFill>
                  <a:srgbClr val="002060"/>
                </a:solidFill>
                <a:ln>
                  <a:noFill/>
                </a:ln>
              </c:spPr>
            </c:marker>
            <c:bubble3D val="0"/>
            <c:extLst>
              <c:ext xmlns:c16="http://schemas.microsoft.com/office/drawing/2014/chart" uri="{C3380CC4-5D6E-409C-BE32-E72D297353CC}">
                <c16:uniqueId val="{00000002-37D6-4133-ABB5-8C17462E0B83}"/>
              </c:ext>
            </c:extLst>
          </c:dPt>
          <c:cat>
            <c:multiLvlStrRef>
              <c:f>_TIP_ESC_INT_!$B$27:$C$32</c:f>
              <c:multiLvlStrCache>
                <c:ptCount val="6"/>
                <c:lvl>
                  <c:pt idx="0">
                    <c:v>2015</c:v>
                  </c:pt>
                  <c:pt idx="1">
                    <c:v>2018</c:v>
                  </c:pt>
                  <c:pt idx="2">
                    <c:v>2015</c:v>
                  </c:pt>
                  <c:pt idx="3">
                    <c:v>2018</c:v>
                  </c:pt>
                  <c:pt idx="4">
                    <c:v>2015</c:v>
                  </c:pt>
                  <c:pt idx="5">
                    <c:v>2018</c:v>
                  </c:pt>
                </c:lvl>
                <c:lvl>
                  <c:pt idx="0">
                    <c:v>Puebla</c:v>
                  </c:pt>
                  <c:pt idx="2">
                    <c:v>General Pública</c:v>
                  </c:pt>
                  <c:pt idx="4">
                    <c:v>Privada</c:v>
                  </c:pt>
                </c:lvl>
              </c:multiLvlStrCache>
            </c:multiLvlStrRef>
          </c:cat>
          <c:val>
            <c:numRef>
              <c:f>_TIP_ESC_INT_!$D$27:$D$32</c:f>
              <c:numCache>
                <c:formatCode>General</c:formatCode>
                <c:ptCount val="6"/>
                <c:pt idx="0">
                  <c:v>493.65699999999998</c:v>
                </c:pt>
                <c:pt idx="1">
                  <c:v>500.66199999999998</c:v>
                </c:pt>
                <c:pt idx="2">
                  <c:v>488.26400000000001</c:v>
                </c:pt>
                <c:pt idx="3">
                  <c:v>497.67200000000003</c:v>
                </c:pt>
                <c:pt idx="4">
                  <c:v>554.14499999999998</c:v>
                </c:pt>
                <c:pt idx="5">
                  <c:v>540.94100000000003</c:v>
                </c:pt>
              </c:numCache>
            </c:numRef>
          </c:val>
          <c:smooth val="0"/>
          <c:extLst>
            <c:ext xmlns:c16="http://schemas.microsoft.com/office/drawing/2014/chart" uri="{C3380CC4-5D6E-409C-BE32-E72D297353CC}">
              <c16:uniqueId val="{00000003-37D6-4133-ABB5-8C17462E0B8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7D6-4133-ABB5-8C17462E0B83}"/>
              </c:ext>
            </c:extLst>
          </c:dPt>
          <c:dPt>
            <c:idx val="3"/>
            <c:marker>
              <c:spPr>
                <a:solidFill>
                  <a:srgbClr val="002060"/>
                </a:solidFill>
                <a:ln>
                  <a:noFill/>
                </a:ln>
              </c:spPr>
            </c:marker>
            <c:bubble3D val="0"/>
            <c:extLst>
              <c:ext xmlns:c16="http://schemas.microsoft.com/office/drawing/2014/chart" uri="{C3380CC4-5D6E-409C-BE32-E72D297353CC}">
                <c16:uniqueId val="{00000005-37D6-4133-ABB5-8C17462E0B83}"/>
              </c:ext>
            </c:extLst>
          </c:dPt>
          <c:dPt>
            <c:idx val="5"/>
            <c:marker>
              <c:spPr>
                <a:solidFill>
                  <a:srgbClr val="002060"/>
                </a:solidFill>
                <a:ln>
                  <a:noFill/>
                </a:ln>
              </c:spPr>
            </c:marker>
            <c:bubble3D val="0"/>
            <c:extLst>
              <c:ext xmlns:c16="http://schemas.microsoft.com/office/drawing/2014/chart" uri="{C3380CC4-5D6E-409C-BE32-E72D297353CC}">
                <c16:uniqueId val="{00000006-37D6-4133-ABB5-8C17462E0B83}"/>
              </c:ext>
            </c:extLst>
          </c:dPt>
          <c:cat>
            <c:multiLvlStrRef>
              <c:f>_TIP_ESC_INT_!$B$27:$C$32</c:f>
              <c:multiLvlStrCache>
                <c:ptCount val="6"/>
                <c:lvl>
                  <c:pt idx="0">
                    <c:v>2015</c:v>
                  </c:pt>
                  <c:pt idx="1">
                    <c:v>2018</c:v>
                  </c:pt>
                  <c:pt idx="2">
                    <c:v>2015</c:v>
                  </c:pt>
                  <c:pt idx="3">
                    <c:v>2018</c:v>
                  </c:pt>
                  <c:pt idx="4">
                    <c:v>2015</c:v>
                  </c:pt>
                  <c:pt idx="5">
                    <c:v>2018</c:v>
                  </c:pt>
                </c:lvl>
                <c:lvl>
                  <c:pt idx="0">
                    <c:v>Puebla</c:v>
                  </c:pt>
                  <c:pt idx="2">
                    <c:v>General Pública</c:v>
                  </c:pt>
                  <c:pt idx="4">
                    <c:v>Privada</c:v>
                  </c:pt>
                </c:lvl>
              </c:multiLvlStrCache>
            </c:multiLvlStrRef>
          </c:cat>
          <c:val>
            <c:numRef>
              <c:f>_TIP_ESC_INT_!$E$27:$E$32</c:f>
              <c:numCache>
                <c:formatCode>General</c:formatCode>
                <c:ptCount val="6"/>
                <c:pt idx="0">
                  <c:v>516.34299999999996</c:v>
                </c:pt>
                <c:pt idx="1">
                  <c:v>525.33799999999997</c:v>
                </c:pt>
                <c:pt idx="2">
                  <c:v>513.73599999999999</c:v>
                </c:pt>
                <c:pt idx="3">
                  <c:v>526.32799999999997</c:v>
                </c:pt>
                <c:pt idx="4">
                  <c:v>611.85500000000002</c:v>
                </c:pt>
                <c:pt idx="5">
                  <c:v>597.05899999999997</c:v>
                </c:pt>
              </c:numCache>
            </c:numRef>
          </c:val>
          <c:smooth val="0"/>
          <c:extLst>
            <c:ext xmlns:c16="http://schemas.microsoft.com/office/drawing/2014/chart" uri="{C3380CC4-5D6E-409C-BE32-E72D297353CC}">
              <c16:uniqueId val="{00000007-37D6-4133-ABB5-8C17462E0B83}"/>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7D6-4133-ABB5-8C17462E0B83}"/>
              </c:ext>
            </c:extLst>
          </c:dPt>
          <c:dPt>
            <c:idx val="3"/>
            <c:marker>
              <c:spPr>
                <a:solidFill>
                  <a:srgbClr val="002060"/>
                </a:solidFill>
                <a:ln>
                  <a:noFill/>
                </a:ln>
              </c:spPr>
            </c:marker>
            <c:bubble3D val="0"/>
            <c:extLst>
              <c:ext xmlns:c16="http://schemas.microsoft.com/office/drawing/2014/chart" uri="{C3380CC4-5D6E-409C-BE32-E72D297353CC}">
                <c16:uniqueId val="{00000009-37D6-4133-ABB5-8C17462E0B83}"/>
              </c:ext>
            </c:extLst>
          </c:dPt>
          <c:dPt>
            <c:idx val="5"/>
            <c:marker>
              <c:spPr>
                <a:solidFill>
                  <a:srgbClr val="002060"/>
                </a:solidFill>
                <a:ln>
                  <a:noFill/>
                </a:ln>
              </c:spPr>
            </c:marker>
            <c:bubble3D val="0"/>
            <c:extLst>
              <c:ext xmlns:c16="http://schemas.microsoft.com/office/drawing/2014/chart" uri="{C3380CC4-5D6E-409C-BE32-E72D297353CC}">
                <c16:uniqueId val="{0000000A-37D6-4133-ABB5-8C17462E0B8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7D6-4133-ABB5-8C17462E0B8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7D6-4133-ABB5-8C17462E0B8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7D6-4133-ABB5-8C17462E0B8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Puebla</c:v>
                  </c:pt>
                  <c:pt idx="2">
                    <c:v>General Pública</c:v>
                  </c:pt>
                  <c:pt idx="4">
                    <c:v>Privada</c:v>
                  </c:pt>
                </c:lvl>
              </c:multiLvlStrCache>
            </c:multiLvlStrRef>
          </c:cat>
          <c:val>
            <c:numRef>
              <c:f>_TIP_ESC_INT_!$F$27:$F$32</c:f>
              <c:numCache>
                <c:formatCode>General</c:formatCode>
                <c:ptCount val="6"/>
                <c:pt idx="0">
                  <c:v>505</c:v>
                </c:pt>
                <c:pt idx="1">
                  <c:v>513</c:v>
                </c:pt>
                <c:pt idx="2">
                  <c:v>501</c:v>
                </c:pt>
                <c:pt idx="3">
                  <c:v>512</c:v>
                </c:pt>
                <c:pt idx="4">
                  <c:v>583</c:v>
                </c:pt>
                <c:pt idx="5">
                  <c:v>569</c:v>
                </c:pt>
              </c:numCache>
            </c:numRef>
          </c:val>
          <c:smooth val="0"/>
          <c:extLst>
            <c:ext xmlns:c16="http://schemas.microsoft.com/office/drawing/2014/chart" uri="{C3380CC4-5D6E-409C-BE32-E72D297353CC}">
              <c16:uniqueId val="{0000000B-37D6-4133-ABB5-8C17462E0B8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9943496-76EA-4351-81E4-0A0B9676F9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519-4239-A55A-7B97CD28B9E0}"/>
                </c:ext>
              </c:extLst>
            </c:dLbl>
            <c:dLbl>
              <c:idx val="1"/>
              <c:tx>
                <c:rich>
                  <a:bodyPr/>
                  <a:lstStyle/>
                  <a:p>
                    <a:fld id="{5681AC80-73E2-4BEA-A21F-24171D44D9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519-4239-A55A-7B97CD28B9E0}"/>
                </c:ext>
              </c:extLst>
            </c:dLbl>
            <c:dLbl>
              <c:idx val="2"/>
              <c:tx>
                <c:rich>
                  <a:bodyPr/>
                  <a:lstStyle/>
                  <a:p>
                    <a:fld id="{365F0D45-33A3-4A0D-AD98-94A936B9CB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519-4239-A55A-7B97CD28B9E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19-4239-A55A-7B97CD28B9E0}"/>
                </c:ext>
              </c:extLst>
            </c:dLbl>
            <c:dLbl>
              <c:idx val="4"/>
              <c:tx>
                <c:rich>
                  <a:bodyPr/>
                  <a:lstStyle/>
                  <a:p>
                    <a:fld id="{6ACDE2A1-75D3-4085-8A1A-6666ECEC31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519-4239-A55A-7B97CD28B9E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Puebla</c:v>
                </c:pt>
              </c:strCache>
            </c:strRef>
          </c:cat>
          <c:val>
            <c:numRef>
              <c:f>_MARGINC_!$C$2:$C$6</c:f>
              <c:numCache>
                <c:formatCode>General</c:formatCode>
                <c:ptCount val="5"/>
                <c:pt idx="0">
                  <c:v>-53.5</c:v>
                </c:pt>
                <c:pt idx="1">
                  <c:v>-32.799999999999997</c:v>
                </c:pt>
                <c:pt idx="2">
                  <c:v>-31.5</c:v>
                </c:pt>
                <c:pt idx="4">
                  <c:v>-47.4</c:v>
                </c:pt>
              </c:numCache>
            </c:numRef>
          </c:val>
          <c:extLst>
            <c:ext xmlns:c15="http://schemas.microsoft.com/office/drawing/2012/chart" uri="{02D57815-91ED-43cb-92C2-25804820EDAC}">
              <c15:datalabelsRange>
                <c15:f>_MARGINC_!$G$2:$G$6</c15:f>
                <c15:dlblRangeCache>
                  <c:ptCount val="5"/>
                  <c:pt idx="0">
                    <c:v>53.5</c:v>
                  </c:pt>
                  <c:pt idx="1">
                    <c:v>32.8</c:v>
                  </c:pt>
                  <c:pt idx="2">
                    <c:v>31.5</c:v>
                  </c:pt>
                  <c:pt idx="4">
                    <c:v>47.4</c:v>
                  </c:pt>
                </c15:dlblRangeCache>
              </c15:datalabelsRange>
            </c:ext>
            <c:ext xmlns:c16="http://schemas.microsoft.com/office/drawing/2014/chart" uri="{C3380CC4-5D6E-409C-BE32-E72D297353CC}">
              <c16:uniqueId val="{00000005-B519-4239-A55A-7B97CD28B9E0}"/>
            </c:ext>
          </c:extLst>
        </c:ser>
        <c:ser>
          <c:idx val="1"/>
          <c:order val="1"/>
          <c:tx>
            <c:v>NII</c:v>
          </c:tx>
          <c:spPr>
            <a:solidFill>
              <a:srgbClr val="B07CAA"/>
            </a:solidFill>
          </c:spPr>
          <c:invertIfNegative val="0"/>
          <c:dLbls>
            <c:dLbl>
              <c:idx val="0"/>
              <c:tx>
                <c:rich>
                  <a:bodyPr/>
                  <a:lstStyle/>
                  <a:p>
                    <a:fld id="{B36808F0-6062-4BEA-9262-5293E562B3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519-4239-A55A-7B97CD28B9E0}"/>
                </c:ext>
              </c:extLst>
            </c:dLbl>
            <c:dLbl>
              <c:idx val="1"/>
              <c:tx>
                <c:rich>
                  <a:bodyPr/>
                  <a:lstStyle/>
                  <a:p>
                    <a:fld id="{28B02C53-D902-4E05-8DF6-5C1196D026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519-4239-A55A-7B97CD28B9E0}"/>
                </c:ext>
              </c:extLst>
            </c:dLbl>
            <c:dLbl>
              <c:idx val="2"/>
              <c:tx>
                <c:rich>
                  <a:bodyPr/>
                  <a:lstStyle/>
                  <a:p>
                    <a:fld id="{B3B130F0-840F-47BE-8540-0CA6532CBD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519-4239-A55A-7B97CD28B9E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19-4239-A55A-7B97CD28B9E0}"/>
                </c:ext>
              </c:extLst>
            </c:dLbl>
            <c:dLbl>
              <c:idx val="4"/>
              <c:tx>
                <c:rich>
                  <a:bodyPr/>
                  <a:lstStyle/>
                  <a:p>
                    <a:fld id="{E1E3F208-FB38-47D4-B884-96193A3FBF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519-4239-A55A-7B97CD28B9E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Puebla</c:v>
                </c:pt>
              </c:strCache>
            </c:strRef>
          </c:cat>
          <c:val>
            <c:numRef>
              <c:f>_MARGINC_!$D$2:$D$6</c:f>
              <c:numCache>
                <c:formatCode>General</c:formatCode>
                <c:ptCount val="5"/>
                <c:pt idx="0">
                  <c:v>32.299999999999997</c:v>
                </c:pt>
                <c:pt idx="1">
                  <c:v>38.9</c:v>
                </c:pt>
                <c:pt idx="2">
                  <c:v>39</c:v>
                </c:pt>
                <c:pt idx="4">
                  <c:v>34.200000000000003</c:v>
                </c:pt>
              </c:numCache>
            </c:numRef>
          </c:val>
          <c:extLst>
            <c:ext xmlns:c15="http://schemas.microsoft.com/office/drawing/2012/chart" uri="{02D57815-91ED-43cb-92C2-25804820EDAC}">
              <c15:datalabelsRange>
                <c15:f>_MARGINC_!$H$2:$H$6</c15:f>
                <c15:dlblRangeCache>
                  <c:ptCount val="5"/>
                  <c:pt idx="0">
                    <c:v>32.3</c:v>
                  </c:pt>
                  <c:pt idx="1">
                    <c:v>38.9</c:v>
                  </c:pt>
                  <c:pt idx="2">
                    <c:v>39.0</c:v>
                  </c:pt>
                  <c:pt idx="4">
                    <c:v>34.2</c:v>
                  </c:pt>
                </c15:dlblRangeCache>
              </c15:datalabelsRange>
            </c:ext>
            <c:ext xmlns:c16="http://schemas.microsoft.com/office/drawing/2014/chart" uri="{C3380CC4-5D6E-409C-BE32-E72D297353CC}">
              <c16:uniqueId val="{0000000B-B519-4239-A55A-7B97CD28B9E0}"/>
            </c:ext>
          </c:extLst>
        </c:ser>
        <c:ser>
          <c:idx val="2"/>
          <c:order val="2"/>
          <c:tx>
            <c:v>NIII</c:v>
          </c:tx>
          <c:spPr>
            <a:solidFill>
              <a:srgbClr val="9A528E"/>
            </a:solidFill>
          </c:spPr>
          <c:invertIfNegative val="0"/>
          <c:dLbls>
            <c:dLbl>
              <c:idx val="0"/>
              <c:tx>
                <c:rich>
                  <a:bodyPr/>
                  <a:lstStyle/>
                  <a:p>
                    <a:fld id="{858F5757-ADD9-4EB1-B05E-7EFD148E73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519-4239-A55A-7B97CD28B9E0}"/>
                </c:ext>
              </c:extLst>
            </c:dLbl>
            <c:dLbl>
              <c:idx val="1"/>
              <c:tx>
                <c:rich>
                  <a:bodyPr/>
                  <a:lstStyle/>
                  <a:p>
                    <a:fld id="{4A514C15-2D57-4ED4-93A1-2C7A8F053D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519-4239-A55A-7B97CD28B9E0}"/>
                </c:ext>
              </c:extLst>
            </c:dLbl>
            <c:dLbl>
              <c:idx val="2"/>
              <c:tx>
                <c:rich>
                  <a:bodyPr/>
                  <a:lstStyle/>
                  <a:p>
                    <a:fld id="{34DE3B91-D4ED-4D90-8015-CD9859299C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519-4239-A55A-7B97CD28B9E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519-4239-A55A-7B97CD28B9E0}"/>
                </c:ext>
              </c:extLst>
            </c:dLbl>
            <c:dLbl>
              <c:idx val="4"/>
              <c:tx>
                <c:rich>
                  <a:bodyPr/>
                  <a:lstStyle/>
                  <a:p>
                    <a:fld id="{7DD148CC-2BAF-45F3-AA46-31CC338357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519-4239-A55A-7B97CD28B9E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Puebla</c:v>
                </c:pt>
              </c:strCache>
            </c:strRef>
          </c:cat>
          <c:val>
            <c:numRef>
              <c:f>_MARGINC_!$E$2:$E$6</c:f>
              <c:numCache>
                <c:formatCode>General</c:formatCode>
                <c:ptCount val="5"/>
                <c:pt idx="0">
                  <c:v>12.9</c:v>
                </c:pt>
                <c:pt idx="1">
                  <c:v>22.4</c:v>
                </c:pt>
                <c:pt idx="2">
                  <c:v>23.9</c:v>
                </c:pt>
                <c:pt idx="4">
                  <c:v>15.8</c:v>
                </c:pt>
              </c:numCache>
            </c:numRef>
          </c:val>
          <c:extLst>
            <c:ext xmlns:c15="http://schemas.microsoft.com/office/drawing/2012/chart" uri="{02D57815-91ED-43cb-92C2-25804820EDAC}">
              <c15:datalabelsRange>
                <c15:f>_MARGINC_!$I$2:$I$6</c15:f>
                <c15:dlblRangeCache>
                  <c:ptCount val="5"/>
                  <c:pt idx="0">
                    <c:v>12.9</c:v>
                  </c:pt>
                  <c:pt idx="1">
                    <c:v>22.4</c:v>
                  </c:pt>
                  <c:pt idx="2">
                    <c:v>23.9</c:v>
                  </c:pt>
                  <c:pt idx="4">
                    <c:v>15.8</c:v>
                  </c:pt>
                </c15:dlblRangeCache>
              </c15:datalabelsRange>
            </c:ext>
            <c:ext xmlns:c16="http://schemas.microsoft.com/office/drawing/2014/chart" uri="{C3380CC4-5D6E-409C-BE32-E72D297353CC}">
              <c16:uniqueId val="{00000011-B519-4239-A55A-7B97CD28B9E0}"/>
            </c:ext>
          </c:extLst>
        </c:ser>
        <c:ser>
          <c:idx val="3"/>
          <c:order val="3"/>
          <c:tx>
            <c:v>NIV</c:v>
          </c:tx>
          <c:spPr>
            <a:solidFill>
              <a:srgbClr val="862A77"/>
            </a:solidFill>
          </c:spPr>
          <c:invertIfNegative val="0"/>
          <c:dLbls>
            <c:dLbl>
              <c:idx val="0"/>
              <c:layout>
                <c:manualLayout>
                  <c:x val="2.5757575757575646E-2"/>
                  <c:y val="0"/>
                </c:manualLayout>
              </c:layout>
              <c:tx>
                <c:rich>
                  <a:bodyPr/>
                  <a:lstStyle/>
                  <a:p>
                    <a:pPr>
                      <a:defRPr sz="1400" b="1" baseline="0">
                        <a:solidFill>
                          <a:srgbClr val="862A77"/>
                        </a:solidFill>
                        <a:latin typeface="Calibri"/>
                      </a:defRPr>
                    </a:pPr>
                    <a:fld id="{5689D9E8-065A-4B5A-A828-309888EFA08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519-4239-A55A-7B97CD28B9E0}"/>
                </c:ext>
              </c:extLst>
            </c:dLbl>
            <c:dLbl>
              <c:idx val="1"/>
              <c:layout>
                <c:manualLayout>
                  <c:x val="3.6363636363636251E-2"/>
                  <c:y val="0"/>
                </c:manualLayout>
              </c:layout>
              <c:tx>
                <c:rich>
                  <a:bodyPr/>
                  <a:lstStyle/>
                  <a:p>
                    <a:pPr>
                      <a:defRPr sz="1400" b="1" baseline="0">
                        <a:solidFill>
                          <a:srgbClr val="862A77"/>
                        </a:solidFill>
                        <a:latin typeface="Calibri"/>
                      </a:defRPr>
                    </a:pPr>
                    <a:fld id="{D470A393-DEFF-4217-AD64-40FFF1F1D472}"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519-4239-A55A-7B97CD28B9E0}"/>
                </c:ext>
              </c:extLst>
            </c:dLbl>
            <c:dLbl>
              <c:idx val="2"/>
              <c:layout>
                <c:manualLayout>
                  <c:x val="3.787878787878788E-2"/>
                  <c:y val="-6.111040515849597E-17"/>
                </c:manualLayout>
              </c:layout>
              <c:tx>
                <c:rich>
                  <a:bodyPr/>
                  <a:lstStyle/>
                  <a:p>
                    <a:pPr>
                      <a:defRPr sz="1400" b="1" baseline="0">
                        <a:solidFill>
                          <a:srgbClr val="862A77"/>
                        </a:solidFill>
                        <a:latin typeface="Calibri"/>
                      </a:defRPr>
                    </a:pPr>
                    <a:fld id="{FD89D25D-7AA9-4419-B27D-798172EC64B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519-4239-A55A-7B97CD28B9E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519-4239-A55A-7B97CD28B9E0}"/>
                </c:ext>
              </c:extLst>
            </c:dLbl>
            <c:dLbl>
              <c:idx val="4"/>
              <c:layout>
                <c:manualLayout>
                  <c:x val="2.2727272727272728E-2"/>
                  <c:y val="-1.5277601289623993E-17"/>
                </c:manualLayout>
              </c:layout>
              <c:tx>
                <c:rich>
                  <a:bodyPr/>
                  <a:lstStyle/>
                  <a:p>
                    <a:pPr>
                      <a:defRPr sz="1400" b="1" baseline="0">
                        <a:solidFill>
                          <a:srgbClr val="862A77"/>
                        </a:solidFill>
                        <a:latin typeface="Calibri"/>
                      </a:defRPr>
                    </a:pPr>
                    <a:fld id="{8474175F-66D8-440A-BC82-F5108B5FA1F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B519-4239-A55A-7B97CD28B9E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Puebla</c:v>
                </c:pt>
              </c:strCache>
            </c:strRef>
          </c:cat>
          <c:val>
            <c:numRef>
              <c:f>_MARGINC_!$F$2:$F$6</c:f>
              <c:numCache>
                <c:formatCode>General</c:formatCode>
                <c:ptCount val="5"/>
                <c:pt idx="0">
                  <c:v>1.3</c:v>
                </c:pt>
                <c:pt idx="1">
                  <c:v>5.8</c:v>
                </c:pt>
                <c:pt idx="2">
                  <c:v>5.6</c:v>
                </c:pt>
                <c:pt idx="4">
                  <c:v>2.6</c:v>
                </c:pt>
              </c:numCache>
            </c:numRef>
          </c:val>
          <c:extLst>
            <c:ext xmlns:c15="http://schemas.microsoft.com/office/drawing/2012/chart" uri="{02D57815-91ED-43cb-92C2-25804820EDAC}">
              <c15:datalabelsRange>
                <c15:f>_MARGINC_!$J$2:$J$6</c15:f>
                <c15:dlblRangeCache>
                  <c:ptCount val="5"/>
                  <c:pt idx="0">
                    <c:v>1.3˟</c:v>
                  </c:pt>
                  <c:pt idx="1">
                    <c:v>5.8˟</c:v>
                  </c:pt>
                  <c:pt idx="2">
                    <c:v>5.6˟</c:v>
                  </c:pt>
                  <c:pt idx="4">
                    <c:v>2.6</c:v>
                  </c:pt>
                </c15:dlblRangeCache>
              </c15:datalabelsRange>
            </c:ext>
            <c:ext xmlns:c16="http://schemas.microsoft.com/office/drawing/2014/chart" uri="{C3380CC4-5D6E-409C-BE32-E72D297353CC}">
              <c16:uniqueId val="{00000017-B519-4239-A55A-7B97CD28B9E0}"/>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51D5028-674E-48DE-BC33-8AB273249B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693-449F-AF6D-7CE4B8808B55}"/>
                </c:ext>
              </c:extLst>
            </c:dLbl>
            <c:dLbl>
              <c:idx val="1"/>
              <c:tx>
                <c:rich>
                  <a:bodyPr/>
                  <a:lstStyle/>
                  <a:p>
                    <a:fld id="{6D39726D-579A-4E27-9A65-E5BB0019A5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93-449F-AF6D-7CE4B8808B55}"/>
                </c:ext>
              </c:extLst>
            </c:dLbl>
            <c:dLbl>
              <c:idx val="2"/>
              <c:tx>
                <c:rich>
                  <a:bodyPr/>
                  <a:lstStyle/>
                  <a:p>
                    <a:fld id="{30DF440A-DC89-4CD4-A3BB-FC0478DE98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93-449F-AF6D-7CE4B8808B5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93-449F-AF6D-7CE4B8808B55}"/>
                </c:ext>
              </c:extLst>
            </c:dLbl>
            <c:dLbl>
              <c:idx val="4"/>
              <c:tx>
                <c:rich>
                  <a:bodyPr/>
                  <a:lstStyle/>
                  <a:p>
                    <a:fld id="{6306A74C-33D9-4231-A69D-7759A7BEFD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93-449F-AF6D-7CE4B8808B5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Puebla</c:v>
                </c:pt>
              </c:strCache>
            </c:strRef>
          </c:cat>
          <c:val>
            <c:numRef>
              <c:f>_MARGINC_!$C$28:$C$32</c:f>
              <c:numCache>
                <c:formatCode>General</c:formatCode>
                <c:ptCount val="5"/>
                <c:pt idx="0">
                  <c:v>-58.7</c:v>
                </c:pt>
                <c:pt idx="1">
                  <c:v>-44.6</c:v>
                </c:pt>
                <c:pt idx="2">
                  <c:v>-48.6</c:v>
                </c:pt>
                <c:pt idx="4">
                  <c:v>-55.1</c:v>
                </c:pt>
              </c:numCache>
            </c:numRef>
          </c:val>
          <c:extLst>
            <c:ext xmlns:c15="http://schemas.microsoft.com/office/drawing/2012/chart" uri="{02D57815-91ED-43cb-92C2-25804820EDAC}">
              <c15:datalabelsRange>
                <c15:f>_MARGINC_!$G$28:$G$32</c15:f>
                <c15:dlblRangeCache>
                  <c:ptCount val="5"/>
                  <c:pt idx="0">
                    <c:v>58.7</c:v>
                  </c:pt>
                  <c:pt idx="1">
                    <c:v>44.6</c:v>
                  </c:pt>
                  <c:pt idx="2">
                    <c:v>48.6</c:v>
                  </c:pt>
                  <c:pt idx="4">
                    <c:v>55.1</c:v>
                  </c:pt>
                </c15:dlblRangeCache>
              </c15:datalabelsRange>
            </c:ext>
            <c:ext xmlns:c16="http://schemas.microsoft.com/office/drawing/2014/chart" uri="{C3380CC4-5D6E-409C-BE32-E72D297353CC}">
              <c16:uniqueId val="{00000005-C693-449F-AF6D-7CE4B8808B55}"/>
            </c:ext>
          </c:extLst>
        </c:ser>
        <c:ser>
          <c:idx val="1"/>
          <c:order val="1"/>
          <c:tx>
            <c:v>NII</c:v>
          </c:tx>
          <c:spPr>
            <a:solidFill>
              <a:srgbClr val="B07CAA"/>
            </a:solidFill>
          </c:spPr>
          <c:invertIfNegative val="0"/>
          <c:dLbls>
            <c:dLbl>
              <c:idx val="0"/>
              <c:tx>
                <c:rich>
                  <a:bodyPr/>
                  <a:lstStyle/>
                  <a:p>
                    <a:fld id="{BA214D92-2F4D-4DD2-8CA7-A9781650383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693-449F-AF6D-7CE4B8808B55}"/>
                </c:ext>
              </c:extLst>
            </c:dLbl>
            <c:dLbl>
              <c:idx val="1"/>
              <c:tx>
                <c:rich>
                  <a:bodyPr/>
                  <a:lstStyle/>
                  <a:p>
                    <a:fld id="{39A8E320-1E37-4832-AA9E-F434FD25C5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93-449F-AF6D-7CE4B8808B55}"/>
                </c:ext>
              </c:extLst>
            </c:dLbl>
            <c:dLbl>
              <c:idx val="2"/>
              <c:tx>
                <c:rich>
                  <a:bodyPr/>
                  <a:lstStyle/>
                  <a:p>
                    <a:fld id="{83ED9863-A844-479C-92DA-19513D37F0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93-449F-AF6D-7CE4B8808B5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93-449F-AF6D-7CE4B8808B55}"/>
                </c:ext>
              </c:extLst>
            </c:dLbl>
            <c:dLbl>
              <c:idx val="4"/>
              <c:tx>
                <c:rich>
                  <a:bodyPr/>
                  <a:lstStyle/>
                  <a:p>
                    <a:fld id="{77DE7A58-C9B7-4C7A-ACB6-D15B7EE7FC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693-449F-AF6D-7CE4B8808B5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Puebla</c:v>
                </c:pt>
              </c:strCache>
            </c:strRef>
          </c:cat>
          <c:val>
            <c:numRef>
              <c:f>_MARGINC_!$D$28:$D$32</c:f>
              <c:numCache>
                <c:formatCode>General</c:formatCode>
                <c:ptCount val="5"/>
                <c:pt idx="0">
                  <c:v>18.2</c:v>
                </c:pt>
                <c:pt idx="1">
                  <c:v>22.1</c:v>
                </c:pt>
                <c:pt idx="2">
                  <c:v>22.1</c:v>
                </c:pt>
                <c:pt idx="4">
                  <c:v>19.3</c:v>
                </c:pt>
              </c:numCache>
            </c:numRef>
          </c:val>
          <c:extLst>
            <c:ext xmlns:c15="http://schemas.microsoft.com/office/drawing/2012/chart" uri="{02D57815-91ED-43cb-92C2-25804820EDAC}">
              <c15:datalabelsRange>
                <c15:f>_MARGINC_!$H$28:$H$32</c15:f>
                <c15:dlblRangeCache>
                  <c:ptCount val="5"/>
                  <c:pt idx="0">
                    <c:v>18.2</c:v>
                  </c:pt>
                  <c:pt idx="1">
                    <c:v>22.1</c:v>
                  </c:pt>
                  <c:pt idx="2">
                    <c:v>22.1</c:v>
                  </c:pt>
                  <c:pt idx="4">
                    <c:v>19.3</c:v>
                  </c:pt>
                </c15:dlblRangeCache>
              </c15:datalabelsRange>
            </c:ext>
            <c:ext xmlns:c16="http://schemas.microsoft.com/office/drawing/2014/chart" uri="{C3380CC4-5D6E-409C-BE32-E72D297353CC}">
              <c16:uniqueId val="{0000000B-C693-449F-AF6D-7CE4B8808B55}"/>
            </c:ext>
          </c:extLst>
        </c:ser>
        <c:ser>
          <c:idx val="2"/>
          <c:order val="2"/>
          <c:tx>
            <c:v>NIII</c:v>
          </c:tx>
          <c:spPr>
            <a:solidFill>
              <a:srgbClr val="9A528E"/>
            </a:solidFill>
          </c:spPr>
          <c:invertIfNegative val="0"/>
          <c:dLbls>
            <c:dLbl>
              <c:idx val="0"/>
              <c:tx>
                <c:rich>
                  <a:bodyPr/>
                  <a:lstStyle/>
                  <a:p>
                    <a:fld id="{AD25763D-B707-4F85-9000-C89C6A6C38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693-449F-AF6D-7CE4B8808B55}"/>
                </c:ext>
              </c:extLst>
            </c:dLbl>
            <c:dLbl>
              <c:idx val="1"/>
              <c:tx>
                <c:rich>
                  <a:bodyPr/>
                  <a:lstStyle/>
                  <a:p>
                    <a:fld id="{EE1FF8A9-88BD-4614-8349-B6AAD645E6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693-449F-AF6D-7CE4B8808B55}"/>
                </c:ext>
              </c:extLst>
            </c:dLbl>
            <c:dLbl>
              <c:idx val="2"/>
              <c:tx>
                <c:rich>
                  <a:bodyPr/>
                  <a:lstStyle/>
                  <a:p>
                    <a:fld id="{1C584C3C-93BE-4740-A0C5-1E32BBA957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693-449F-AF6D-7CE4B8808B5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93-449F-AF6D-7CE4B8808B55}"/>
                </c:ext>
              </c:extLst>
            </c:dLbl>
            <c:dLbl>
              <c:idx val="4"/>
              <c:tx>
                <c:rich>
                  <a:bodyPr/>
                  <a:lstStyle/>
                  <a:p>
                    <a:fld id="{853D63D7-7A97-41C7-AEE8-35527EB15A6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693-449F-AF6D-7CE4B8808B5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Puebla</c:v>
                </c:pt>
              </c:strCache>
            </c:strRef>
          </c:cat>
          <c:val>
            <c:numRef>
              <c:f>_MARGINC_!$E$28:$E$32</c:f>
              <c:numCache>
                <c:formatCode>General</c:formatCode>
                <c:ptCount val="5"/>
                <c:pt idx="0">
                  <c:v>15.4</c:v>
                </c:pt>
                <c:pt idx="1">
                  <c:v>19.100000000000001</c:v>
                </c:pt>
                <c:pt idx="2">
                  <c:v>19.899999999999999</c:v>
                </c:pt>
                <c:pt idx="4">
                  <c:v>16.5</c:v>
                </c:pt>
              </c:numCache>
            </c:numRef>
          </c:val>
          <c:extLst>
            <c:ext xmlns:c15="http://schemas.microsoft.com/office/drawing/2012/chart" uri="{02D57815-91ED-43cb-92C2-25804820EDAC}">
              <c15:datalabelsRange>
                <c15:f>_MARGINC_!$I$28:$I$32</c15:f>
                <c15:dlblRangeCache>
                  <c:ptCount val="5"/>
                  <c:pt idx="0">
                    <c:v>15.4</c:v>
                  </c:pt>
                  <c:pt idx="1">
                    <c:v>19.1</c:v>
                  </c:pt>
                  <c:pt idx="2">
                    <c:v>19.9</c:v>
                  </c:pt>
                  <c:pt idx="4">
                    <c:v>16.5</c:v>
                  </c:pt>
                </c15:dlblRangeCache>
              </c15:datalabelsRange>
            </c:ext>
            <c:ext xmlns:c16="http://schemas.microsoft.com/office/drawing/2014/chart" uri="{C3380CC4-5D6E-409C-BE32-E72D297353CC}">
              <c16:uniqueId val="{00000011-C693-449F-AF6D-7CE4B8808B55}"/>
            </c:ext>
          </c:extLst>
        </c:ser>
        <c:ser>
          <c:idx val="3"/>
          <c:order val="3"/>
          <c:tx>
            <c:v>NIV</c:v>
          </c:tx>
          <c:spPr>
            <a:solidFill>
              <a:srgbClr val="862A77"/>
            </a:solidFill>
          </c:spPr>
          <c:invertIfNegative val="0"/>
          <c:dLbls>
            <c:dLbl>
              <c:idx val="0"/>
              <c:tx>
                <c:rich>
                  <a:bodyPr/>
                  <a:lstStyle/>
                  <a:p>
                    <a:fld id="{088BCFF8-1439-40BE-AB4E-19B2B86061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693-449F-AF6D-7CE4B8808B55}"/>
                </c:ext>
              </c:extLst>
            </c:dLbl>
            <c:dLbl>
              <c:idx val="1"/>
              <c:tx>
                <c:rich>
                  <a:bodyPr/>
                  <a:lstStyle/>
                  <a:p>
                    <a:fld id="{9E912E8D-1111-4D31-BBAE-81CEE8D6B1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693-449F-AF6D-7CE4B8808B55}"/>
                </c:ext>
              </c:extLst>
            </c:dLbl>
            <c:dLbl>
              <c:idx val="2"/>
              <c:tx>
                <c:rich>
                  <a:bodyPr/>
                  <a:lstStyle/>
                  <a:p>
                    <a:fld id="{8E93975B-D45A-4D7A-9988-04D0CA80F8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C693-449F-AF6D-7CE4B8808B5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693-449F-AF6D-7CE4B8808B55}"/>
                </c:ext>
              </c:extLst>
            </c:dLbl>
            <c:dLbl>
              <c:idx val="4"/>
              <c:tx>
                <c:rich>
                  <a:bodyPr/>
                  <a:lstStyle/>
                  <a:p>
                    <a:fld id="{68A110F3-1898-46D6-B7F2-B9D255B929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693-449F-AF6D-7CE4B8808B5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Puebla</c:v>
                </c:pt>
              </c:strCache>
            </c:strRef>
          </c:cat>
          <c:val>
            <c:numRef>
              <c:f>_MARGINC_!$F$28:$F$32</c:f>
              <c:numCache>
                <c:formatCode>General</c:formatCode>
                <c:ptCount val="5"/>
                <c:pt idx="0">
                  <c:v>7.7</c:v>
                </c:pt>
                <c:pt idx="1">
                  <c:v>14.1</c:v>
                </c:pt>
                <c:pt idx="2">
                  <c:v>9.5</c:v>
                </c:pt>
                <c:pt idx="4">
                  <c:v>9.1</c:v>
                </c:pt>
              </c:numCache>
            </c:numRef>
          </c:val>
          <c:extLst>
            <c:ext xmlns:c15="http://schemas.microsoft.com/office/drawing/2012/chart" uri="{02D57815-91ED-43cb-92C2-25804820EDAC}">
              <c15:datalabelsRange>
                <c15:f>_MARGINC_!$J$28:$J$32</c15:f>
                <c15:dlblRangeCache>
                  <c:ptCount val="5"/>
                  <c:pt idx="0">
                    <c:v>7.7</c:v>
                  </c:pt>
                  <c:pt idx="1">
                    <c:v>14.1</c:v>
                  </c:pt>
                  <c:pt idx="2">
                    <c:v>9.5</c:v>
                  </c:pt>
                  <c:pt idx="4">
                    <c:v>9.1</c:v>
                  </c:pt>
                </c15:dlblRangeCache>
              </c15:datalabelsRange>
            </c:ext>
            <c:ext xmlns:c16="http://schemas.microsoft.com/office/drawing/2014/chart" uri="{C3380CC4-5D6E-409C-BE32-E72D297353CC}">
              <c16:uniqueId val="{00000017-C693-449F-AF6D-7CE4B8808B55}"/>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B72-4E22-B056-839B1437DC8F}"/>
              </c:ext>
            </c:extLst>
          </c:dPt>
          <c:dPt>
            <c:idx val="3"/>
            <c:marker>
              <c:spPr>
                <a:solidFill>
                  <a:srgbClr val="002060"/>
                </a:solidFill>
                <a:ln>
                  <a:noFill/>
                </a:ln>
              </c:spPr>
            </c:marker>
            <c:bubble3D val="0"/>
            <c:extLst>
              <c:ext xmlns:c16="http://schemas.microsoft.com/office/drawing/2014/chart" uri="{C3380CC4-5D6E-409C-BE32-E72D297353CC}">
                <c16:uniqueId val="{00000001-5B72-4E22-B056-839B1437DC8F}"/>
              </c:ext>
            </c:extLst>
          </c:dPt>
          <c:dPt>
            <c:idx val="5"/>
            <c:marker>
              <c:spPr>
                <a:solidFill>
                  <a:srgbClr val="002060"/>
                </a:solidFill>
                <a:ln>
                  <a:noFill/>
                </a:ln>
              </c:spPr>
            </c:marker>
            <c:bubble3D val="0"/>
            <c:extLst>
              <c:ext xmlns:c16="http://schemas.microsoft.com/office/drawing/2014/chart" uri="{C3380CC4-5D6E-409C-BE32-E72D297353CC}">
                <c16:uniqueId val="{00000002-5B72-4E22-B056-839B1437DC8F}"/>
              </c:ext>
            </c:extLst>
          </c:dPt>
          <c:dPt>
            <c:idx val="7"/>
            <c:marker>
              <c:spPr>
                <a:solidFill>
                  <a:srgbClr val="002060"/>
                </a:solidFill>
                <a:ln>
                  <a:noFill/>
                </a:ln>
              </c:spPr>
            </c:marker>
            <c:bubble3D val="0"/>
            <c:extLst>
              <c:ext xmlns:c16="http://schemas.microsoft.com/office/drawing/2014/chart" uri="{C3380CC4-5D6E-409C-BE32-E72D297353CC}">
                <c16:uniqueId val="{00000003-5B72-4E22-B056-839B1437DC8F}"/>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Puebla</c:v>
                  </c:pt>
                  <c:pt idx="2">
                    <c:v>Muy Alta y Alta</c:v>
                  </c:pt>
                  <c:pt idx="4">
                    <c:v>Media</c:v>
                  </c:pt>
                  <c:pt idx="6">
                    <c:v>Baja y Muy Baja</c:v>
                  </c:pt>
                </c:lvl>
              </c:multiLvlStrCache>
            </c:multiLvlStrRef>
          </c:cat>
          <c:val>
            <c:numRef>
              <c:f>_MARGINC_INT_!$D$2:$D$9</c:f>
              <c:numCache>
                <c:formatCode>General</c:formatCode>
                <c:ptCount val="8"/>
                <c:pt idx="0">
                  <c:v>486.851</c:v>
                </c:pt>
                <c:pt idx="1">
                  <c:v>494.25400000000002</c:v>
                </c:pt>
                <c:pt idx="2">
                  <c:v>463.86599999999999</c:v>
                </c:pt>
                <c:pt idx="3">
                  <c:v>474.274</c:v>
                </c:pt>
                <c:pt idx="4">
                  <c:v>508.488</c:v>
                </c:pt>
                <c:pt idx="5">
                  <c:v>529.66200000000003</c:v>
                </c:pt>
                <c:pt idx="6">
                  <c:v>544.89599999999996</c:v>
                </c:pt>
                <c:pt idx="7">
                  <c:v>531.07500000000005</c:v>
                </c:pt>
              </c:numCache>
            </c:numRef>
          </c:val>
          <c:smooth val="0"/>
          <c:extLst>
            <c:ext xmlns:c16="http://schemas.microsoft.com/office/drawing/2014/chart" uri="{C3380CC4-5D6E-409C-BE32-E72D297353CC}">
              <c16:uniqueId val="{00000004-5B72-4E22-B056-839B1437DC8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5B72-4E22-B056-839B1437DC8F}"/>
              </c:ext>
            </c:extLst>
          </c:dPt>
          <c:dPt>
            <c:idx val="3"/>
            <c:marker>
              <c:spPr>
                <a:solidFill>
                  <a:srgbClr val="002060"/>
                </a:solidFill>
                <a:ln>
                  <a:noFill/>
                </a:ln>
              </c:spPr>
            </c:marker>
            <c:bubble3D val="0"/>
            <c:extLst>
              <c:ext xmlns:c16="http://schemas.microsoft.com/office/drawing/2014/chart" uri="{C3380CC4-5D6E-409C-BE32-E72D297353CC}">
                <c16:uniqueId val="{00000006-5B72-4E22-B056-839B1437DC8F}"/>
              </c:ext>
            </c:extLst>
          </c:dPt>
          <c:dPt>
            <c:idx val="5"/>
            <c:marker>
              <c:spPr>
                <a:solidFill>
                  <a:srgbClr val="002060"/>
                </a:solidFill>
                <a:ln>
                  <a:noFill/>
                </a:ln>
              </c:spPr>
            </c:marker>
            <c:bubble3D val="0"/>
            <c:extLst>
              <c:ext xmlns:c16="http://schemas.microsoft.com/office/drawing/2014/chart" uri="{C3380CC4-5D6E-409C-BE32-E72D297353CC}">
                <c16:uniqueId val="{00000007-5B72-4E22-B056-839B1437DC8F}"/>
              </c:ext>
            </c:extLst>
          </c:dPt>
          <c:dPt>
            <c:idx val="7"/>
            <c:marker>
              <c:spPr>
                <a:solidFill>
                  <a:srgbClr val="002060"/>
                </a:solidFill>
                <a:ln>
                  <a:noFill/>
                </a:ln>
              </c:spPr>
            </c:marker>
            <c:bubble3D val="0"/>
            <c:extLst>
              <c:ext xmlns:c16="http://schemas.microsoft.com/office/drawing/2014/chart" uri="{C3380CC4-5D6E-409C-BE32-E72D297353CC}">
                <c16:uniqueId val="{00000008-5B72-4E22-B056-839B1437DC8F}"/>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Puebla</c:v>
                  </c:pt>
                  <c:pt idx="2">
                    <c:v>Muy Alta y Alta</c:v>
                  </c:pt>
                  <c:pt idx="4">
                    <c:v>Media</c:v>
                  </c:pt>
                  <c:pt idx="6">
                    <c:v>Baja y Muy Baja</c:v>
                  </c:pt>
                </c:lvl>
              </c:multiLvlStrCache>
            </c:multiLvlStrRef>
          </c:cat>
          <c:val>
            <c:numRef>
              <c:f>_MARGINC_INT_!$E$2:$E$9</c:f>
              <c:numCache>
                <c:formatCode>General</c:formatCode>
                <c:ptCount val="8"/>
                <c:pt idx="0">
                  <c:v>507.149</c:v>
                </c:pt>
                <c:pt idx="1">
                  <c:v>515.74599999999998</c:v>
                </c:pt>
                <c:pt idx="2">
                  <c:v>490.13400000000001</c:v>
                </c:pt>
                <c:pt idx="3">
                  <c:v>503.726</c:v>
                </c:pt>
                <c:pt idx="4">
                  <c:v>543.51199999999994</c:v>
                </c:pt>
                <c:pt idx="5">
                  <c:v>554.33799999999997</c:v>
                </c:pt>
                <c:pt idx="6">
                  <c:v>583.10400000000004</c:v>
                </c:pt>
                <c:pt idx="7">
                  <c:v>560.92499999999995</c:v>
                </c:pt>
              </c:numCache>
            </c:numRef>
          </c:val>
          <c:smooth val="0"/>
          <c:extLst>
            <c:ext xmlns:c16="http://schemas.microsoft.com/office/drawing/2014/chart" uri="{C3380CC4-5D6E-409C-BE32-E72D297353CC}">
              <c16:uniqueId val="{00000009-5B72-4E22-B056-839B1437DC8F}"/>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5B72-4E22-B056-839B1437DC8F}"/>
              </c:ext>
            </c:extLst>
          </c:dPt>
          <c:dPt>
            <c:idx val="3"/>
            <c:marker>
              <c:spPr>
                <a:solidFill>
                  <a:srgbClr val="002060"/>
                </a:solidFill>
                <a:ln>
                  <a:noFill/>
                </a:ln>
              </c:spPr>
            </c:marker>
            <c:bubble3D val="0"/>
            <c:extLst>
              <c:ext xmlns:c16="http://schemas.microsoft.com/office/drawing/2014/chart" uri="{C3380CC4-5D6E-409C-BE32-E72D297353CC}">
                <c16:uniqueId val="{0000000B-5B72-4E22-B056-839B1437DC8F}"/>
              </c:ext>
            </c:extLst>
          </c:dPt>
          <c:dPt>
            <c:idx val="5"/>
            <c:marker>
              <c:spPr>
                <a:solidFill>
                  <a:srgbClr val="002060"/>
                </a:solidFill>
                <a:ln>
                  <a:noFill/>
                </a:ln>
              </c:spPr>
            </c:marker>
            <c:bubble3D val="0"/>
            <c:extLst>
              <c:ext xmlns:c16="http://schemas.microsoft.com/office/drawing/2014/chart" uri="{C3380CC4-5D6E-409C-BE32-E72D297353CC}">
                <c16:uniqueId val="{0000000C-5B72-4E22-B056-839B1437DC8F}"/>
              </c:ext>
            </c:extLst>
          </c:dPt>
          <c:dPt>
            <c:idx val="7"/>
            <c:marker>
              <c:spPr>
                <a:solidFill>
                  <a:srgbClr val="002060"/>
                </a:solidFill>
                <a:ln>
                  <a:noFill/>
                </a:ln>
              </c:spPr>
            </c:marker>
            <c:bubble3D val="0"/>
            <c:extLst>
              <c:ext xmlns:c16="http://schemas.microsoft.com/office/drawing/2014/chart" uri="{C3380CC4-5D6E-409C-BE32-E72D297353CC}">
                <c16:uniqueId val="{0000000D-5B72-4E22-B056-839B1437DC8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B72-4E22-B056-839B1437DC8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B72-4E22-B056-839B1437DC8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B72-4E22-B056-839B1437DC8F}"/>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B72-4E22-B056-839B1437DC8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Puebla</c:v>
                  </c:pt>
                  <c:pt idx="2">
                    <c:v>Muy Alta y Alta</c:v>
                  </c:pt>
                  <c:pt idx="4">
                    <c:v>Media</c:v>
                  </c:pt>
                  <c:pt idx="6">
                    <c:v>Baja y Muy Baja</c:v>
                  </c:pt>
                </c:lvl>
              </c:multiLvlStrCache>
            </c:multiLvlStrRef>
          </c:cat>
          <c:val>
            <c:numRef>
              <c:f>_MARGINC_INT_!$F$2:$F$9</c:f>
              <c:numCache>
                <c:formatCode>General</c:formatCode>
                <c:ptCount val="8"/>
                <c:pt idx="0">
                  <c:v>497</c:v>
                </c:pt>
                <c:pt idx="1">
                  <c:v>505</c:v>
                </c:pt>
                <c:pt idx="2">
                  <c:v>477</c:v>
                </c:pt>
                <c:pt idx="3">
                  <c:v>489</c:v>
                </c:pt>
                <c:pt idx="4">
                  <c:v>526</c:v>
                </c:pt>
                <c:pt idx="5">
                  <c:v>542</c:v>
                </c:pt>
                <c:pt idx="6">
                  <c:v>564</c:v>
                </c:pt>
                <c:pt idx="7">
                  <c:v>546</c:v>
                </c:pt>
              </c:numCache>
            </c:numRef>
          </c:val>
          <c:smooth val="0"/>
          <c:extLst>
            <c:ext xmlns:c16="http://schemas.microsoft.com/office/drawing/2014/chart" uri="{C3380CC4-5D6E-409C-BE32-E72D297353CC}">
              <c16:uniqueId val="{0000000E-5B72-4E22-B056-839B1437DC8F}"/>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8F4-4B45-950E-EA35A089EF0D}"/>
              </c:ext>
            </c:extLst>
          </c:dPt>
          <c:dPt>
            <c:idx val="3"/>
            <c:marker>
              <c:spPr>
                <a:solidFill>
                  <a:srgbClr val="002060"/>
                </a:solidFill>
                <a:ln>
                  <a:noFill/>
                </a:ln>
              </c:spPr>
            </c:marker>
            <c:bubble3D val="0"/>
            <c:extLst>
              <c:ext xmlns:c16="http://schemas.microsoft.com/office/drawing/2014/chart" uri="{C3380CC4-5D6E-409C-BE32-E72D297353CC}">
                <c16:uniqueId val="{00000001-08F4-4B45-950E-EA35A089EF0D}"/>
              </c:ext>
            </c:extLst>
          </c:dPt>
          <c:dPt>
            <c:idx val="5"/>
            <c:marker>
              <c:spPr>
                <a:solidFill>
                  <a:srgbClr val="002060"/>
                </a:solidFill>
                <a:ln>
                  <a:noFill/>
                </a:ln>
              </c:spPr>
            </c:marker>
            <c:bubble3D val="0"/>
            <c:extLst>
              <c:ext xmlns:c16="http://schemas.microsoft.com/office/drawing/2014/chart" uri="{C3380CC4-5D6E-409C-BE32-E72D297353CC}">
                <c16:uniqueId val="{00000002-08F4-4B45-950E-EA35A089EF0D}"/>
              </c:ext>
            </c:extLst>
          </c:dPt>
          <c:dPt>
            <c:idx val="7"/>
            <c:marker>
              <c:spPr>
                <a:solidFill>
                  <a:srgbClr val="002060"/>
                </a:solidFill>
                <a:ln>
                  <a:noFill/>
                </a:ln>
              </c:spPr>
            </c:marker>
            <c:bubble3D val="0"/>
            <c:extLst>
              <c:ext xmlns:c16="http://schemas.microsoft.com/office/drawing/2014/chart" uri="{C3380CC4-5D6E-409C-BE32-E72D297353CC}">
                <c16:uniqueId val="{00000003-08F4-4B45-950E-EA35A089EF0D}"/>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Puebla</c:v>
                  </c:pt>
                  <c:pt idx="2">
                    <c:v>Muy Alta y Alta</c:v>
                  </c:pt>
                  <c:pt idx="4">
                    <c:v>Media</c:v>
                  </c:pt>
                  <c:pt idx="6">
                    <c:v>Baja y Muy Baja</c:v>
                  </c:pt>
                </c:lvl>
              </c:multiLvlStrCache>
            </c:multiLvlStrRef>
          </c:cat>
          <c:val>
            <c:numRef>
              <c:f>_MARGINC_INT_!$D$27:$D$34</c:f>
              <c:numCache>
                <c:formatCode>General</c:formatCode>
                <c:ptCount val="8"/>
                <c:pt idx="0">
                  <c:v>493.65699999999998</c:v>
                </c:pt>
                <c:pt idx="1">
                  <c:v>500.66199999999998</c:v>
                </c:pt>
                <c:pt idx="2">
                  <c:v>475.67200000000003</c:v>
                </c:pt>
                <c:pt idx="3">
                  <c:v>487.28399999999999</c:v>
                </c:pt>
                <c:pt idx="4">
                  <c:v>509.88600000000002</c:v>
                </c:pt>
                <c:pt idx="5">
                  <c:v>527.67200000000003</c:v>
                </c:pt>
                <c:pt idx="6">
                  <c:v>535.90099999999995</c:v>
                </c:pt>
                <c:pt idx="7">
                  <c:v>513.08000000000004</c:v>
                </c:pt>
              </c:numCache>
            </c:numRef>
          </c:val>
          <c:smooth val="0"/>
          <c:extLst>
            <c:ext xmlns:c16="http://schemas.microsoft.com/office/drawing/2014/chart" uri="{C3380CC4-5D6E-409C-BE32-E72D297353CC}">
              <c16:uniqueId val="{00000004-08F4-4B45-950E-EA35A089EF0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08F4-4B45-950E-EA35A089EF0D}"/>
              </c:ext>
            </c:extLst>
          </c:dPt>
          <c:dPt>
            <c:idx val="3"/>
            <c:marker>
              <c:spPr>
                <a:solidFill>
                  <a:srgbClr val="002060"/>
                </a:solidFill>
                <a:ln>
                  <a:noFill/>
                </a:ln>
              </c:spPr>
            </c:marker>
            <c:bubble3D val="0"/>
            <c:extLst>
              <c:ext xmlns:c16="http://schemas.microsoft.com/office/drawing/2014/chart" uri="{C3380CC4-5D6E-409C-BE32-E72D297353CC}">
                <c16:uniqueId val="{00000006-08F4-4B45-950E-EA35A089EF0D}"/>
              </c:ext>
            </c:extLst>
          </c:dPt>
          <c:dPt>
            <c:idx val="5"/>
            <c:marker>
              <c:spPr>
                <a:solidFill>
                  <a:srgbClr val="002060"/>
                </a:solidFill>
                <a:ln>
                  <a:noFill/>
                </a:ln>
              </c:spPr>
            </c:marker>
            <c:bubble3D val="0"/>
            <c:extLst>
              <c:ext xmlns:c16="http://schemas.microsoft.com/office/drawing/2014/chart" uri="{C3380CC4-5D6E-409C-BE32-E72D297353CC}">
                <c16:uniqueId val="{00000007-08F4-4B45-950E-EA35A089EF0D}"/>
              </c:ext>
            </c:extLst>
          </c:dPt>
          <c:dPt>
            <c:idx val="7"/>
            <c:marker>
              <c:spPr>
                <a:solidFill>
                  <a:srgbClr val="002060"/>
                </a:solidFill>
                <a:ln>
                  <a:noFill/>
                </a:ln>
              </c:spPr>
            </c:marker>
            <c:bubble3D val="0"/>
            <c:extLst>
              <c:ext xmlns:c16="http://schemas.microsoft.com/office/drawing/2014/chart" uri="{C3380CC4-5D6E-409C-BE32-E72D297353CC}">
                <c16:uniqueId val="{00000008-08F4-4B45-950E-EA35A089EF0D}"/>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Puebla</c:v>
                  </c:pt>
                  <c:pt idx="2">
                    <c:v>Muy Alta y Alta</c:v>
                  </c:pt>
                  <c:pt idx="4">
                    <c:v>Media</c:v>
                  </c:pt>
                  <c:pt idx="6">
                    <c:v>Baja y Muy Baja</c:v>
                  </c:pt>
                </c:lvl>
              </c:multiLvlStrCache>
            </c:multiLvlStrRef>
          </c:cat>
          <c:val>
            <c:numRef>
              <c:f>_MARGINC_INT_!$E$27:$E$34</c:f>
              <c:numCache>
                <c:formatCode>General</c:formatCode>
                <c:ptCount val="8"/>
                <c:pt idx="0">
                  <c:v>516.34299999999996</c:v>
                </c:pt>
                <c:pt idx="1">
                  <c:v>525.33799999999997</c:v>
                </c:pt>
                <c:pt idx="2">
                  <c:v>504.32799999999997</c:v>
                </c:pt>
                <c:pt idx="3">
                  <c:v>520.71600000000001</c:v>
                </c:pt>
                <c:pt idx="4">
                  <c:v>544.11400000000003</c:v>
                </c:pt>
                <c:pt idx="5">
                  <c:v>556.32799999999997</c:v>
                </c:pt>
                <c:pt idx="6">
                  <c:v>576.09900000000005</c:v>
                </c:pt>
                <c:pt idx="7">
                  <c:v>544.91999999999996</c:v>
                </c:pt>
              </c:numCache>
            </c:numRef>
          </c:val>
          <c:smooth val="0"/>
          <c:extLst>
            <c:ext xmlns:c16="http://schemas.microsoft.com/office/drawing/2014/chart" uri="{C3380CC4-5D6E-409C-BE32-E72D297353CC}">
              <c16:uniqueId val="{00000009-08F4-4B45-950E-EA35A089EF0D}"/>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08F4-4B45-950E-EA35A089EF0D}"/>
              </c:ext>
            </c:extLst>
          </c:dPt>
          <c:dPt>
            <c:idx val="3"/>
            <c:marker>
              <c:spPr>
                <a:solidFill>
                  <a:srgbClr val="002060"/>
                </a:solidFill>
                <a:ln>
                  <a:noFill/>
                </a:ln>
              </c:spPr>
            </c:marker>
            <c:bubble3D val="0"/>
            <c:extLst>
              <c:ext xmlns:c16="http://schemas.microsoft.com/office/drawing/2014/chart" uri="{C3380CC4-5D6E-409C-BE32-E72D297353CC}">
                <c16:uniqueId val="{0000000B-08F4-4B45-950E-EA35A089EF0D}"/>
              </c:ext>
            </c:extLst>
          </c:dPt>
          <c:dPt>
            <c:idx val="5"/>
            <c:marker>
              <c:spPr>
                <a:solidFill>
                  <a:srgbClr val="002060"/>
                </a:solidFill>
                <a:ln>
                  <a:noFill/>
                </a:ln>
              </c:spPr>
            </c:marker>
            <c:bubble3D val="0"/>
            <c:extLst>
              <c:ext xmlns:c16="http://schemas.microsoft.com/office/drawing/2014/chart" uri="{C3380CC4-5D6E-409C-BE32-E72D297353CC}">
                <c16:uniqueId val="{0000000C-08F4-4B45-950E-EA35A089EF0D}"/>
              </c:ext>
            </c:extLst>
          </c:dPt>
          <c:dPt>
            <c:idx val="7"/>
            <c:marker>
              <c:spPr>
                <a:solidFill>
                  <a:srgbClr val="002060"/>
                </a:solidFill>
                <a:ln>
                  <a:noFill/>
                </a:ln>
              </c:spPr>
            </c:marker>
            <c:bubble3D val="0"/>
            <c:extLst>
              <c:ext xmlns:c16="http://schemas.microsoft.com/office/drawing/2014/chart" uri="{C3380CC4-5D6E-409C-BE32-E72D297353CC}">
                <c16:uniqueId val="{0000000D-08F4-4B45-950E-EA35A089EF0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8F4-4B45-950E-EA35A089EF0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8F4-4B45-950E-EA35A089EF0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8F4-4B45-950E-EA35A089EF0D}"/>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8F4-4B45-950E-EA35A089EF0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Puebla</c:v>
                  </c:pt>
                  <c:pt idx="2">
                    <c:v>Muy Alta y Alta</c:v>
                  </c:pt>
                  <c:pt idx="4">
                    <c:v>Media</c:v>
                  </c:pt>
                  <c:pt idx="6">
                    <c:v>Baja y Muy Baja</c:v>
                  </c:pt>
                </c:lvl>
              </c:multiLvlStrCache>
            </c:multiLvlStrRef>
          </c:cat>
          <c:val>
            <c:numRef>
              <c:f>_MARGINC_INT_!$F$27:$F$34</c:f>
              <c:numCache>
                <c:formatCode>General</c:formatCode>
                <c:ptCount val="8"/>
                <c:pt idx="0">
                  <c:v>505</c:v>
                </c:pt>
                <c:pt idx="1">
                  <c:v>513</c:v>
                </c:pt>
                <c:pt idx="2">
                  <c:v>490</c:v>
                </c:pt>
                <c:pt idx="3">
                  <c:v>504</c:v>
                </c:pt>
                <c:pt idx="4">
                  <c:v>527</c:v>
                </c:pt>
                <c:pt idx="5">
                  <c:v>542</c:v>
                </c:pt>
                <c:pt idx="6">
                  <c:v>556</c:v>
                </c:pt>
                <c:pt idx="7">
                  <c:v>529</c:v>
                </c:pt>
              </c:numCache>
            </c:numRef>
          </c:val>
          <c:smooth val="0"/>
          <c:extLst>
            <c:ext xmlns:c16="http://schemas.microsoft.com/office/drawing/2014/chart" uri="{C3380CC4-5D6E-409C-BE32-E72D297353CC}">
              <c16:uniqueId val="{0000000E-08F4-4B45-950E-EA35A089EF0D}"/>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BEE2972-C617-4A81-84AB-50B6DC4519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7FD-4E56-A044-0FA368AD473A}"/>
                </c:ext>
              </c:extLst>
            </c:dLbl>
            <c:dLbl>
              <c:idx val="1"/>
              <c:tx>
                <c:rich>
                  <a:bodyPr/>
                  <a:lstStyle/>
                  <a:p>
                    <a:fld id="{27387BE8-E400-4999-9669-34D14D83FC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7FD-4E56-A044-0FA368AD47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FD-4E56-A044-0FA368AD473A}"/>
                </c:ext>
              </c:extLst>
            </c:dLbl>
            <c:dLbl>
              <c:idx val="3"/>
              <c:tx>
                <c:rich>
                  <a:bodyPr/>
                  <a:lstStyle/>
                  <a:p>
                    <a:fld id="{DDD1EA9C-A11D-4DF2-82C1-8F8158F2FB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7FD-4E56-A044-0FA368AD473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Puebla</c:v>
                </c:pt>
              </c:strCache>
            </c:strRef>
          </c:cat>
          <c:val>
            <c:numRef>
              <c:f>_RURALIDAD_!$C$2:$C$5</c:f>
              <c:numCache>
                <c:formatCode>General</c:formatCode>
                <c:ptCount val="4"/>
                <c:pt idx="0">
                  <c:v>-62.6</c:v>
                </c:pt>
                <c:pt idx="1">
                  <c:v>-41.5</c:v>
                </c:pt>
                <c:pt idx="3">
                  <c:v>-47.4</c:v>
                </c:pt>
              </c:numCache>
            </c:numRef>
          </c:val>
          <c:extLst>
            <c:ext xmlns:c15="http://schemas.microsoft.com/office/drawing/2012/chart" uri="{02D57815-91ED-43cb-92C2-25804820EDAC}">
              <c15:datalabelsRange>
                <c15:f>_RURALIDAD_!$G$2:$G$5</c15:f>
                <c15:dlblRangeCache>
                  <c:ptCount val="4"/>
                  <c:pt idx="0">
                    <c:v>62.6</c:v>
                  </c:pt>
                  <c:pt idx="1">
                    <c:v>41.5</c:v>
                  </c:pt>
                  <c:pt idx="3">
                    <c:v>47.4</c:v>
                  </c:pt>
                </c15:dlblRangeCache>
              </c15:datalabelsRange>
            </c:ext>
            <c:ext xmlns:c16="http://schemas.microsoft.com/office/drawing/2014/chart" uri="{C3380CC4-5D6E-409C-BE32-E72D297353CC}">
              <c16:uniqueId val="{00000004-97FD-4E56-A044-0FA368AD473A}"/>
            </c:ext>
          </c:extLst>
        </c:ser>
        <c:ser>
          <c:idx val="1"/>
          <c:order val="1"/>
          <c:tx>
            <c:v>NII</c:v>
          </c:tx>
          <c:spPr>
            <a:solidFill>
              <a:srgbClr val="B07CAA"/>
            </a:solidFill>
          </c:spPr>
          <c:invertIfNegative val="0"/>
          <c:dLbls>
            <c:dLbl>
              <c:idx val="0"/>
              <c:tx>
                <c:rich>
                  <a:bodyPr/>
                  <a:lstStyle/>
                  <a:p>
                    <a:fld id="{A9132D91-C804-4A6A-AC46-14D6A8BEC9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7FD-4E56-A044-0FA368AD473A}"/>
                </c:ext>
              </c:extLst>
            </c:dLbl>
            <c:dLbl>
              <c:idx val="1"/>
              <c:tx>
                <c:rich>
                  <a:bodyPr/>
                  <a:lstStyle/>
                  <a:p>
                    <a:fld id="{281E323A-5913-4999-B3DF-90EB8C815B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7FD-4E56-A044-0FA368AD47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FD-4E56-A044-0FA368AD473A}"/>
                </c:ext>
              </c:extLst>
            </c:dLbl>
            <c:dLbl>
              <c:idx val="3"/>
              <c:tx>
                <c:rich>
                  <a:bodyPr/>
                  <a:lstStyle/>
                  <a:p>
                    <a:fld id="{B55DD272-B4F1-45ED-838F-A136653E8B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7FD-4E56-A044-0FA368AD473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Puebla</c:v>
                </c:pt>
              </c:strCache>
            </c:strRef>
          </c:cat>
          <c:val>
            <c:numRef>
              <c:f>_RURALIDAD_!$D$2:$D$5</c:f>
              <c:numCache>
                <c:formatCode>General</c:formatCode>
                <c:ptCount val="4"/>
                <c:pt idx="0">
                  <c:v>28.7</c:v>
                </c:pt>
                <c:pt idx="1">
                  <c:v>36.4</c:v>
                </c:pt>
                <c:pt idx="3">
                  <c:v>34.200000000000003</c:v>
                </c:pt>
              </c:numCache>
            </c:numRef>
          </c:val>
          <c:extLst>
            <c:ext xmlns:c15="http://schemas.microsoft.com/office/drawing/2012/chart" uri="{02D57815-91ED-43cb-92C2-25804820EDAC}">
              <c15:datalabelsRange>
                <c15:f>_RURALIDAD_!$H$2:$H$5</c15:f>
                <c15:dlblRangeCache>
                  <c:ptCount val="4"/>
                  <c:pt idx="0">
                    <c:v>28.7</c:v>
                  </c:pt>
                  <c:pt idx="1">
                    <c:v>36.4</c:v>
                  </c:pt>
                  <c:pt idx="3">
                    <c:v>34.2</c:v>
                  </c:pt>
                </c15:dlblRangeCache>
              </c15:datalabelsRange>
            </c:ext>
            <c:ext xmlns:c16="http://schemas.microsoft.com/office/drawing/2014/chart" uri="{C3380CC4-5D6E-409C-BE32-E72D297353CC}">
              <c16:uniqueId val="{00000009-97FD-4E56-A044-0FA368AD473A}"/>
            </c:ext>
          </c:extLst>
        </c:ser>
        <c:ser>
          <c:idx val="2"/>
          <c:order val="2"/>
          <c:tx>
            <c:v>NIII</c:v>
          </c:tx>
          <c:spPr>
            <a:solidFill>
              <a:srgbClr val="9A528E"/>
            </a:solidFill>
          </c:spPr>
          <c:invertIfNegative val="0"/>
          <c:dLbls>
            <c:dLbl>
              <c:idx val="0"/>
              <c:tx>
                <c:rich>
                  <a:bodyPr/>
                  <a:lstStyle/>
                  <a:p>
                    <a:fld id="{C78EF22F-A37A-4C6D-B459-B952D12A8B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7FD-4E56-A044-0FA368AD473A}"/>
                </c:ext>
              </c:extLst>
            </c:dLbl>
            <c:dLbl>
              <c:idx val="1"/>
              <c:tx>
                <c:rich>
                  <a:bodyPr/>
                  <a:lstStyle/>
                  <a:p>
                    <a:fld id="{F0EB57E9-A45E-41AC-A89C-F29969E548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7FD-4E56-A044-0FA368AD47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FD-4E56-A044-0FA368AD473A}"/>
                </c:ext>
              </c:extLst>
            </c:dLbl>
            <c:dLbl>
              <c:idx val="3"/>
              <c:tx>
                <c:rich>
                  <a:bodyPr/>
                  <a:lstStyle/>
                  <a:p>
                    <a:fld id="{AACCB536-808E-4063-B060-357D81CC93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7FD-4E56-A044-0FA368AD473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Puebla</c:v>
                </c:pt>
              </c:strCache>
            </c:strRef>
          </c:cat>
          <c:val>
            <c:numRef>
              <c:f>_RURALIDAD_!$E$2:$E$5</c:f>
              <c:numCache>
                <c:formatCode>General</c:formatCode>
                <c:ptCount val="4"/>
                <c:pt idx="0">
                  <c:v>8.3000000000000007</c:v>
                </c:pt>
                <c:pt idx="1">
                  <c:v>18.7</c:v>
                </c:pt>
                <c:pt idx="3">
                  <c:v>15.8</c:v>
                </c:pt>
              </c:numCache>
            </c:numRef>
          </c:val>
          <c:extLst>
            <c:ext xmlns:c15="http://schemas.microsoft.com/office/drawing/2012/chart" uri="{02D57815-91ED-43cb-92C2-25804820EDAC}">
              <c15:datalabelsRange>
                <c15:f>_RURALIDAD_!$I$2:$I$5</c15:f>
                <c15:dlblRangeCache>
                  <c:ptCount val="4"/>
                  <c:pt idx="0">
                    <c:v>8.3</c:v>
                  </c:pt>
                  <c:pt idx="1">
                    <c:v>18.7</c:v>
                  </c:pt>
                  <c:pt idx="3">
                    <c:v>15.8</c:v>
                  </c:pt>
                </c15:dlblRangeCache>
              </c15:datalabelsRange>
            </c:ext>
            <c:ext xmlns:c16="http://schemas.microsoft.com/office/drawing/2014/chart" uri="{C3380CC4-5D6E-409C-BE32-E72D297353CC}">
              <c16:uniqueId val="{0000000E-97FD-4E56-A044-0FA368AD473A}"/>
            </c:ext>
          </c:extLst>
        </c:ser>
        <c:ser>
          <c:idx val="3"/>
          <c:order val="3"/>
          <c:tx>
            <c:v>NIV</c:v>
          </c:tx>
          <c:spPr>
            <a:solidFill>
              <a:srgbClr val="862A77"/>
            </a:solidFill>
          </c:spPr>
          <c:invertIfNegative val="0"/>
          <c:dLbls>
            <c:dLbl>
              <c:idx val="0"/>
              <c:layout>
                <c:manualLayout>
                  <c:x val="2.4242424242424242E-2"/>
                  <c:y val="0"/>
                </c:manualLayout>
              </c:layout>
              <c:tx>
                <c:rich>
                  <a:bodyPr/>
                  <a:lstStyle/>
                  <a:p>
                    <a:fld id="{FFD0C482-9D57-44A6-95CD-5930CC026C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7FD-4E56-A044-0FA368AD473A}"/>
                </c:ext>
              </c:extLst>
            </c:dLbl>
            <c:dLbl>
              <c:idx val="1"/>
              <c:layout>
                <c:manualLayout>
                  <c:x val="2.4242424242424353E-2"/>
                  <c:y val="0"/>
                </c:manualLayout>
              </c:layout>
              <c:tx>
                <c:rich>
                  <a:bodyPr/>
                  <a:lstStyle/>
                  <a:p>
                    <a:fld id="{D64C2021-C8BE-4F2E-9F40-227CDBD9ED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7FD-4E56-A044-0FA368AD47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7FD-4E56-A044-0FA368AD473A}"/>
                </c:ext>
              </c:extLst>
            </c:dLbl>
            <c:dLbl>
              <c:idx val="3"/>
              <c:layout>
                <c:manualLayout>
                  <c:x val="2.2727272727272839E-2"/>
                  <c:y val="0"/>
                </c:manualLayout>
              </c:layout>
              <c:tx>
                <c:rich>
                  <a:bodyPr/>
                  <a:lstStyle/>
                  <a:p>
                    <a:fld id="{97DA28C4-7BAE-4C65-BCD5-4DFA574FBC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7FD-4E56-A044-0FA368AD473A}"/>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Puebla</c:v>
                </c:pt>
              </c:strCache>
            </c:strRef>
          </c:cat>
          <c:val>
            <c:numRef>
              <c:f>_RURALIDAD_!$F$2:$F$5</c:f>
              <c:numCache>
                <c:formatCode>General</c:formatCode>
                <c:ptCount val="4"/>
                <c:pt idx="0">
                  <c:v>0.5</c:v>
                </c:pt>
                <c:pt idx="1">
                  <c:v>3.4</c:v>
                </c:pt>
                <c:pt idx="3">
                  <c:v>2.6</c:v>
                </c:pt>
              </c:numCache>
            </c:numRef>
          </c:val>
          <c:extLst>
            <c:ext xmlns:c15="http://schemas.microsoft.com/office/drawing/2012/chart" uri="{02D57815-91ED-43cb-92C2-25804820EDAC}">
              <c15:datalabelsRange>
                <c15:f>_RURALIDAD_!$J$2:$J$5</c15:f>
                <c15:dlblRangeCache>
                  <c:ptCount val="4"/>
                  <c:pt idx="0">
                    <c:v>0.5˟</c:v>
                  </c:pt>
                  <c:pt idx="1">
                    <c:v>3.4</c:v>
                  </c:pt>
                  <c:pt idx="3">
                    <c:v>2.6</c:v>
                  </c:pt>
                </c15:dlblRangeCache>
              </c15:datalabelsRange>
            </c:ext>
            <c:ext xmlns:c16="http://schemas.microsoft.com/office/drawing/2014/chart" uri="{C3380CC4-5D6E-409C-BE32-E72D297353CC}">
              <c16:uniqueId val="{00000013-97FD-4E56-A044-0FA368AD473A}"/>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F4F3F03-59B6-4FE1-8550-4C8FCAAB85F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2DA-453B-9252-5A1354A06265}"/>
                </c:ext>
              </c:extLst>
            </c:dLbl>
            <c:dLbl>
              <c:idx val="1"/>
              <c:tx>
                <c:rich>
                  <a:bodyPr/>
                  <a:lstStyle/>
                  <a:p>
                    <a:fld id="{1539238F-76A2-4FF1-8652-DD1D4614E07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2DA-453B-9252-5A1354A0626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DA-453B-9252-5A1354A06265}"/>
                </c:ext>
              </c:extLst>
            </c:dLbl>
            <c:dLbl>
              <c:idx val="3"/>
              <c:tx>
                <c:rich>
                  <a:bodyPr/>
                  <a:lstStyle/>
                  <a:p>
                    <a:fld id="{35FC2F3E-2BDC-4228-B739-9DEEF756EE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DA-453B-9252-5A1354A0626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Puebla</c:v>
                </c:pt>
              </c:strCache>
            </c:strRef>
          </c:cat>
          <c:val>
            <c:numRef>
              <c:f>_RURALIDAD_!$C$28:$C$31</c:f>
              <c:numCache>
                <c:formatCode>General</c:formatCode>
                <c:ptCount val="4"/>
                <c:pt idx="0">
                  <c:v>-65.400000000000006</c:v>
                </c:pt>
                <c:pt idx="1">
                  <c:v>-51.1</c:v>
                </c:pt>
                <c:pt idx="3">
                  <c:v>-55.1</c:v>
                </c:pt>
              </c:numCache>
            </c:numRef>
          </c:val>
          <c:extLst>
            <c:ext xmlns:c15="http://schemas.microsoft.com/office/drawing/2012/chart" uri="{02D57815-91ED-43cb-92C2-25804820EDAC}">
              <c15:datalabelsRange>
                <c15:f>_RURALIDAD_!$G$28:$G$31</c15:f>
                <c15:dlblRangeCache>
                  <c:ptCount val="4"/>
                  <c:pt idx="0">
                    <c:v>65.4</c:v>
                  </c:pt>
                  <c:pt idx="1">
                    <c:v>51.1</c:v>
                  </c:pt>
                  <c:pt idx="3">
                    <c:v>55.1</c:v>
                  </c:pt>
                </c15:dlblRangeCache>
              </c15:datalabelsRange>
            </c:ext>
            <c:ext xmlns:c16="http://schemas.microsoft.com/office/drawing/2014/chart" uri="{C3380CC4-5D6E-409C-BE32-E72D297353CC}">
              <c16:uniqueId val="{00000004-32DA-453B-9252-5A1354A06265}"/>
            </c:ext>
          </c:extLst>
        </c:ser>
        <c:ser>
          <c:idx val="1"/>
          <c:order val="1"/>
          <c:tx>
            <c:v>NII</c:v>
          </c:tx>
          <c:spPr>
            <a:solidFill>
              <a:srgbClr val="B07CAA"/>
            </a:solidFill>
          </c:spPr>
          <c:invertIfNegative val="0"/>
          <c:dLbls>
            <c:dLbl>
              <c:idx val="0"/>
              <c:tx>
                <c:rich>
                  <a:bodyPr/>
                  <a:lstStyle/>
                  <a:p>
                    <a:fld id="{5E24559B-DB93-4083-8893-80D7FA0D6E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2DA-453B-9252-5A1354A06265}"/>
                </c:ext>
              </c:extLst>
            </c:dLbl>
            <c:dLbl>
              <c:idx val="1"/>
              <c:tx>
                <c:rich>
                  <a:bodyPr/>
                  <a:lstStyle/>
                  <a:p>
                    <a:fld id="{D77D84F7-842A-48D2-94D5-B4D2513090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2DA-453B-9252-5A1354A0626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DA-453B-9252-5A1354A06265}"/>
                </c:ext>
              </c:extLst>
            </c:dLbl>
            <c:dLbl>
              <c:idx val="3"/>
              <c:tx>
                <c:rich>
                  <a:bodyPr/>
                  <a:lstStyle/>
                  <a:p>
                    <a:fld id="{713C35F5-85A3-4088-AEF5-83CF1C6BAF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2DA-453B-9252-5A1354A0626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Puebla</c:v>
                </c:pt>
              </c:strCache>
            </c:strRef>
          </c:cat>
          <c:val>
            <c:numRef>
              <c:f>_RURALIDAD_!$D$28:$D$31</c:f>
              <c:numCache>
                <c:formatCode>General</c:formatCode>
                <c:ptCount val="4"/>
                <c:pt idx="0">
                  <c:v>16.100000000000001</c:v>
                </c:pt>
                <c:pt idx="1">
                  <c:v>20.6</c:v>
                </c:pt>
                <c:pt idx="3">
                  <c:v>19.3</c:v>
                </c:pt>
              </c:numCache>
            </c:numRef>
          </c:val>
          <c:extLst>
            <c:ext xmlns:c15="http://schemas.microsoft.com/office/drawing/2012/chart" uri="{02D57815-91ED-43cb-92C2-25804820EDAC}">
              <c15:datalabelsRange>
                <c15:f>_RURALIDAD_!$H$28:$H$31</c15:f>
                <c15:dlblRangeCache>
                  <c:ptCount val="4"/>
                  <c:pt idx="0">
                    <c:v>16.1</c:v>
                  </c:pt>
                  <c:pt idx="1">
                    <c:v>20.6</c:v>
                  </c:pt>
                  <c:pt idx="3">
                    <c:v>19.3</c:v>
                  </c:pt>
                </c15:dlblRangeCache>
              </c15:datalabelsRange>
            </c:ext>
            <c:ext xmlns:c16="http://schemas.microsoft.com/office/drawing/2014/chart" uri="{C3380CC4-5D6E-409C-BE32-E72D297353CC}">
              <c16:uniqueId val="{00000009-32DA-453B-9252-5A1354A06265}"/>
            </c:ext>
          </c:extLst>
        </c:ser>
        <c:ser>
          <c:idx val="2"/>
          <c:order val="2"/>
          <c:tx>
            <c:v>NIII</c:v>
          </c:tx>
          <c:spPr>
            <a:solidFill>
              <a:srgbClr val="9A528E"/>
            </a:solidFill>
          </c:spPr>
          <c:invertIfNegative val="0"/>
          <c:dLbls>
            <c:dLbl>
              <c:idx val="0"/>
              <c:tx>
                <c:rich>
                  <a:bodyPr/>
                  <a:lstStyle/>
                  <a:p>
                    <a:fld id="{EA369E32-6BC0-4547-A73D-02D830EA79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2DA-453B-9252-5A1354A06265}"/>
                </c:ext>
              </c:extLst>
            </c:dLbl>
            <c:dLbl>
              <c:idx val="1"/>
              <c:tx>
                <c:rich>
                  <a:bodyPr/>
                  <a:lstStyle/>
                  <a:p>
                    <a:fld id="{59F9E9EA-EDF3-4240-9B3E-C6E6B0E96D7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2DA-453B-9252-5A1354A0626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DA-453B-9252-5A1354A06265}"/>
                </c:ext>
              </c:extLst>
            </c:dLbl>
            <c:dLbl>
              <c:idx val="3"/>
              <c:tx>
                <c:rich>
                  <a:bodyPr/>
                  <a:lstStyle/>
                  <a:p>
                    <a:fld id="{127E892F-FAC6-4637-91B4-3AFB4C9D3D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2DA-453B-9252-5A1354A0626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Puebla</c:v>
                </c:pt>
              </c:strCache>
            </c:strRef>
          </c:cat>
          <c:val>
            <c:numRef>
              <c:f>_RURALIDAD_!$E$28:$E$31</c:f>
              <c:numCache>
                <c:formatCode>General</c:formatCode>
                <c:ptCount val="4"/>
                <c:pt idx="0">
                  <c:v>13.7</c:v>
                </c:pt>
                <c:pt idx="1">
                  <c:v>17.600000000000001</c:v>
                </c:pt>
                <c:pt idx="3">
                  <c:v>16.5</c:v>
                </c:pt>
              </c:numCache>
            </c:numRef>
          </c:val>
          <c:extLst>
            <c:ext xmlns:c15="http://schemas.microsoft.com/office/drawing/2012/chart" uri="{02D57815-91ED-43cb-92C2-25804820EDAC}">
              <c15:datalabelsRange>
                <c15:f>_RURALIDAD_!$I$28:$I$31</c15:f>
                <c15:dlblRangeCache>
                  <c:ptCount val="4"/>
                  <c:pt idx="0">
                    <c:v>13.7</c:v>
                  </c:pt>
                  <c:pt idx="1">
                    <c:v>17.6</c:v>
                  </c:pt>
                  <c:pt idx="3">
                    <c:v>16.5</c:v>
                  </c:pt>
                </c15:dlblRangeCache>
              </c15:datalabelsRange>
            </c:ext>
            <c:ext xmlns:c16="http://schemas.microsoft.com/office/drawing/2014/chart" uri="{C3380CC4-5D6E-409C-BE32-E72D297353CC}">
              <c16:uniqueId val="{0000000E-32DA-453B-9252-5A1354A06265}"/>
            </c:ext>
          </c:extLst>
        </c:ser>
        <c:ser>
          <c:idx val="3"/>
          <c:order val="3"/>
          <c:tx>
            <c:v>NIV</c:v>
          </c:tx>
          <c:spPr>
            <a:solidFill>
              <a:srgbClr val="862A77"/>
            </a:solidFill>
          </c:spPr>
          <c:invertIfNegative val="0"/>
          <c:dLbls>
            <c:dLbl>
              <c:idx val="0"/>
              <c:layout>
                <c:manualLayout>
                  <c:x val="3.4848484848484851E-2"/>
                  <c:y val="0"/>
                </c:manualLayout>
              </c:layout>
              <c:tx>
                <c:rich>
                  <a:bodyPr/>
                  <a:lstStyle/>
                  <a:p>
                    <a:pPr>
                      <a:defRPr sz="1400" b="1" baseline="0">
                        <a:solidFill>
                          <a:srgbClr val="862A77"/>
                        </a:solidFill>
                        <a:latin typeface="Calibri"/>
                      </a:defRPr>
                    </a:pPr>
                    <a:fld id="{484EFEDA-C9B0-4EE1-9BB6-B8F2707E6F8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2DA-453B-9252-5A1354A06265}"/>
                </c:ext>
              </c:extLst>
            </c:dLbl>
            <c:dLbl>
              <c:idx val="1"/>
              <c:tx>
                <c:rich>
                  <a:bodyPr/>
                  <a:lstStyle/>
                  <a:p>
                    <a:fld id="{A3D42290-27F4-49CB-9F71-7AFEBCAE5A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2DA-453B-9252-5A1354A0626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2DA-453B-9252-5A1354A06265}"/>
                </c:ext>
              </c:extLst>
            </c:dLbl>
            <c:dLbl>
              <c:idx val="3"/>
              <c:tx>
                <c:rich>
                  <a:bodyPr/>
                  <a:lstStyle/>
                  <a:p>
                    <a:fld id="{0BBD6354-3B27-4644-9A8E-3254FF8339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2DA-453B-9252-5A1354A0626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Puebla</c:v>
                </c:pt>
              </c:strCache>
            </c:strRef>
          </c:cat>
          <c:val>
            <c:numRef>
              <c:f>_RURALIDAD_!$F$28:$F$31</c:f>
              <c:numCache>
                <c:formatCode>General</c:formatCode>
                <c:ptCount val="4"/>
                <c:pt idx="0">
                  <c:v>4.8</c:v>
                </c:pt>
                <c:pt idx="1">
                  <c:v>10.7</c:v>
                </c:pt>
                <c:pt idx="3">
                  <c:v>9.1</c:v>
                </c:pt>
              </c:numCache>
            </c:numRef>
          </c:val>
          <c:extLst>
            <c:ext xmlns:c15="http://schemas.microsoft.com/office/drawing/2012/chart" uri="{02D57815-91ED-43cb-92C2-25804820EDAC}">
              <c15:datalabelsRange>
                <c15:f>_RURALIDAD_!$J$28:$J$31</c15:f>
                <c15:dlblRangeCache>
                  <c:ptCount val="4"/>
                  <c:pt idx="0">
                    <c:v>4.8˟</c:v>
                  </c:pt>
                  <c:pt idx="1">
                    <c:v>10.7</c:v>
                  </c:pt>
                  <c:pt idx="3">
                    <c:v>9.1</c:v>
                  </c:pt>
                </c15:dlblRangeCache>
              </c15:datalabelsRange>
            </c:ext>
            <c:ext xmlns:c16="http://schemas.microsoft.com/office/drawing/2014/chart" uri="{C3380CC4-5D6E-409C-BE32-E72D297353CC}">
              <c16:uniqueId val="{00000013-32DA-453B-9252-5A1354A06265}"/>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33F-42D8-945A-922C7281EC84}"/>
              </c:ext>
            </c:extLst>
          </c:dPt>
          <c:dPt>
            <c:idx val="3"/>
            <c:marker>
              <c:spPr>
                <a:solidFill>
                  <a:srgbClr val="002060"/>
                </a:solidFill>
                <a:ln>
                  <a:noFill/>
                </a:ln>
              </c:spPr>
            </c:marker>
            <c:bubble3D val="0"/>
            <c:extLst>
              <c:ext xmlns:c16="http://schemas.microsoft.com/office/drawing/2014/chart" uri="{C3380CC4-5D6E-409C-BE32-E72D297353CC}">
                <c16:uniqueId val="{00000001-E33F-42D8-945A-922C7281EC84}"/>
              </c:ext>
            </c:extLst>
          </c:dPt>
          <c:dPt>
            <c:idx val="5"/>
            <c:marker>
              <c:spPr>
                <a:solidFill>
                  <a:srgbClr val="002060"/>
                </a:solidFill>
                <a:ln>
                  <a:noFill/>
                </a:ln>
              </c:spPr>
            </c:marker>
            <c:bubble3D val="0"/>
            <c:extLst>
              <c:ext xmlns:c16="http://schemas.microsoft.com/office/drawing/2014/chart" uri="{C3380CC4-5D6E-409C-BE32-E72D297353CC}">
                <c16:uniqueId val="{00000002-E33F-42D8-945A-922C7281EC84}"/>
              </c:ext>
            </c:extLst>
          </c:dPt>
          <c:cat>
            <c:multiLvlStrRef>
              <c:f>_RURALIDAD_INT_!$B$2:$C$7</c:f>
              <c:multiLvlStrCache>
                <c:ptCount val="6"/>
                <c:lvl>
                  <c:pt idx="0">
                    <c:v>2015</c:v>
                  </c:pt>
                  <c:pt idx="1">
                    <c:v>2018</c:v>
                  </c:pt>
                  <c:pt idx="2">
                    <c:v>2015</c:v>
                  </c:pt>
                  <c:pt idx="3">
                    <c:v>2018</c:v>
                  </c:pt>
                  <c:pt idx="4">
                    <c:v>2015</c:v>
                  </c:pt>
                  <c:pt idx="5">
                    <c:v>2018</c:v>
                  </c:pt>
                </c:lvl>
                <c:lvl>
                  <c:pt idx="0">
                    <c:v>Puebla</c:v>
                  </c:pt>
                  <c:pt idx="2">
                    <c:v>Urbana</c:v>
                  </c:pt>
                  <c:pt idx="4">
                    <c:v>Rural</c:v>
                  </c:pt>
                </c:lvl>
              </c:multiLvlStrCache>
            </c:multiLvlStrRef>
          </c:cat>
          <c:val>
            <c:numRef>
              <c:f>_RURALIDAD_INT_!$D$2:$D$7</c:f>
              <c:numCache>
                <c:formatCode>General</c:formatCode>
                <c:ptCount val="6"/>
                <c:pt idx="0">
                  <c:v>486.851</c:v>
                </c:pt>
                <c:pt idx="1">
                  <c:v>494.25400000000002</c:v>
                </c:pt>
                <c:pt idx="2">
                  <c:v>502.44799999999998</c:v>
                </c:pt>
                <c:pt idx="3">
                  <c:v>504.07</c:v>
                </c:pt>
                <c:pt idx="4">
                  <c:v>438.50799999999998</c:v>
                </c:pt>
                <c:pt idx="5">
                  <c:v>456.065</c:v>
                </c:pt>
              </c:numCache>
            </c:numRef>
          </c:val>
          <c:smooth val="0"/>
          <c:extLst>
            <c:ext xmlns:c16="http://schemas.microsoft.com/office/drawing/2014/chart" uri="{C3380CC4-5D6E-409C-BE32-E72D297353CC}">
              <c16:uniqueId val="{00000003-E33F-42D8-945A-922C7281EC8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33F-42D8-945A-922C7281EC84}"/>
              </c:ext>
            </c:extLst>
          </c:dPt>
          <c:dPt>
            <c:idx val="3"/>
            <c:marker>
              <c:spPr>
                <a:solidFill>
                  <a:srgbClr val="002060"/>
                </a:solidFill>
                <a:ln>
                  <a:noFill/>
                </a:ln>
              </c:spPr>
            </c:marker>
            <c:bubble3D val="0"/>
            <c:extLst>
              <c:ext xmlns:c16="http://schemas.microsoft.com/office/drawing/2014/chart" uri="{C3380CC4-5D6E-409C-BE32-E72D297353CC}">
                <c16:uniqueId val="{00000005-E33F-42D8-945A-922C7281EC84}"/>
              </c:ext>
            </c:extLst>
          </c:dPt>
          <c:dPt>
            <c:idx val="5"/>
            <c:marker>
              <c:spPr>
                <a:solidFill>
                  <a:srgbClr val="002060"/>
                </a:solidFill>
                <a:ln>
                  <a:noFill/>
                </a:ln>
              </c:spPr>
            </c:marker>
            <c:bubble3D val="0"/>
            <c:extLst>
              <c:ext xmlns:c16="http://schemas.microsoft.com/office/drawing/2014/chart" uri="{C3380CC4-5D6E-409C-BE32-E72D297353CC}">
                <c16:uniqueId val="{00000006-E33F-42D8-945A-922C7281EC84}"/>
              </c:ext>
            </c:extLst>
          </c:dPt>
          <c:cat>
            <c:multiLvlStrRef>
              <c:f>_RURALIDAD_INT_!$B$2:$C$7</c:f>
              <c:multiLvlStrCache>
                <c:ptCount val="6"/>
                <c:lvl>
                  <c:pt idx="0">
                    <c:v>2015</c:v>
                  </c:pt>
                  <c:pt idx="1">
                    <c:v>2018</c:v>
                  </c:pt>
                  <c:pt idx="2">
                    <c:v>2015</c:v>
                  </c:pt>
                  <c:pt idx="3">
                    <c:v>2018</c:v>
                  </c:pt>
                  <c:pt idx="4">
                    <c:v>2015</c:v>
                  </c:pt>
                  <c:pt idx="5">
                    <c:v>2018</c:v>
                  </c:pt>
                </c:lvl>
                <c:lvl>
                  <c:pt idx="0">
                    <c:v>Puebla</c:v>
                  </c:pt>
                  <c:pt idx="2">
                    <c:v>Urbana</c:v>
                  </c:pt>
                  <c:pt idx="4">
                    <c:v>Rural</c:v>
                  </c:pt>
                </c:lvl>
              </c:multiLvlStrCache>
            </c:multiLvlStrRef>
          </c:cat>
          <c:val>
            <c:numRef>
              <c:f>_RURALIDAD_INT_!$E$2:$E$7</c:f>
              <c:numCache>
                <c:formatCode>General</c:formatCode>
                <c:ptCount val="6"/>
                <c:pt idx="0">
                  <c:v>507.149</c:v>
                </c:pt>
                <c:pt idx="1">
                  <c:v>515.74599999999998</c:v>
                </c:pt>
                <c:pt idx="2">
                  <c:v>521.55200000000002</c:v>
                </c:pt>
                <c:pt idx="3">
                  <c:v>531.92999999999995</c:v>
                </c:pt>
                <c:pt idx="4">
                  <c:v>481.49200000000002</c:v>
                </c:pt>
                <c:pt idx="5">
                  <c:v>481.935</c:v>
                </c:pt>
              </c:numCache>
            </c:numRef>
          </c:val>
          <c:smooth val="0"/>
          <c:extLst>
            <c:ext xmlns:c16="http://schemas.microsoft.com/office/drawing/2014/chart" uri="{C3380CC4-5D6E-409C-BE32-E72D297353CC}">
              <c16:uniqueId val="{00000007-E33F-42D8-945A-922C7281EC84}"/>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33F-42D8-945A-922C7281EC84}"/>
              </c:ext>
            </c:extLst>
          </c:dPt>
          <c:dPt>
            <c:idx val="3"/>
            <c:marker>
              <c:spPr>
                <a:solidFill>
                  <a:srgbClr val="002060"/>
                </a:solidFill>
                <a:ln>
                  <a:noFill/>
                </a:ln>
              </c:spPr>
            </c:marker>
            <c:bubble3D val="0"/>
            <c:extLst>
              <c:ext xmlns:c16="http://schemas.microsoft.com/office/drawing/2014/chart" uri="{C3380CC4-5D6E-409C-BE32-E72D297353CC}">
                <c16:uniqueId val="{00000009-E33F-42D8-945A-922C7281EC84}"/>
              </c:ext>
            </c:extLst>
          </c:dPt>
          <c:dPt>
            <c:idx val="5"/>
            <c:marker>
              <c:spPr>
                <a:solidFill>
                  <a:srgbClr val="002060"/>
                </a:solidFill>
                <a:ln>
                  <a:noFill/>
                </a:ln>
              </c:spPr>
            </c:marker>
            <c:bubble3D val="0"/>
            <c:extLst>
              <c:ext xmlns:c16="http://schemas.microsoft.com/office/drawing/2014/chart" uri="{C3380CC4-5D6E-409C-BE32-E72D297353CC}">
                <c16:uniqueId val="{0000000A-E33F-42D8-945A-922C7281EC8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33F-42D8-945A-922C7281EC8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33F-42D8-945A-922C7281EC8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33F-42D8-945A-922C7281EC8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Puebla</c:v>
                  </c:pt>
                  <c:pt idx="2">
                    <c:v>Urbana</c:v>
                  </c:pt>
                  <c:pt idx="4">
                    <c:v>Rural</c:v>
                  </c:pt>
                </c:lvl>
              </c:multiLvlStrCache>
            </c:multiLvlStrRef>
          </c:cat>
          <c:val>
            <c:numRef>
              <c:f>_RURALIDAD_INT_!$F$2:$F$7</c:f>
              <c:numCache>
                <c:formatCode>General</c:formatCode>
                <c:ptCount val="6"/>
                <c:pt idx="0">
                  <c:v>497</c:v>
                </c:pt>
                <c:pt idx="1">
                  <c:v>505</c:v>
                </c:pt>
                <c:pt idx="2">
                  <c:v>512</c:v>
                </c:pt>
                <c:pt idx="3">
                  <c:v>518</c:v>
                </c:pt>
                <c:pt idx="4">
                  <c:v>460</c:v>
                </c:pt>
                <c:pt idx="5">
                  <c:v>469</c:v>
                </c:pt>
              </c:numCache>
            </c:numRef>
          </c:val>
          <c:smooth val="0"/>
          <c:extLst>
            <c:ext xmlns:c16="http://schemas.microsoft.com/office/drawing/2014/chart" uri="{C3380CC4-5D6E-409C-BE32-E72D297353CC}">
              <c16:uniqueId val="{0000000B-E33F-42D8-945A-922C7281EC84}"/>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8D5-44E2-994D-72531E9CF427}"/>
              </c:ext>
            </c:extLst>
          </c:dPt>
          <c:dPt>
            <c:idx val="3"/>
            <c:marker>
              <c:spPr>
                <a:solidFill>
                  <a:srgbClr val="002060"/>
                </a:solidFill>
                <a:ln>
                  <a:noFill/>
                </a:ln>
              </c:spPr>
            </c:marker>
            <c:bubble3D val="0"/>
            <c:extLst>
              <c:ext xmlns:c16="http://schemas.microsoft.com/office/drawing/2014/chart" uri="{C3380CC4-5D6E-409C-BE32-E72D297353CC}">
                <c16:uniqueId val="{00000001-18D5-44E2-994D-72531E9CF427}"/>
              </c:ext>
            </c:extLst>
          </c:dPt>
          <c:dPt>
            <c:idx val="5"/>
            <c:marker>
              <c:spPr>
                <a:solidFill>
                  <a:srgbClr val="002060"/>
                </a:solidFill>
                <a:ln>
                  <a:noFill/>
                </a:ln>
              </c:spPr>
            </c:marker>
            <c:bubble3D val="0"/>
            <c:extLst>
              <c:ext xmlns:c16="http://schemas.microsoft.com/office/drawing/2014/chart" uri="{C3380CC4-5D6E-409C-BE32-E72D297353CC}">
                <c16:uniqueId val="{00000002-18D5-44E2-994D-72531E9CF427}"/>
              </c:ext>
            </c:extLst>
          </c:dPt>
          <c:cat>
            <c:multiLvlStrRef>
              <c:f>_RURALIDAD_INT_!$B$27:$C$32</c:f>
              <c:multiLvlStrCache>
                <c:ptCount val="6"/>
                <c:lvl>
                  <c:pt idx="0">
                    <c:v>2015</c:v>
                  </c:pt>
                  <c:pt idx="1">
                    <c:v>2018</c:v>
                  </c:pt>
                  <c:pt idx="2">
                    <c:v>2015</c:v>
                  </c:pt>
                  <c:pt idx="3">
                    <c:v>2018</c:v>
                  </c:pt>
                  <c:pt idx="4">
                    <c:v>2015</c:v>
                  </c:pt>
                  <c:pt idx="5">
                    <c:v>2018</c:v>
                  </c:pt>
                </c:lvl>
                <c:lvl>
                  <c:pt idx="0">
                    <c:v>Puebla</c:v>
                  </c:pt>
                  <c:pt idx="2">
                    <c:v>Urbana</c:v>
                  </c:pt>
                  <c:pt idx="4">
                    <c:v>Rural</c:v>
                  </c:pt>
                </c:lvl>
              </c:multiLvlStrCache>
            </c:multiLvlStrRef>
          </c:cat>
          <c:val>
            <c:numRef>
              <c:f>_RURALIDAD_INT_!$D$27:$D$32</c:f>
              <c:numCache>
                <c:formatCode>General</c:formatCode>
                <c:ptCount val="6"/>
                <c:pt idx="0">
                  <c:v>493.65699999999998</c:v>
                </c:pt>
                <c:pt idx="1">
                  <c:v>500.66199999999998</c:v>
                </c:pt>
                <c:pt idx="2">
                  <c:v>506.851</c:v>
                </c:pt>
                <c:pt idx="3">
                  <c:v>507.08</c:v>
                </c:pt>
                <c:pt idx="4">
                  <c:v>449.53300000000002</c:v>
                </c:pt>
                <c:pt idx="5">
                  <c:v>472.87599999999998</c:v>
                </c:pt>
              </c:numCache>
            </c:numRef>
          </c:val>
          <c:smooth val="0"/>
          <c:extLst>
            <c:ext xmlns:c16="http://schemas.microsoft.com/office/drawing/2014/chart" uri="{C3380CC4-5D6E-409C-BE32-E72D297353CC}">
              <c16:uniqueId val="{00000003-18D5-44E2-994D-72531E9CF42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8D5-44E2-994D-72531E9CF427}"/>
              </c:ext>
            </c:extLst>
          </c:dPt>
          <c:dPt>
            <c:idx val="3"/>
            <c:marker>
              <c:spPr>
                <a:solidFill>
                  <a:srgbClr val="002060"/>
                </a:solidFill>
                <a:ln>
                  <a:noFill/>
                </a:ln>
              </c:spPr>
            </c:marker>
            <c:bubble3D val="0"/>
            <c:extLst>
              <c:ext xmlns:c16="http://schemas.microsoft.com/office/drawing/2014/chart" uri="{C3380CC4-5D6E-409C-BE32-E72D297353CC}">
                <c16:uniqueId val="{00000005-18D5-44E2-994D-72531E9CF427}"/>
              </c:ext>
            </c:extLst>
          </c:dPt>
          <c:dPt>
            <c:idx val="5"/>
            <c:marker>
              <c:spPr>
                <a:solidFill>
                  <a:srgbClr val="002060"/>
                </a:solidFill>
                <a:ln>
                  <a:noFill/>
                </a:ln>
              </c:spPr>
            </c:marker>
            <c:bubble3D val="0"/>
            <c:extLst>
              <c:ext xmlns:c16="http://schemas.microsoft.com/office/drawing/2014/chart" uri="{C3380CC4-5D6E-409C-BE32-E72D297353CC}">
                <c16:uniqueId val="{00000006-18D5-44E2-994D-72531E9CF427}"/>
              </c:ext>
            </c:extLst>
          </c:dPt>
          <c:cat>
            <c:multiLvlStrRef>
              <c:f>_RURALIDAD_INT_!$B$27:$C$32</c:f>
              <c:multiLvlStrCache>
                <c:ptCount val="6"/>
                <c:lvl>
                  <c:pt idx="0">
                    <c:v>2015</c:v>
                  </c:pt>
                  <c:pt idx="1">
                    <c:v>2018</c:v>
                  </c:pt>
                  <c:pt idx="2">
                    <c:v>2015</c:v>
                  </c:pt>
                  <c:pt idx="3">
                    <c:v>2018</c:v>
                  </c:pt>
                  <c:pt idx="4">
                    <c:v>2015</c:v>
                  </c:pt>
                  <c:pt idx="5">
                    <c:v>2018</c:v>
                  </c:pt>
                </c:lvl>
                <c:lvl>
                  <c:pt idx="0">
                    <c:v>Puebla</c:v>
                  </c:pt>
                  <c:pt idx="2">
                    <c:v>Urbana</c:v>
                  </c:pt>
                  <c:pt idx="4">
                    <c:v>Rural</c:v>
                  </c:pt>
                </c:lvl>
              </c:multiLvlStrCache>
            </c:multiLvlStrRef>
          </c:cat>
          <c:val>
            <c:numRef>
              <c:f>_RURALIDAD_INT_!$E$27:$E$32</c:f>
              <c:numCache>
                <c:formatCode>General</c:formatCode>
                <c:ptCount val="6"/>
                <c:pt idx="0">
                  <c:v>516.34299999999996</c:v>
                </c:pt>
                <c:pt idx="1">
                  <c:v>525.33799999999997</c:v>
                </c:pt>
                <c:pt idx="2">
                  <c:v>527.149</c:v>
                </c:pt>
                <c:pt idx="3">
                  <c:v>538.91999999999996</c:v>
                </c:pt>
                <c:pt idx="4">
                  <c:v>502.46699999999998</c:v>
                </c:pt>
                <c:pt idx="5">
                  <c:v>503.12400000000002</c:v>
                </c:pt>
              </c:numCache>
            </c:numRef>
          </c:val>
          <c:smooth val="0"/>
          <c:extLst>
            <c:ext xmlns:c16="http://schemas.microsoft.com/office/drawing/2014/chart" uri="{C3380CC4-5D6E-409C-BE32-E72D297353CC}">
              <c16:uniqueId val="{00000007-18D5-44E2-994D-72531E9CF427}"/>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8D5-44E2-994D-72531E9CF427}"/>
              </c:ext>
            </c:extLst>
          </c:dPt>
          <c:dPt>
            <c:idx val="3"/>
            <c:marker>
              <c:spPr>
                <a:solidFill>
                  <a:srgbClr val="002060"/>
                </a:solidFill>
                <a:ln>
                  <a:noFill/>
                </a:ln>
              </c:spPr>
            </c:marker>
            <c:bubble3D val="0"/>
            <c:extLst>
              <c:ext xmlns:c16="http://schemas.microsoft.com/office/drawing/2014/chart" uri="{C3380CC4-5D6E-409C-BE32-E72D297353CC}">
                <c16:uniqueId val="{00000009-18D5-44E2-994D-72531E9CF427}"/>
              </c:ext>
            </c:extLst>
          </c:dPt>
          <c:dPt>
            <c:idx val="5"/>
            <c:marker>
              <c:spPr>
                <a:solidFill>
                  <a:srgbClr val="002060"/>
                </a:solidFill>
                <a:ln>
                  <a:noFill/>
                </a:ln>
              </c:spPr>
            </c:marker>
            <c:bubble3D val="0"/>
            <c:extLst>
              <c:ext xmlns:c16="http://schemas.microsoft.com/office/drawing/2014/chart" uri="{C3380CC4-5D6E-409C-BE32-E72D297353CC}">
                <c16:uniqueId val="{0000000A-18D5-44E2-994D-72531E9CF42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8D5-44E2-994D-72531E9CF42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D5-44E2-994D-72531E9CF42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D5-44E2-994D-72531E9CF42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Puebla</c:v>
                  </c:pt>
                  <c:pt idx="2">
                    <c:v>Urbana</c:v>
                  </c:pt>
                  <c:pt idx="4">
                    <c:v>Rural</c:v>
                  </c:pt>
                </c:lvl>
              </c:multiLvlStrCache>
            </c:multiLvlStrRef>
          </c:cat>
          <c:val>
            <c:numRef>
              <c:f>_RURALIDAD_INT_!$F$27:$F$32</c:f>
              <c:numCache>
                <c:formatCode>General</c:formatCode>
                <c:ptCount val="6"/>
                <c:pt idx="0">
                  <c:v>505</c:v>
                </c:pt>
                <c:pt idx="1">
                  <c:v>513</c:v>
                </c:pt>
                <c:pt idx="2">
                  <c:v>517</c:v>
                </c:pt>
                <c:pt idx="3">
                  <c:v>523</c:v>
                </c:pt>
                <c:pt idx="4">
                  <c:v>476</c:v>
                </c:pt>
                <c:pt idx="5">
                  <c:v>488</c:v>
                </c:pt>
              </c:numCache>
            </c:numRef>
          </c:val>
          <c:smooth val="0"/>
          <c:extLst>
            <c:ext xmlns:c16="http://schemas.microsoft.com/office/drawing/2014/chart" uri="{C3380CC4-5D6E-409C-BE32-E72D297353CC}">
              <c16:uniqueId val="{0000000B-18D5-44E2-994D-72531E9CF427}"/>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A6A774D-B06F-4B6B-9346-4357B3C3C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C70-4E5B-96D5-814833783B13}"/>
                </c:ext>
              </c:extLst>
            </c:dLbl>
            <c:dLbl>
              <c:idx val="1"/>
              <c:tx>
                <c:rich>
                  <a:bodyPr/>
                  <a:lstStyle/>
                  <a:p>
                    <a:fld id="{71E08B35-CABE-416B-A175-24695F14F0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C70-4E5B-96D5-814833783B13}"/>
                </c:ext>
              </c:extLst>
            </c:dLbl>
            <c:dLbl>
              <c:idx val="2"/>
              <c:tx>
                <c:rich>
                  <a:bodyPr/>
                  <a:lstStyle/>
                  <a:p>
                    <a:fld id="{13276FE9-5C33-4C23-AB40-E833EEF6F8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C70-4E5B-96D5-814833783B13}"/>
                </c:ext>
              </c:extLst>
            </c:dLbl>
            <c:dLbl>
              <c:idx val="3"/>
              <c:tx>
                <c:rich>
                  <a:bodyPr/>
                  <a:lstStyle/>
                  <a:p>
                    <a:fld id="{A4E5776B-8A05-44C3-8283-414D08D6A2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C70-4E5B-96D5-814833783B13}"/>
                </c:ext>
              </c:extLst>
            </c:dLbl>
            <c:dLbl>
              <c:idx val="4"/>
              <c:tx>
                <c:rich>
                  <a:bodyPr/>
                  <a:lstStyle/>
                  <a:p>
                    <a:fld id="{C458452B-6E90-4635-8BC9-28693AA017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C70-4E5B-96D5-814833783B13}"/>
                </c:ext>
              </c:extLst>
            </c:dLbl>
            <c:dLbl>
              <c:idx val="5"/>
              <c:tx>
                <c:rich>
                  <a:bodyPr/>
                  <a:lstStyle/>
                  <a:p>
                    <a:fld id="{88F1E282-4A75-45ED-B252-E9CF2BB0DC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0-4E5B-96D5-814833783B13}"/>
                </c:ext>
              </c:extLst>
            </c:dLbl>
            <c:dLbl>
              <c:idx val="7"/>
              <c:tx>
                <c:rich>
                  <a:bodyPr/>
                  <a:lstStyle/>
                  <a:p>
                    <a:fld id="{A9E52C9A-2FAC-47D0-9CCA-B7F5CEC026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_REGION_CENTRO_!$E$2:$E$9</c:f>
              <c:numCache>
                <c:formatCode>General</c:formatCode>
                <c:ptCount val="8"/>
                <c:pt idx="0">
                  <c:v>-50.3</c:v>
                </c:pt>
                <c:pt idx="1">
                  <c:v>-50.2</c:v>
                </c:pt>
                <c:pt idx="2">
                  <c:v>-47.4</c:v>
                </c:pt>
                <c:pt idx="3">
                  <c:v>-45.2</c:v>
                </c:pt>
                <c:pt idx="4">
                  <c:v>-41</c:v>
                </c:pt>
                <c:pt idx="5">
                  <c:v>-33.700000000000003</c:v>
                </c:pt>
                <c:pt idx="7">
                  <c:v>-49.1</c:v>
                </c:pt>
              </c:numCache>
            </c:numRef>
          </c:val>
          <c:extLst>
            <c:ext xmlns:c15="http://schemas.microsoft.com/office/drawing/2012/chart" uri="{02D57815-91ED-43cb-92C2-25804820EDAC}">
              <c15:datalabelsRange>
                <c15:f>_REGION_CENTRO_!$I$2:$I$9</c15:f>
                <c15:dlblRangeCache>
                  <c:ptCount val="8"/>
                  <c:pt idx="0">
                    <c:v>50.3</c:v>
                  </c:pt>
                  <c:pt idx="1">
                    <c:v>50.2</c:v>
                  </c:pt>
                  <c:pt idx="2">
                    <c:v>47.4</c:v>
                  </c:pt>
                  <c:pt idx="3">
                    <c:v>45.2</c:v>
                  </c:pt>
                  <c:pt idx="4">
                    <c:v>41.0</c:v>
                  </c:pt>
                  <c:pt idx="5">
                    <c:v>33.7</c:v>
                  </c:pt>
                  <c:pt idx="7">
                    <c:v>49.1</c:v>
                  </c:pt>
                </c15:dlblRangeCache>
              </c15:datalabelsRange>
            </c:ext>
            <c:ext xmlns:c16="http://schemas.microsoft.com/office/drawing/2014/chart" uri="{C3380CC4-5D6E-409C-BE32-E72D297353CC}">
              <c16:uniqueId val="{00000008-BC70-4E5B-96D5-814833783B13}"/>
            </c:ext>
          </c:extLst>
        </c:ser>
        <c:ser>
          <c:idx val="1"/>
          <c:order val="1"/>
          <c:tx>
            <c:v>NII</c:v>
          </c:tx>
          <c:spPr>
            <a:solidFill>
              <a:srgbClr val="B07CAA"/>
            </a:solidFill>
          </c:spPr>
          <c:invertIfNegative val="0"/>
          <c:dLbls>
            <c:dLbl>
              <c:idx val="0"/>
              <c:tx>
                <c:rich>
                  <a:bodyPr/>
                  <a:lstStyle/>
                  <a:p>
                    <a:fld id="{FF61C9BA-AE3D-422B-9E3B-640E504DE1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C70-4E5B-96D5-814833783B13}"/>
                </c:ext>
              </c:extLst>
            </c:dLbl>
            <c:dLbl>
              <c:idx val="1"/>
              <c:tx>
                <c:rich>
                  <a:bodyPr/>
                  <a:lstStyle/>
                  <a:p>
                    <a:fld id="{4EBF14DC-C244-4646-B80E-1FCA3DB911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C70-4E5B-96D5-814833783B13}"/>
                </c:ext>
              </c:extLst>
            </c:dLbl>
            <c:dLbl>
              <c:idx val="2"/>
              <c:tx>
                <c:rich>
                  <a:bodyPr/>
                  <a:lstStyle/>
                  <a:p>
                    <a:fld id="{4A54281B-95BC-43C2-B2BC-AB9816A08D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C70-4E5B-96D5-814833783B13}"/>
                </c:ext>
              </c:extLst>
            </c:dLbl>
            <c:dLbl>
              <c:idx val="3"/>
              <c:tx>
                <c:rich>
                  <a:bodyPr/>
                  <a:lstStyle/>
                  <a:p>
                    <a:fld id="{3E2755AB-71D4-4CC9-86B0-27599982C8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C70-4E5B-96D5-814833783B13}"/>
                </c:ext>
              </c:extLst>
            </c:dLbl>
            <c:dLbl>
              <c:idx val="4"/>
              <c:tx>
                <c:rich>
                  <a:bodyPr/>
                  <a:lstStyle/>
                  <a:p>
                    <a:fld id="{A3EDE550-BE66-4D43-8CDA-4FC99361A00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C70-4E5B-96D5-814833783B13}"/>
                </c:ext>
              </c:extLst>
            </c:dLbl>
            <c:dLbl>
              <c:idx val="5"/>
              <c:tx>
                <c:rich>
                  <a:bodyPr/>
                  <a:lstStyle/>
                  <a:p>
                    <a:fld id="{841C17EF-08F5-4FE3-8020-085665CA9D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70-4E5B-96D5-814833783B13}"/>
                </c:ext>
              </c:extLst>
            </c:dLbl>
            <c:dLbl>
              <c:idx val="7"/>
              <c:tx>
                <c:rich>
                  <a:bodyPr/>
                  <a:lstStyle/>
                  <a:p>
                    <a:fld id="{099CA18F-1DF6-4C28-B1D3-0E670EA0B0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_REGION_CENTRO_!$F$2:$F$9</c:f>
              <c:numCache>
                <c:formatCode>General</c:formatCode>
                <c:ptCount val="8"/>
                <c:pt idx="0">
                  <c:v>33.700000000000003</c:v>
                </c:pt>
                <c:pt idx="1">
                  <c:v>33.799999999999997</c:v>
                </c:pt>
                <c:pt idx="2">
                  <c:v>34.200000000000003</c:v>
                </c:pt>
                <c:pt idx="3">
                  <c:v>34.6</c:v>
                </c:pt>
                <c:pt idx="4">
                  <c:v>38.6</c:v>
                </c:pt>
                <c:pt idx="5">
                  <c:v>36.9</c:v>
                </c:pt>
                <c:pt idx="7">
                  <c:v>32.9</c:v>
                </c:pt>
              </c:numCache>
            </c:numRef>
          </c:val>
          <c:extLst>
            <c:ext xmlns:c15="http://schemas.microsoft.com/office/drawing/2012/chart" uri="{02D57815-91ED-43cb-92C2-25804820EDAC}">
              <c15:datalabelsRange>
                <c15:f>_REGION_CENTRO_!$J$2:$J$9</c15:f>
                <c15:dlblRangeCache>
                  <c:ptCount val="8"/>
                  <c:pt idx="0">
                    <c:v>33.7</c:v>
                  </c:pt>
                  <c:pt idx="1">
                    <c:v>33.8</c:v>
                  </c:pt>
                  <c:pt idx="2">
                    <c:v>34.2</c:v>
                  </c:pt>
                  <c:pt idx="3">
                    <c:v>34.6</c:v>
                  </c:pt>
                  <c:pt idx="4">
                    <c:v>38.6</c:v>
                  </c:pt>
                  <c:pt idx="5">
                    <c:v>36.9</c:v>
                  </c:pt>
                  <c:pt idx="7">
                    <c:v>32.9</c:v>
                  </c:pt>
                </c15:dlblRangeCache>
              </c15:datalabelsRange>
            </c:ext>
            <c:ext xmlns:c16="http://schemas.microsoft.com/office/drawing/2014/chart" uri="{C3380CC4-5D6E-409C-BE32-E72D297353CC}">
              <c16:uniqueId val="{00000011-BC70-4E5B-96D5-814833783B13}"/>
            </c:ext>
          </c:extLst>
        </c:ser>
        <c:ser>
          <c:idx val="2"/>
          <c:order val="2"/>
          <c:tx>
            <c:v>NIII</c:v>
          </c:tx>
          <c:spPr>
            <a:solidFill>
              <a:srgbClr val="9A528E"/>
            </a:solidFill>
          </c:spPr>
          <c:invertIfNegative val="0"/>
          <c:dLbls>
            <c:dLbl>
              <c:idx val="0"/>
              <c:tx>
                <c:rich>
                  <a:bodyPr/>
                  <a:lstStyle/>
                  <a:p>
                    <a:fld id="{22EAFB26-A88B-49ED-941A-8236A37DA9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C70-4E5B-96D5-814833783B13}"/>
                </c:ext>
              </c:extLst>
            </c:dLbl>
            <c:dLbl>
              <c:idx val="1"/>
              <c:tx>
                <c:rich>
                  <a:bodyPr/>
                  <a:lstStyle/>
                  <a:p>
                    <a:fld id="{224BB632-D26D-4E69-9929-B79F94DBA2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C70-4E5B-96D5-814833783B13}"/>
                </c:ext>
              </c:extLst>
            </c:dLbl>
            <c:dLbl>
              <c:idx val="2"/>
              <c:tx>
                <c:rich>
                  <a:bodyPr/>
                  <a:lstStyle/>
                  <a:p>
                    <a:fld id="{63000F0F-70EB-47DC-B26C-172F0948E5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C70-4E5B-96D5-814833783B13}"/>
                </c:ext>
              </c:extLst>
            </c:dLbl>
            <c:dLbl>
              <c:idx val="3"/>
              <c:tx>
                <c:rich>
                  <a:bodyPr/>
                  <a:lstStyle/>
                  <a:p>
                    <a:fld id="{C09BF931-6261-489C-A876-E892D9B8A9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C70-4E5B-96D5-814833783B13}"/>
                </c:ext>
              </c:extLst>
            </c:dLbl>
            <c:dLbl>
              <c:idx val="4"/>
              <c:tx>
                <c:rich>
                  <a:bodyPr/>
                  <a:lstStyle/>
                  <a:p>
                    <a:fld id="{D5B8A442-C66C-4639-9907-9169C1F82E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C70-4E5B-96D5-814833783B13}"/>
                </c:ext>
              </c:extLst>
            </c:dLbl>
            <c:dLbl>
              <c:idx val="5"/>
              <c:tx>
                <c:rich>
                  <a:bodyPr/>
                  <a:lstStyle/>
                  <a:p>
                    <a:fld id="{AC1EEBF6-AA7F-4F15-9115-015F64FE53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70-4E5B-96D5-814833783B13}"/>
                </c:ext>
              </c:extLst>
            </c:dLbl>
            <c:dLbl>
              <c:idx val="7"/>
              <c:tx>
                <c:rich>
                  <a:bodyPr/>
                  <a:lstStyle/>
                  <a:p>
                    <a:fld id="{A2DFDB81-6674-4159-ABAC-6B6E5817451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_REGION_CENTRO_!$G$2:$G$9</c:f>
              <c:numCache>
                <c:formatCode>General</c:formatCode>
                <c:ptCount val="8"/>
                <c:pt idx="0">
                  <c:v>13.7</c:v>
                </c:pt>
                <c:pt idx="1">
                  <c:v>14.1</c:v>
                </c:pt>
                <c:pt idx="2">
                  <c:v>15.8</c:v>
                </c:pt>
                <c:pt idx="3">
                  <c:v>16.899999999999999</c:v>
                </c:pt>
                <c:pt idx="4">
                  <c:v>17.600000000000001</c:v>
                </c:pt>
                <c:pt idx="5">
                  <c:v>23.6</c:v>
                </c:pt>
                <c:pt idx="7">
                  <c:v>15.1</c:v>
                </c:pt>
              </c:numCache>
            </c:numRef>
          </c:val>
          <c:extLst>
            <c:ext xmlns:c15="http://schemas.microsoft.com/office/drawing/2012/chart" uri="{02D57815-91ED-43cb-92C2-25804820EDAC}">
              <c15:datalabelsRange>
                <c15:f>_REGION_CENTRO_!$K$2:$K$9</c15:f>
                <c15:dlblRangeCache>
                  <c:ptCount val="8"/>
                  <c:pt idx="0">
                    <c:v>13.7</c:v>
                  </c:pt>
                  <c:pt idx="1">
                    <c:v>14.1</c:v>
                  </c:pt>
                  <c:pt idx="2">
                    <c:v>15.8</c:v>
                  </c:pt>
                  <c:pt idx="3">
                    <c:v>16.9</c:v>
                  </c:pt>
                  <c:pt idx="4">
                    <c:v>17.6</c:v>
                  </c:pt>
                  <c:pt idx="5">
                    <c:v>23.6</c:v>
                  </c:pt>
                  <c:pt idx="7">
                    <c:v>15.1</c:v>
                  </c:pt>
                </c15:dlblRangeCache>
              </c15:datalabelsRange>
            </c:ext>
            <c:ext xmlns:c16="http://schemas.microsoft.com/office/drawing/2014/chart" uri="{C3380CC4-5D6E-409C-BE32-E72D297353CC}">
              <c16:uniqueId val="{0000001A-BC70-4E5B-96D5-814833783B13}"/>
            </c:ext>
          </c:extLst>
        </c:ser>
        <c:ser>
          <c:idx val="3"/>
          <c:order val="3"/>
          <c:tx>
            <c:v>NIV</c:v>
          </c:tx>
          <c:spPr>
            <a:solidFill>
              <a:srgbClr val="862A77"/>
            </a:solidFill>
          </c:spPr>
          <c:invertIfNegative val="0"/>
          <c:dLbls>
            <c:dLbl>
              <c:idx val="0"/>
              <c:layout>
                <c:manualLayout>
                  <c:x val="3.8538748832866586E-2"/>
                  <c:y val="-1.182361586704599E-16"/>
                </c:manualLayout>
              </c:layout>
              <c:tx>
                <c:rich>
                  <a:bodyPr/>
                  <a:lstStyle/>
                  <a:p>
                    <a:fld id="{6FD849C0-C431-4CA2-9874-C7EA4FF2C6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BC70-4E5B-96D5-814833783B13}"/>
                </c:ext>
              </c:extLst>
            </c:dLbl>
            <c:dLbl>
              <c:idx val="1"/>
              <c:layout>
                <c:manualLayout>
                  <c:x val="3.5574229691876645E-2"/>
                  <c:y val="0"/>
                </c:manualLayout>
              </c:layout>
              <c:tx>
                <c:rich>
                  <a:bodyPr/>
                  <a:lstStyle/>
                  <a:p>
                    <a:fld id="{32AB94CE-022C-4E91-A045-38A5399291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BC70-4E5B-96D5-814833783B13}"/>
                </c:ext>
              </c:extLst>
            </c:dLbl>
            <c:dLbl>
              <c:idx val="2"/>
              <c:layout>
                <c:manualLayout>
                  <c:x val="3.8538748832866371E-2"/>
                  <c:y val="-1.182361586704599E-16"/>
                </c:manualLayout>
              </c:layout>
              <c:tx>
                <c:rich>
                  <a:bodyPr/>
                  <a:lstStyle/>
                  <a:p>
                    <a:fld id="{132CB689-EBF9-4C2C-97CE-2C2E95E2F9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C70-4E5B-96D5-814833783B13}"/>
                </c:ext>
              </c:extLst>
            </c:dLbl>
            <c:dLbl>
              <c:idx val="3"/>
              <c:layout>
                <c:manualLayout>
                  <c:x val="3.5574229691876645E-2"/>
                  <c:y val="-1.182361586704599E-16"/>
                </c:manualLayout>
              </c:layout>
              <c:tx>
                <c:rich>
                  <a:bodyPr/>
                  <a:lstStyle/>
                  <a:p>
                    <a:fld id="{A27D7003-5642-45A6-8F4B-0F1BBAC065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BC70-4E5B-96D5-814833783B13}"/>
                </c:ext>
              </c:extLst>
            </c:dLbl>
            <c:dLbl>
              <c:idx val="4"/>
              <c:layout>
                <c:manualLayout>
                  <c:x val="3.8538748832866371E-2"/>
                  <c:y val="-5.9118079335229948E-17"/>
                </c:manualLayout>
              </c:layout>
              <c:tx>
                <c:rich>
                  <a:bodyPr/>
                  <a:lstStyle/>
                  <a:p>
                    <a:fld id="{DA7F5736-0D36-4FBB-B1FD-2BCED28D7B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BC70-4E5B-96D5-814833783B13}"/>
                </c:ext>
              </c:extLst>
            </c:dLbl>
            <c:dLbl>
              <c:idx val="5"/>
              <c:layout>
                <c:manualLayout>
                  <c:x val="3.8538748832866482E-2"/>
                  <c:y val="-5.9118079335229948E-17"/>
                </c:manualLayout>
              </c:layout>
              <c:tx>
                <c:rich>
                  <a:bodyPr/>
                  <a:lstStyle/>
                  <a:p>
                    <a:fld id="{8BB8DFEE-2E5C-416D-B978-3DE5DACB38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C70-4E5B-96D5-814833783B13}"/>
                </c:ext>
              </c:extLst>
            </c:dLbl>
            <c:dLbl>
              <c:idx val="7"/>
              <c:layout>
                <c:manualLayout>
                  <c:x val="3.5574229691876645E-2"/>
                  <c:y val="0"/>
                </c:manualLayout>
              </c:layout>
              <c:tx>
                <c:rich>
                  <a:bodyPr/>
                  <a:lstStyle/>
                  <a:p>
                    <a:fld id="{4E1C5B6B-AA05-45C3-8D9E-2605888D56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BC70-4E5B-96D5-814833783B13}"/>
                </c:ext>
              </c:extLst>
            </c:dLbl>
            <c:dLbl>
              <c:idx val="8"/>
              <c:layout>
                <c:manualLayout>
                  <c:x val="3.5574229691876645E-2"/>
                  <c:y val="0"/>
                </c:manualLayout>
              </c:layout>
              <c:tx>
                <c:rich>
                  <a:bodyPr/>
                  <a:lstStyle/>
                  <a:p>
                    <a:fld id="{2757302B-3B94-4524-A7A2-52B2C340D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BC70-4E5B-96D5-814833783B13}"/>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_REGION_CENTRO_!$H$2:$H$9</c:f>
              <c:numCache>
                <c:formatCode>General</c:formatCode>
                <c:ptCount val="8"/>
                <c:pt idx="0">
                  <c:v>2.2999999999999998</c:v>
                </c:pt>
                <c:pt idx="1">
                  <c:v>2</c:v>
                </c:pt>
                <c:pt idx="2">
                  <c:v>2.6</c:v>
                </c:pt>
                <c:pt idx="3">
                  <c:v>3.3</c:v>
                </c:pt>
                <c:pt idx="4">
                  <c:v>2.7</c:v>
                </c:pt>
                <c:pt idx="5">
                  <c:v>5.8</c:v>
                </c:pt>
                <c:pt idx="7">
                  <c:v>2.8</c:v>
                </c:pt>
              </c:numCache>
            </c:numRef>
          </c:val>
          <c:extLst>
            <c:ext xmlns:c15="http://schemas.microsoft.com/office/drawing/2012/chart" uri="{02D57815-91ED-43cb-92C2-25804820EDAC}">
              <c15:datalabelsRange>
                <c15:f>_REGION_CENTRO_!$L$2:$L$9</c15:f>
                <c15:dlblRangeCache>
                  <c:ptCount val="8"/>
                  <c:pt idx="0">
                    <c:v>2.3</c:v>
                  </c:pt>
                  <c:pt idx="1">
                    <c:v>2.0</c:v>
                  </c:pt>
                  <c:pt idx="2">
                    <c:v>2.6</c:v>
                  </c:pt>
                  <c:pt idx="3">
                    <c:v>3.3˟</c:v>
                  </c:pt>
                  <c:pt idx="4">
                    <c:v>2.7</c:v>
                  </c:pt>
                  <c:pt idx="5">
                    <c:v>5.8</c:v>
                  </c:pt>
                  <c:pt idx="7">
                    <c:v>2.8</c:v>
                  </c:pt>
                </c15:dlblRangeCache>
              </c15:datalabelsRange>
            </c:ext>
            <c:ext xmlns:c16="http://schemas.microsoft.com/office/drawing/2014/chart" uri="{C3380CC4-5D6E-409C-BE32-E72D297353CC}">
              <c16:uniqueId val="{00000024-BC70-4E5B-96D5-814833783B1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_REGION_CENTRO_!$E$23</c:f>
              <c:strCache>
                <c:ptCount val="1"/>
                <c:pt idx="0">
                  <c:v>NI</c:v>
                </c:pt>
              </c:strCache>
            </c:strRef>
          </c:tx>
          <c:spPr>
            <a:solidFill>
              <a:srgbClr val="C8A8C8"/>
            </a:solidFill>
          </c:spPr>
          <c:invertIfNegative val="0"/>
          <c:dLbls>
            <c:dLbl>
              <c:idx val="0"/>
              <c:tx>
                <c:rich>
                  <a:bodyPr/>
                  <a:lstStyle/>
                  <a:p>
                    <a:fld id="{AC9D979C-6977-4F46-8944-7DF5756CE2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A34-4375-B023-29FC44E0B561}"/>
                </c:ext>
              </c:extLst>
            </c:dLbl>
            <c:dLbl>
              <c:idx val="1"/>
              <c:tx>
                <c:rich>
                  <a:bodyPr/>
                  <a:lstStyle/>
                  <a:p>
                    <a:fld id="{2026727B-72FE-4B4F-9BDE-08E61D4D44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34-4375-B023-29FC44E0B561}"/>
                </c:ext>
              </c:extLst>
            </c:dLbl>
            <c:dLbl>
              <c:idx val="2"/>
              <c:tx>
                <c:rich>
                  <a:bodyPr/>
                  <a:lstStyle/>
                  <a:p>
                    <a:fld id="{1D4A6F9A-C0F0-4A61-BC0D-64EECAA36B4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A34-4375-B023-29FC44E0B561}"/>
                </c:ext>
              </c:extLst>
            </c:dLbl>
            <c:dLbl>
              <c:idx val="3"/>
              <c:tx>
                <c:rich>
                  <a:bodyPr/>
                  <a:lstStyle/>
                  <a:p>
                    <a:fld id="{8F074A55-AAE9-4D8B-BB39-9F443684A2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A34-4375-B023-29FC44E0B561}"/>
                </c:ext>
              </c:extLst>
            </c:dLbl>
            <c:dLbl>
              <c:idx val="4"/>
              <c:tx>
                <c:rich>
                  <a:bodyPr/>
                  <a:lstStyle/>
                  <a:p>
                    <a:fld id="{A4C83D2F-7EAC-4161-B7BD-87671A9400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A34-4375-B023-29FC44E0B561}"/>
                </c:ext>
              </c:extLst>
            </c:dLbl>
            <c:dLbl>
              <c:idx val="5"/>
              <c:tx>
                <c:rich>
                  <a:bodyPr/>
                  <a:lstStyle/>
                  <a:p>
                    <a:fld id="{8F7265EC-74BC-42F2-8647-BC9329101A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4-4375-B023-29FC44E0B561}"/>
                </c:ext>
              </c:extLst>
            </c:dLbl>
            <c:dLbl>
              <c:idx val="7"/>
              <c:tx>
                <c:rich>
                  <a:bodyPr/>
                  <a:lstStyle/>
                  <a:p>
                    <a:fld id="{43F94DDE-7C3A-48C7-8258-2072CA24A4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_REGION_CENTRO_!$E$24:$E$31</c:f>
              <c:numCache>
                <c:formatCode>General</c:formatCode>
                <c:ptCount val="8"/>
                <c:pt idx="0">
                  <c:v>-64.599999999999994</c:v>
                </c:pt>
                <c:pt idx="1">
                  <c:v>-60.6</c:v>
                </c:pt>
                <c:pt idx="2">
                  <c:v>-55.1</c:v>
                </c:pt>
                <c:pt idx="3">
                  <c:v>-54.6</c:v>
                </c:pt>
                <c:pt idx="4">
                  <c:v>-54.6</c:v>
                </c:pt>
                <c:pt idx="5">
                  <c:v>-47.4</c:v>
                </c:pt>
                <c:pt idx="7">
                  <c:v>-59.1</c:v>
                </c:pt>
              </c:numCache>
            </c:numRef>
          </c:val>
          <c:extLst>
            <c:ext xmlns:c15="http://schemas.microsoft.com/office/drawing/2012/chart" uri="{02D57815-91ED-43cb-92C2-25804820EDAC}">
              <c15:datalabelsRange>
                <c15:f>_REGION_CENTRO_!$I$24:$I$31</c15:f>
                <c15:dlblRangeCache>
                  <c:ptCount val="8"/>
                  <c:pt idx="0">
                    <c:v>64.6</c:v>
                  </c:pt>
                  <c:pt idx="1">
                    <c:v>60.6</c:v>
                  </c:pt>
                  <c:pt idx="2">
                    <c:v>55.1</c:v>
                  </c:pt>
                  <c:pt idx="3">
                    <c:v>54.6</c:v>
                  </c:pt>
                  <c:pt idx="4">
                    <c:v>54.6</c:v>
                  </c:pt>
                  <c:pt idx="5">
                    <c:v>47.4</c:v>
                  </c:pt>
                  <c:pt idx="7">
                    <c:v>59.1</c:v>
                  </c:pt>
                </c15:dlblRangeCache>
              </c15:datalabelsRange>
            </c:ext>
            <c:ext xmlns:c16="http://schemas.microsoft.com/office/drawing/2014/chart" uri="{C3380CC4-5D6E-409C-BE32-E72D297353CC}">
              <c16:uniqueId val="{00000008-1A34-4375-B023-29FC44E0B561}"/>
            </c:ext>
          </c:extLst>
        </c:ser>
        <c:ser>
          <c:idx val="1"/>
          <c:order val="1"/>
          <c:tx>
            <c:strRef>
              <c:f>_REGION_CENTRO_!$F$23</c:f>
              <c:strCache>
                <c:ptCount val="1"/>
                <c:pt idx="0">
                  <c:v>NII</c:v>
                </c:pt>
              </c:strCache>
            </c:strRef>
          </c:tx>
          <c:spPr>
            <a:solidFill>
              <a:srgbClr val="B07CAA"/>
            </a:solidFill>
          </c:spPr>
          <c:invertIfNegative val="0"/>
          <c:dLbls>
            <c:dLbl>
              <c:idx val="0"/>
              <c:tx>
                <c:rich>
                  <a:bodyPr/>
                  <a:lstStyle/>
                  <a:p>
                    <a:fld id="{76C049CB-3A12-4F6A-82A6-2100F706C8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A34-4375-B023-29FC44E0B561}"/>
                </c:ext>
              </c:extLst>
            </c:dLbl>
            <c:dLbl>
              <c:idx val="1"/>
              <c:tx>
                <c:rich>
                  <a:bodyPr/>
                  <a:lstStyle/>
                  <a:p>
                    <a:fld id="{FE7F494B-89B6-4169-BDD7-7A80F9417D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A34-4375-B023-29FC44E0B561}"/>
                </c:ext>
              </c:extLst>
            </c:dLbl>
            <c:dLbl>
              <c:idx val="2"/>
              <c:tx>
                <c:rich>
                  <a:bodyPr/>
                  <a:lstStyle/>
                  <a:p>
                    <a:fld id="{FD663D4A-EC14-4FA0-88E7-6D2B0FA81E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A34-4375-B023-29FC44E0B561}"/>
                </c:ext>
              </c:extLst>
            </c:dLbl>
            <c:dLbl>
              <c:idx val="3"/>
              <c:tx>
                <c:rich>
                  <a:bodyPr/>
                  <a:lstStyle/>
                  <a:p>
                    <a:fld id="{92E92799-C151-430C-977B-2D058EC516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A34-4375-B023-29FC44E0B561}"/>
                </c:ext>
              </c:extLst>
            </c:dLbl>
            <c:dLbl>
              <c:idx val="4"/>
              <c:tx>
                <c:rich>
                  <a:bodyPr/>
                  <a:lstStyle/>
                  <a:p>
                    <a:fld id="{62721273-DD9B-43C8-9AAB-D578675260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A34-4375-B023-29FC44E0B561}"/>
                </c:ext>
              </c:extLst>
            </c:dLbl>
            <c:dLbl>
              <c:idx val="5"/>
              <c:tx>
                <c:rich>
                  <a:bodyPr/>
                  <a:lstStyle/>
                  <a:p>
                    <a:fld id="{AB0E8DB3-7D5F-4E48-83D2-3FA5F4309A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34-4375-B023-29FC44E0B561}"/>
                </c:ext>
              </c:extLst>
            </c:dLbl>
            <c:dLbl>
              <c:idx val="7"/>
              <c:tx>
                <c:rich>
                  <a:bodyPr/>
                  <a:lstStyle/>
                  <a:p>
                    <a:fld id="{A3E0C270-05B9-47CE-B2D5-3ECAFE0DDE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_REGION_CENTRO_!$F$24:$F$31</c:f>
              <c:numCache>
                <c:formatCode>General</c:formatCode>
                <c:ptCount val="8"/>
                <c:pt idx="0">
                  <c:v>17.100000000000001</c:v>
                </c:pt>
                <c:pt idx="1">
                  <c:v>18.8</c:v>
                </c:pt>
                <c:pt idx="2">
                  <c:v>19.3</c:v>
                </c:pt>
                <c:pt idx="3">
                  <c:v>19.5</c:v>
                </c:pt>
                <c:pt idx="4">
                  <c:v>20.2</c:v>
                </c:pt>
                <c:pt idx="5">
                  <c:v>20.399999999999999</c:v>
                </c:pt>
                <c:pt idx="7">
                  <c:v>17.899999999999999</c:v>
                </c:pt>
              </c:numCache>
            </c:numRef>
          </c:val>
          <c:extLst>
            <c:ext xmlns:c15="http://schemas.microsoft.com/office/drawing/2012/chart" uri="{02D57815-91ED-43cb-92C2-25804820EDAC}">
              <c15:datalabelsRange>
                <c15:f>_REGION_CENTRO_!$J$24:$J$31</c15:f>
                <c15:dlblRangeCache>
                  <c:ptCount val="8"/>
                  <c:pt idx="0">
                    <c:v>17.1</c:v>
                  </c:pt>
                  <c:pt idx="1">
                    <c:v>18.8</c:v>
                  </c:pt>
                  <c:pt idx="2">
                    <c:v>19.3</c:v>
                  </c:pt>
                  <c:pt idx="3">
                    <c:v>19.5</c:v>
                  </c:pt>
                  <c:pt idx="4">
                    <c:v>20.2</c:v>
                  </c:pt>
                  <c:pt idx="5">
                    <c:v>20.4</c:v>
                  </c:pt>
                  <c:pt idx="7">
                    <c:v>17.9</c:v>
                  </c:pt>
                </c15:dlblRangeCache>
              </c15:datalabelsRange>
            </c:ext>
            <c:ext xmlns:c16="http://schemas.microsoft.com/office/drawing/2014/chart" uri="{C3380CC4-5D6E-409C-BE32-E72D297353CC}">
              <c16:uniqueId val="{00000011-1A34-4375-B023-29FC44E0B561}"/>
            </c:ext>
          </c:extLst>
        </c:ser>
        <c:ser>
          <c:idx val="2"/>
          <c:order val="2"/>
          <c:tx>
            <c:strRef>
              <c:f>_REGION_CENTRO_!$G$23</c:f>
              <c:strCache>
                <c:ptCount val="1"/>
                <c:pt idx="0">
                  <c:v>NIII</c:v>
                </c:pt>
              </c:strCache>
            </c:strRef>
          </c:tx>
          <c:spPr>
            <a:solidFill>
              <a:srgbClr val="9A528E"/>
            </a:solidFill>
          </c:spPr>
          <c:invertIfNegative val="0"/>
          <c:dLbls>
            <c:dLbl>
              <c:idx val="0"/>
              <c:tx>
                <c:rich>
                  <a:bodyPr/>
                  <a:lstStyle/>
                  <a:p>
                    <a:fld id="{B41D3DC2-3084-4418-B623-ECC03DE42F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A34-4375-B023-29FC44E0B561}"/>
                </c:ext>
              </c:extLst>
            </c:dLbl>
            <c:dLbl>
              <c:idx val="1"/>
              <c:tx>
                <c:rich>
                  <a:bodyPr/>
                  <a:lstStyle/>
                  <a:p>
                    <a:fld id="{51DB22FE-1F82-4652-AD3C-1EF04DE5A0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A34-4375-B023-29FC44E0B561}"/>
                </c:ext>
              </c:extLst>
            </c:dLbl>
            <c:dLbl>
              <c:idx val="2"/>
              <c:tx>
                <c:rich>
                  <a:bodyPr/>
                  <a:lstStyle/>
                  <a:p>
                    <a:fld id="{0125A84B-BF43-47EF-B5AC-6397C24C06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A34-4375-B023-29FC44E0B561}"/>
                </c:ext>
              </c:extLst>
            </c:dLbl>
            <c:dLbl>
              <c:idx val="3"/>
              <c:tx>
                <c:rich>
                  <a:bodyPr/>
                  <a:lstStyle/>
                  <a:p>
                    <a:fld id="{0DED4E8F-7E6E-4A76-A742-3244E1BCEB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A34-4375-B023-29FC44E0B561}"/>
                </c:ext>
              </c:extLst>
            </c:dLbl>
            <c:dLbl>
              <c:idx val="4"/>
              <c:tx>
                <c:rich>
                  <a:bodyPr/>
                  <a:lstStyle/>
                  <a:p>
                    <a:fld id="{40CEBE43-F2E1-44B3-9CAD-7D8D422340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A34-4375-B023-29FC44E0B561}"/>
                </c:ext>
              </c:extLst>
            </c:dLbl>
            <c:dLbl>
              <c:idx val="5"/>
              <c:tx>
                <c:rich>
                  <a:bodyPr/>
                  <a:lstStyle/>
                  <a:p>
                    <a:fld id="{22BD04DE-145A-49A0-9FCA-B1CC0640A1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A34-4375-B023-29FC44E0B561}"/>
                </c:ext>
              </c:extLst>
            </c:dLbl>
            <c:dLbl>
              <c:idx val="7"/>
              <c:tx>
                <c:rich>
                  <a:bodyPr/>
                  <a:lstStyle/>
                  <a:p>
                    <a:fld id="{476A15D2-B195-4416-864F-D2A1CB5EA7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_REGION_CENTRO_!$G$24:$G$31</c:f>
              <c:numCache>
                <c:formatCode>General</c:formatCode>
                <c:ptCount val="8"/>
                <c:pt idx="0">
                  <c:v>12.6</c:v>
                </c:pt>
                <c:pt idx="1">
                  <c:v>14.5</c:v>
                </c:pt>
                <c:pt idx="2">
                  <c:v>16.5</c:v>
                </c:pt>
                <c:pt idx="3">
                  <c:v>16.3</c:v>
                </c:pt>
                <c:pt idx="4">
                  <c:v>17</c:v>
                </c:pt>
                <c:pt idx="5">
                  <c:v>19.5</c:v>
                </c:pt>
                <c:pt idx="7">
                  <c:v>14.8</c:v>
                </c:pt>
              </c:numCache>
            </c:numRef>
          </c:val>
          <c:extLst>
            <c:ext xmlns:c15="http://schemas.microsoft.com/office/drawing/2012/chart" uri="{02D57815-91ED-43cb-92C2-25804820EDAC}">
              <c15:datalabelsRange>
                <c15:f>_REGION_CENTRO_!$K$24:$K$31</c15:f>
                <c15:dlblRangeCache>
                  <c:ptCount val="8"/>
                  <c:pt idx="0">
                    <c:v>12.6</c:v>
                  </c:pt>
                  <c:pt idx="1">
                    <c:v>14.5</c:v>
                  </c:pt>
                  <c:pt idx="2">
                    <c:v>16.5</c:v>
                  </c:pt>
                  <c:pt idx="3">
                    <c:v>16.3</c:v>
                  </c:pt>
                  <c:pt idx="4">
                    <c:v>17.0</c:v>
                  </c:pt>
                  <c:pt idx="5">
                    <c:v>19.5</c:v>
                  </c:pt>
                  <c:pt idx="7">
                    <c:v>14.8</c:v>
                  </c:pt>
                </c15:dlblRangeCache>
              </c15:datalabelsRange>
            </c:ext>
            <c:ext xmlns:c16="http://schemas.microsoft.com/office/drawing/2014/chart" uri="{C3380CC4-5D6E-409C-BE32-E72D297353CC}">
              <c16:uniqueId val="{0000001A-1A34-4375-B023-29FC44E0B561}"/>
            </c:ext>
          </c:extLst>
        </c:ser>
        <c:ser>
          <c:idx val="3"/>
          <c:order val="3"/>
          <c:tx>
            <c:strRef>
              <c:f>_REGION_CENTRO_!$H$23</c:f>
              <c:strCache>
                <c:ptCount val="1"/>
                <c:pt idx="0">
                  <c:v>NIV</c:v>
                </c:pt>
              </c:strCache>
            </c:strRef>
          </c:tx>
          <c:spPr>
            <a:solidFill>
              <a:srgbClr val="862A77"/>
            </a:solidFill>
          </c:spPr>
          <c:invertIfNegative val="0"/>
          <c:dLbls>
            <c:dLbl>
              <c:idx val="0"/>
              <c:layout>
                <c:manualLayout>
                  <c:x val="3.6688888888888785E-2"/>
                  <c:y val="-1.182361586704599E-16"/>
                </c:manualLayout>
              </c:layout>
              <c:tx>
                <c:rich>
                  <a:bodyPr wrap="square" lIns="38100" tIns="19050" rIns="38100" bIns="19050" anchor="ctr">
                    <a:spAutoFit/>
                  </a:bodyPr>
                  <a:lstStyle/>
                  <a:p>
                    <a:pPr>
                      <a:defRPr b="1">
                        <a:solidFill>
                          <a:srgbClr val="9A2A77"/>
                        </a:solidFill>
                      </a:defRPr>
                    </a:pPr>
                    <a:fld id="{3752A805-CB52-4DF7-AF29-06318868A704}"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1A34-4375-B023-29FC44E0B561}"/>
                </c:ext>
              </c:extLst>
            </c:dLbl>
            <c:dLbl>
              <c:idx val="1"/>
              <c:layout>
                <c:manualLayout>
                  <c:x val="3.6688888888888785E-2"/>
                  <c:y val="0"/>
                </c:manualLayout>
              </c:layout>
              <c:tx>
                <c:rich>
                  <a:bodyPr wrap="square" lIns="38100" tIns="19050" rIns="38100" bIns="19050" anchor="ctr">
                    <a:spAutoFit/>
                  </a:bodyPr>
                  <a:lstStyle/>
                  <a:p>
                    <a:pPr>
                      <a:defRPr b="1">
                        <a:solidFill>
                          <a:srgbClr val="9A2A77"/>
                        </a:solidFill>
                      </a:defRPr>
                    </a:pPr>
                    <a:fld id="{A48FDD0F-39C6-4B0E-9A69-E150308EB328}"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1A34-4375-B023-29FC44E0B561}"/>
                </c:ext>
              </c:extLst>
            </c:dLbl>
            <c:dLbl>
              <c:idx val="2"/>
              <c:tx>
                <c:rich>
                  <a:bodyPr/>
                  <a:lstStyle/>
                  <a:p>
                    <a:fld id="{B1944B90-C66D-49AA-A724-14DE1823296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A34-4375-B023-29FC44E0B561}"/>
                </c:ext>
              </c:extLst>
            </c:dLbl>
            <c:dLbl>
              <c:idx val="3"/>
              <c:tx>
                <c:rich>
                  <a:bodyPr/>
                  <a:lstStyle/>
                  <a:p>
                    <a:fld id="{93C3C4AD-9A57-4AA4-96E0-BD23DFD928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A34-4375-B023-29FC44E0B561}"/>
                </c:ext>
              </c:extLst>
            </c:dLbl>
            <c:dLbl>
              <c:idx val="4"/>
              <c:tx>
                <c:rich>
                  <a:bodyPr/>
                  <a:lstStyle/>
                  <a:p>
                    <a:fld id="{1DFB4C97-F216-4B9C-A304-A259F45920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1A34-4375-B023-29FC44E0B561}"/>
                </c:ext>
              </c:extLst>
            </c:dLbl>
            <c:dLbl>
              <c:idx val="5"/>
              <c:tx>
                <c:rich>
                  <a:bodyPr/>
                  <a:lstStyle/>
                  <a:p>
                    <a:fld id="{29CB24FB-A1C3-45EC-B1EE-B490908908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A34-4375-B023-29FC44E0B561}"/>
                </c:ext>
              </c:extLst>
            </c:dLbl>
            <c:dLbl>
              <c:idx val="7"/>
              <c:tx>
                <c:rich>
                  <a:bodyPr/>
                  <a:lstStyle/>
                  <a:p>
                    <a:fld id="{5D0B72F8-713C-4EE2-A52D-50288AC627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_REGION_CENTRO_!$H$24:$H$31</c:f>
              <c:numCache>
                <c:formatCode>General</c:formatCode>
                <c:ptCount val="8"/>
                <c:pt idx="0">
                  <c:v>5.7</c:v>
                </c:pt>
                <c:pt idx="1">
                  <c:v>6.2</c:v>
                </c:pt>
                <c:pt idx="2">
                  <c:v>9.1</c:v>
                </c:pt>
                <c:pt idx="3">
                  <c:v>9.6</c:v>
                </c:pt>
                <c:pt idx="4">
                  <c:v>8.1999999999999993</c:v>
                </c:pt>
                <c:pt idx="5">
                  <c:v>12.7</c:v>
                </c:pt>
                <c:pt idx="7">
                  <c:v>8.1999999999999993</c:v>
                </c:pt>
              </c:numCache>
            </c:numRef>
          </c:val>
          <c:extLst>
            <c:ext xmlns:c15="http://schemas.microsoft.com/office/drawing/2012/chart" uri="{02D57815-91ED-43cb-92C2-25804820EDAC}">
              <c15:datalabelsRange>
                <c15:f>_REGION_CENTRO_!$L$24:$L$31</c15:f>
                <c15:dlblRangeCache>
                  <c:ptCount val="8"/>
                  <c:pt idx="0">
                    <c:v>5.7</c:v>
                  </c:pt>
                  <c:pt idx="1">
                    <c:v>6.2</c:v>
                  </c:pt>
                  <c:pt idx="2">
                    <c:v>9.1</c:v>
                  </c:pt>
                  <c:pt idx="3">
                    <c:v>9.6</c:v>
                  </c:pt>
                  <c:pt idx="4">
                    <c:v>8.2</c:v>
                  </c:pt>
                  <c:pt idx="5">
                    <c:v>12.7</c:v>
                  </c:pt>
                  <c:pt idx="7">
                    <c:v>8.2</c:v>
                  </c:pt>
                </c15:dlblRangeCache>
              </c15:datalabelsRange>
            </c:ext>
            <c:ext xmlns:c16="http://schemas.microsoft.com/office/drawing/2014/chart" uri="{C3380CC4-5D6E-409C-BE32-E72D297353CC}">
              <c16:uniqueId val="{00000023-1A34-4375-B023-29FC44E0B56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457</c:v>
                </c:pt>
                <c:pt idx="1">
                  <c:v>485</c:v>
                </c:pt>
                <c:pt idx="2">
                  <c:v>522</c:v>
                </c:pt>
                <c:pt idx="3">
                  <c:v>553</c:v>
                </c:pt>
              </c:numCache>
            </c:numRef>
          </c:val>
          <c:smooth val="0"/>
          <c:extLst>
            <c:ext xmlns:c16="http://schemas.microsoft.com/office/drawing/2014/chart" uri="{C3380CC4-5D6E-409C-BE32-E72D297353CC}">
              <c16:uniqueId val="{00000000-A99A-4C7C-AA08-E439CF71C034}"/>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469</c:v>
                </c:pt>
                <c:pt idx="1">
                  <c:v>499</c:v>
                </c:pt>
                <c:pt idx="2">
                  <c:v>527</c:v>
                </c:pt>
                <c:pt idx="3">
                  <c:v>558</c:v>
                </c:pt>
              </c:numCache>
            </c:numRef>
          </c:val>
          <c:smooth val="0"/>
          <c:extLst>
            <c:ext xmlns:c16="http://schemas.microsoft.com/office/drawing/2014/chart" uri="{C3380CC4-5D6E-409C-BE32-E72D297353CC}">
              <c16:uniqueId val="{00000000-196F-4B24-8519-8433C957116D}"/>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436</c:v>
                </c:pt>
                <c:pt idx="1">
                  <c:v>460</c:v>
                </c:pt>
                <c:pt idx="2">
                  <c:v>503</c:v>
                </c:pt>
                <c:pt idx="3">
                  <c:v>548</c:v>
                </c:pt>
              </c:numCache>
            </c:numRef>
          </c:val>
          <c:smooth val="0"/>
          <c:extLst>
            <c:ext xmlns:c16="http://schemas.microsoft.com/office/drawing/2014/chart" uri="{C3380CC4-5D6E-409C-BE32-E72D297353CC}">
              <c16:uniqueId val="{00000000-9F35-48B8-A521-D2C782289D49}"/>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456</c:v>
                </c:pt>
                <c:pt idx="1">
                  <c:v>477</c:v>
                </c:pt>
                <c:pt idx="2">
                  <c:v>511</c:v>
                </c:pt>
                <c:pt idx="3">
                  <c:v>551</c:v>
                </c:pt>
              </c:numCache>
            </c:numRef>
          </c:val>
          <c:smooth val="0"/>
          <c:extLst>
            <c:ext xmlns:c16="http://schemas.microsoft.com/office/drawing/2014/chart" uri="{C3380CC4-5D6E-409C-BE32-E72D297353CC}">
              <c16:uniqueId val="{00000000-EE69-45FF-AE74-4CF1975BBE6D}"/>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454</c:v>
                </c:pt>
                <c:pt idx="1">
                  <c:v>486</c:v>
                </c:pt>
                <c:pt idx="2">
                  <c:v>519</c:v>
                </c:pt>
                <c:pt idx="3">
                  <c:v>544</c:v>
                </c:pt>
              </c:numCache>
            </c:numRef>
          </c:val>
          <c:smooth val="0"/>
          <c:extLst>
            <c:ext xmlns:c16="http://schemas.microsoft.com/office/drawing/2014/chart" uri="{C3380CC4-5D6E-409C-BE32-E72D297353CC}">
              <c16:uniqueId val="{00000000-F2CF-4588-A315-2E81ACA8C041}"/>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466</c:v>
                </c:pt>
                <c:pt idx="1">
                  <c:v>495</c:v>
                </c:pt>
                <c:pt idx="2">
                  <c:v>526</c:v>
                </c:pt>
                <c:pt idx="3">
                  <c:v>554</c:v>
                </c:pt>
              </c:numCache>
            </c:numRef>
          </c:val>
          <c:smooth val="0"/>
          <c:extLst>
            <c:ext xmlns:c16="http://schemas.microsoft.com/office/drawing/2014/chart" uri="{C3380CC4-5D6E-409C-BE32-E72D297353CC}">
              <c16:uniqueId val="{00000000-1B7D-4E37-8D64-321CDA438CD6}"/>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B3AEB5E-0659-432D-B7B2-6F4792B91A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6E2-48B0-8C64-AE941CEA7548}"/>
                </c:ext>
              </c:extLst>
            </c:dLbl>
            <c:dLbl>
              <c:idx val="1"/>
              <c:tx>
                <c:rich>
                  <a:bodyPr/>
                  <a:lstStyle/>
                  <a:p>
                    <a:fld id="{135515A1-26A9-442E-A863-E2332EC8B1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6E2-48B0-8C64-AE941CEA754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E2-48B0-8C64-AE941CEA7548}"/>
                </c:ext>
              </c:extLst>
            </c:dLbl>
            <c:dLbl>
              <c:idx val="3"/>
              <c:tx>
                <c:rich>
                  <a:bodyPr/>
                  <a:lstStyle/>
                  <a:p>
                    <a:fld id="{16CB39CD-5050-4DF8-ACD2-33976AEED2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6E2-48B0-8C64-AE941CEA754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Puebla</c:v>
                </c:pt>
              </c:strCache>
            </c:strRef>
          </c:cat>
          <c:val>
            <c:numRef>
              <c:f>_SEXO_!$C$2:$C$5</c:f>
              <c:numCache>
                <c:formatCode>General</c:formatCode>
                <c:ptCount val="4"/>
                <c:pt idx="0">
                  <c:v>-54.4</c:v>
                </c:pt>
                <c:pt idx="1">
                  <c:v>-40.5</c:v>
                </c:pt>
                <c:pt idx="3">
                  <c:v>-47.4</c:v>
                </c:pt>
              </c:numCache>
            </c:numRef>
          </c:val>
          <c:extLst>
            <c:ext xmlns:c15="http://schemas.microsoft.com/office/drawing/2012/chart" uri="{02D57815-91ED-43cb-92C2-25804820EDAC}">
              <c15:datalabelsRange>
                <c15:f>_SEXO_!$G$2:$G$5</c15:f>
                <c15:dlblRangeCache>
                  <c:ptCount val="4"/>
                  <c:pt idx="0">
                    <c:v>54.4</c:v>
                  </c:pt>
                  <c:pt idx="1">
                    <c:v>40.5</c:v>
                  </c:pt>
                  <c:pt idx="3">
                    <c:v>47.4</c:v>
                  </c:pt>
                </c15:dlblRangeCache>
              </c15:datalabelsRange>
            </c:ext>
            <c:ext xmlns:c16="http://schemas.microsoft.com/office/drawing/2014/chart" uri="{C3380CC4-5D6E-409C-BE32-E72D297353CC}">
              <c16:uniqueId val="{00000004-46E2-48B0-8C64-AE941CEA7548}"/>
            </c:ext>
          </c:extLst>
        </c:ser>
        <c:ser>
          <c:idx val="1"/>
          <c:order val="1"/>
          <c:tx>
            <c:v>NII</c:v>
          </c:tx>
          <c:spPr>
            <a:solidFill>
              <a:srgbClr val="B07CAA"/>
            </a:solidFill>
          </c:spPr>
          <c:invertIfNegative val="0"/>
          <c:dLbls>
            <c:dLbl>
              <c:idx val="0"/>
              <c:tx>
                <c:rich>
                  <a:bodyPr/>
                  <a:lstStyle/>
                  <a:p>
                    <a:fld id="{20FE7D4A-9C9F-421A-88F0-2960D92EF5B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6E2-48B0-8C64-AE941CEA7548}"/>
                </c:ext>
              </c:extLst>
            </c:dLbl>
            <c:dLbl>
              <c:idx val="1"/>
              <c:tx>
                <c:rich>
                  <a:bodyPr/>
                  <a:lstStyle/>
                  <a:p>
                    <a:fld id="{ACD0F539-CAE4-4240-A024-A2FC7FEDEB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6E2-48B0-8C64-AE941CEA754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E2-48B0-8C64-AE941CEA7548}"/>
                </c:ext>
              </c:extLst>
            </c:dLbl>
            <c:dLbl>
              <c:idx val="3"/>
              <c:tx>
                <c:rich>
                  <a:bodyPr/>
                  <a:lstStyle/>
                  <a:p>
                    <a:fld id="{9D126DCB-72F1-48D7-A782-84676276F5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6E2-48B0-8C64-AE941CEA754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Puebla</c:v>
                </c:pt>
              </c:strCache>
            </c:strRef>
          </c:cat>
          <c:val>
            <c:numRef>
              <c:f>_SEXO_!$D$2:$D$5</c:f>
              <c:numCache>
                <c:formatCode>General</c:formatCode>
                <c:ptCount val="4"/>
                <c:pt idx="0">
                  <c:v>30.6</c:v>
                </c:pt>
                <c:pt idx="1">
                  <c:v>37.700000000000003</c:v>
                </c:pt>
                <c:pt idx="3">
                  <c:v>34.200000000000003</c:v>
                </c:pt>
              </c:numCache>
            </c:numRef>
          </c:val>
          <c:extLst>
            <c:ext xmlns:c15="http://schemas.microsoft.com/office/drawing/2012/chart" uri="{02D57815-91ED-43cb-92C2-25804820EDAC}">
              <c15:datalabelsRange>
                <c15:f>_SEXO_!$H$2:$H$5</c15:f>
                <c15:dlblRangeCache>
                  <c:ptCount val="4"/>
                  <c:pt idx="0">
                    <c:v>30.6</c:v>
                  </c:pt>
                  <c:pt idx="1">
                    <c:v>37.7</c:v>
                  </c:pt>
                  <c:pt idx="3">
                    <c:v>34.2</c:v>
                  </c:pt>
                </c15:dlblRangeCache>
              </c15:datalabelsRange>
            </c:ext>
            <c:ext xmlns:c16="http://schemas.microsoft.com/office/drawing/2014/chart" uri="{C3380CC4-5D6E-409C-BE32-E72D297353CC}">
              <c16:uniqueId val="{00000009-46E2-48B0-8C64-AE941CEA7548}"/>
            </c:ext>
          </c:extLst>
        </c:ser>
        <c:ser>
          <c:idx val="2"/>
          <c:order val="2"/>
          <c:tx>
            <c:v>NIII</c:v>
          </c:tx>
          <c:spPr>
            <a:solidFill>
              <a:srgbClr val="9A528E"/>
            </a:solidFill>
          </c:spPr>
          <c:invertIfNegative val="0"/>
          <c:dLbls>
            <c:dLbl>
              <c:idx val="0"/>
              <c:tx>
                <c:rich>
                  <a:bodyPr/>
                  <a:lstStyle/>
                  <a:p>
                    <a:fld id="{8D455563-F0D3-4587-8FF5-6A2E3A1E49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6E2-48B0-8C64-AE941CEA7548}"/>
                </c:ext>
              </c:extLst>
            </c:dLbl>
            <c:dLbl>
              <c:idx val="1"/>
              <c:tx>
                <c:rich>
                  <a:bodyPr/>
                  <a:lstStyle/>
                  <a:p>
                    <a:fld id="{779BE833-4C6A-44FD-963A-89E12DDDDC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6E2-48B0-8C64-AE941CEA754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E2-48B0-8C64-AE941CEA7548}"/>
                </c:ext>
              </c:extLst>
            </c:dLbl>
            <c:dLbl>
              <c:idx val="3"/>
              <c:tx>
                <c:rich>
                  <a:bodyPr/>
                  <a:lstStyle/>
                  <a:p>
                    <a:fld id="{2D72AA44-5A66-4AEE-93A3-9530E11DFD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6E2-48B0-8C64-AE941CEA754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Puebla</c:v>
                </c:pt>
              </c:strCache>
            </c:strRef>
          </c:cat>
          <c:val>
            <c:numRef>
              <c:f>_SEXO_!$E$2:$E$5</c:f>
              <c:numCache>
                <c:formatCode>General</c:formatCode>
                <c:ptCount val="4"/>
                <c:pt idx="0">
                  <c:v>12.9</c:v>
                </c:pt>
                <c:pt idx="1">
                  <c:v>18.600000000000001</c:v>
                </c:pt>
                <c:pt idx="3">
                  <c:v>15.8</c:v>
                </c:pt>
              </c:numCache>
            </c:numRef>
          </c:val>
          <c:extLst>
            <c:ext xmlns:c15="http://schemas.microsoft.com/office/drawing/2012/chart" uri="{02D57815-91ED-43cb-92C2-25804820EDAC}">
              <c15:datalabelsRange>
                <c15:f>_SEXO_!$I$2:$I$5</c15:f>
                <c15:dlblRangeCache>
                  <c:ptCount val="4"/>
                  <c:pt idx="0">
                    <c:v>12.9</c:v>
                  </c:pt>
                  <c:pt idx="1">
                    <c:v>18.6</c:v>
                  </c:pt>
                  <c:pt idx="3">
                    <c:v>15.8</c:v>
                  </c:pt>
                </c15:dlblRangeCache>
              </c15:datalabelsRange>
            </c:ext>
            <c:ext xmlns:c16="http://schemas.microsoft.com/office/drawing/2014/chart" uri="{C3380CC4-5D6E-409C-BE32-E72D297353CC}">
              <c16:uniqueId val="{0000000E-46E2-48B0-8C64-AE941CEA7548}"/>
            </c:ext>
          </c:extLst>
        </c:ser>
        <c:ser>
          <c:idx val="3"/>
          <c:order val="3"/>
          <c:tx>
            <c:v>NIV</c:v>
          </c:tx>
          <c:spPr>
            <a:solidFill>
              <a:srgbClr val="862A77"/>
            </a:solidFill>
          </c:spPr>
          <c:invertIfNegative val="0"/>
          <c:dLbls>
            <c:dLbl>
              <c:idx val="0"/>
              <c:layout>
                <c:manualLayout>
                  <c:x val="2.5757575757575757E-2"/>
                  <c:y val="0"/>
                </c:manualLayout>
              </c:layout>
              <c:tx>
                <c:rich>
                  <a:bodyPr/>
                  <a:lstStyle/>
                  <a:p>
                    <a:fld id="{DB033936-A7F7-4254-9CC9-D93EB78BCE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6E2-48B0-8C64-AE941CEA7548}"/>
                </c:ext>
              </c:extLst>
            </c:dLbl>
            <c:dLbl>
              <c:idx val="1"/>
              <c:layout>
                <c:manualLayout>
                  <c:x val="2.8787878787878678E-2"/>
                  <c:y val="0"/>
                </c:manualLayout>
              </c:layout>
              <c:tx>
                <c:rich>
                  <a:bodyPr/>
                  <a:lstStyle/>
                  <a:p>
                    <a:fld id="{0E401B70-A6B7-4830-9EAB-29D887C238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6E2-48B0-8C64-AE941CEA754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E2-48B0-8C64-AE941CEA7548}"/>
                </c:ext>
              </c:extLst>
            </c:dLbl>
            <c:dLbl>
              <c:idx val="3"/>
              <c:layout>
                <c:manualLayout>
                  <c:x val="2.2727272727272728E-2"/>
                  <c:y val="0"/>
                </c:manualLayout>
              </c:layout>
              <c:tx>
                <c:rich>
                  <a:bodyPr/>
                  <a:lstStyle/>
                  <a:p>
                    <a:fld id="{BAE8973B-9CB8-45FC-9297-1CFA80897F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6E2-48B0-8C64-AE941CEA7548}"/>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Puebla</c:v>
                </c:pt>
              </c:strCache>
            </c:strRef>
          </c:cat>
          <c:val>
            <c:numRef>
              <c:f>_SEXO_!$F$2:$F$5</c:f>
              <c:numCache>
                <c:formatCode>General</c:formatCode>
                <c:ptCount val="4"/>
                <c:pt idx="0">
                  <c:v>2</c:v>
                </c:pt>
                <c:pt idx="1">
                  <c:v>3.2</c:v>
                </c:pt>
                <c:pt idx="3">
                  <c:v>2.6</c:v>
                </c:pt>
              </c:numCache>
            </c:numRef>
          </c:val>
          <c:extLst>
            <c:ext xmlns:c15="http://schemas.microsoft.com/office/drawing/2012/chart" uri="{02D57815-91ED-43cb-92C2-25804820EDAC}">
              <c15:datalabelsRange>
                <c15:f>_SEXO_!$J$2:$J$5</c15:f>
                <c15:dlblRangeCache>
                  <c:ptCount val="4"/>
                  <c:pt idx="0">
                    <c:v>2.0˟</c:v>
                  </c:pt>
                  <c:pt idx="1">
                    <c:v>3.2˟</c:v>
                  </c:pt>
                  <c:pt idx="3">
                    <c:v>2.6</c:v>
                  </c:pt>
                </c15:dlblRangeCache>
              </c15:datalabelsRange>
            </c:ext>
            <c:ext xmlns:c16="http://schemas.microsoft.com/office/drawing/2014/chart" uri="{C3380CC4-5D6E-409C-BE32-E72D297353CC}">
              <c16:uniqueId val="{00000013-46E2-48B0-8C64-AE941CEA7548}"/>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4CA2DED-B4D1-47DB-92F7-D2478866ED5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C3A-40F6-92A8-3940F2DE8127}"/>
                </c:ext>
              </c:extLst>
            </c:dLbl>
            <c:dLbl>
              <c:idx val="1"/>
              <c:tx>
                <c:rich>
                  <a:bodyPr/>
                  <a:lstStyle/>
                  <a:p>
                    <a:fld id="{0D0B2F8E-C3F8-439B-AD39-19773D2154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C3A-40F6-92A8-3940F2DE812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3A-40F6-92A8-3940F2DE8127}"/>
                </c:ext>
              </c:extLst>
            </c:dLbl>
            <c:dLbl>
              <c:idx val="3"/>
              <c:tx>
                <c:rich>
                  <a:bodyPr/>
                  <a:lstStyle/>
                  <a:p>
                    <a:fld id="{94AF6CBC-CD0F-415F-8098-693EC50D11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C3A-40F6-92A8-3940F2DE812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Puebla</c:v>
                </c:pt>
              </c:strCache>
            </c:strRef>
          </c:cat>
          <c:val>
            <c:numRef>
              <c:f>_SEXO_!$C$28:$C$31</c:f>
              <c:numCache>
                <c:formatCode>General</c:formatCode>
                <c:ptCount val="4"/>
                <c:pt idx="0">
                  <c:v>-57.7</c:v>
                </c:pt>
                <c:pt idx="1">
                  <c:v>-52.5</c:v>
                </c:pt>
                <c:pt idx="3">
                  <c:v>-55.1</c:v>
                </c:pt>
              </c:numCache>
            </c:numRef>
          </c:val>
          <c:extLst>
            <c:ext xmlns:c15="http://schemas.microsoft.com/office/drawing/2012/chart" uri="{02D57815-91ED-43cb-92C2-25804820EDAC}">
              <c15:datalabelsRange>
                <c15:f>_SEXO_!$G$28:$G$31</c15:f>
                <c15:dlblRangeCache>
                  <c:ptCount val="4"/>
                  <c:pt idx="0">
                    <c:v>57.7</c:v>
                  </c:pt>
                  <c:pt idx="1">
                    <c:v>52.5</c:v>
                  </c:pt>
                  <c:pt idx="3">
                    <c:v>55.1</c:v>
                  </c:pt>
                </c15:dlblRangeCache>
              </c15:datalabelsRange>
            </c:ext>
            <c:ext xmlns:c16="http://schemas.microsoft.com/office/drawing/2014/chart" uri="{C3380CC4-5D6E-409C-BE32-E72D297353CC}">
              <c16:uniqueId val="{00000004-2C3A-40F6-92A8-3940F2DE8127}"/>
            </c:ext>
          </c:extLst>
        </c:ser>
        <c:ser>
          <c:idx val="1"/>
          <c:order val="1"/>
          <c:tx>
            <c:v>NII</c:v>
          </c:tx>
          <c:spPr>
            <a:solidFill>
              <a:srgbClr val="B07CAA"/>
            </a:solidFill>
          </c:spPr>
          <c:invertIfNegative val="0"/>
          <c:dLbls>
            <c:dLbl>
              <c:idx val="0"/>
              <c:tx>
                <c:rich>
                  <a:bodyPr/>
                  <a:lstStyle/>
                  <a:p>
                    <a:fld id="{49BEA0E6-D7C6-4ABB-997A-6139CEE7E7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C3A-40F6-92A8-3940F2DE8127}"/>
                </c:ext>
              </c:extLst>
            </c:dLbl>
            <c:dLbl>
              <c:idx val="1"/>
              <c:tx>
                <c:rich>
                  <a:bodyPr/>
                  <a:lstStyle/>
                  <a:p>
                    <a:fld id="{02D9AD3D-0365-4E76-A867-E86EB1EE3A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C3A-40F6-92A8-3940F2DE812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3A-40F6-92A8-3940F2DE8127}"/>
                </c:ext>
              </c:extLst>
            </c:dLbl>
            <c:dLbl>
              <c:idx val="3"/>
              <c:tx>
                <c:rich>
                  <a:bodyPr/>
                  <a:lstStyle/>
                  <a:p>
                    <a:fld id="{C9EAE60A-564D-44EE-B6D5-D8F8147F41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C3A-40F6-92A8-3940F2DE812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Puebla</c:v>
                </c:pt>
              </c:strCache>
            </c:strRef>
          </c:cat>
          <c:val>
            <c:numRef>
              <c:f>_SEXO_!$D$28:$D$31</c:f>
              <c:numCache>
                <c:formatCode>General</c:formatCode>
                <c:ptCount val="4"/>
                <c:pt idx="0">
                  <c:v>17.7</c:v>
                </c:pt>
                <c:pt idx="1">
                  <c:v>21</c:v>
                </c:pt>
                <c:pt idx="3">
                  <c:v>19.3</c:v>
                </c:pt>
              </c:numCache>
            </c:numRef>
          </c:val>
          <c:extLst>
            <c:ext xmlns:c15="http://schemas.microsoft.com/office/drawing/2012/chart" uri="{02D57815-91ED-43cb-92C2-25804820EDAC}">
              <c15:datalabelsRange>
                <c15:f>_SEXO_!$H$28:$H$31</c15:f>
                <c15:dlblRangeCache>
                  <c:ptCount val="4"/>
                  <c:pt idx="0">
                    <c:v>17.7</c:v>
                  </c:pt>
                  <c:pt idx="1">
                    <c:v>21.0</c:v>
                  </c:pt>
                  <c:pt idx="3">
                    <c:v>19.3</c:v>
                  </c:pt>
                </c15:dlblRangeCache>
              </c15:datalabelsRange>
            </c:ext>
            <c:ext xmlns:c16="http://schemas.microsoft.com/office/drawing/2014/chart" uri="{C3380CC4-5D6E-409C-BE32-E72D297353CC}">
              <c16:uniqueId val="{00000009-2C3A-40F6-92A8-3940F2DE8127}"/>
            </c:ext>
          </c:extLst>
        </c:ser>
        <c:ser>
          <c:idx val="2"/>
          <c:order val="2"/>
          <c:tx>
            <c:v>NIII</c:v>
          </c:tx>
          <c:spPr>
            <a:solidFill>
              <a:srgbClr val="9A528E"/>
            </a:solidFill>
          </c:spPr>
          <c:invertIfNegative val="0"/>
          <c:dLbls>
            <c:dLbl>
              <c:idx val="0"/>
              <c:tx>
                <c:rich>
                  <a:bodyPr/>
                  <a:lstStyle/>
                  <a:p>
                    <a:fld id="{0C9EE1F2-8E21-4BE4-BD74-72813B9199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C3A-40F6-92A8-3940F2DE8127}"/>
                </c:ext>
              </c:extLst>
            </c:dLbl>
            <c:dLbl>
              <c:idx val="1"/>
              <c:tx>
                <c:rich>
                  <a:bodyPr/>
                  <a:lstStyle/>
                  <a:p>
                    <a:fld id="{E513D93D-F1B4-4C54-B7FF-8446E62CB9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C3A-40F6-92A8-3940F2DE812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3A-40F6-92A8-3940F2DE8127}"/>
                </c:ext>
              </c:extLst>
            </c:dLbl>
            <c:dLbl>
              <c:idx val="3"/>
              <c:tx>
                <c:rich>
                  <a:bodyPr/>
                  <a:lstStyle/>
                  <a:p>
                    <a:fld id="{C8A6B509-489B-403D-A453-AA47990DA30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C3A-40F6-92A8-3940F2DE812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Puebla</c:v>
                </c:pt>
              </c:strCache>
            </c:strRef>
          </c:cat>
          <c:val>
            <c:numRef>
              <c:f>_SEXO_!$E$28:$E$31</c:f>
              <c:numCache>
                <c:formatCode>General</c:formatCode>
                <c:ptCount val="4"/>
                <c:pt idx="0">
                  <c:v>15.8</c:v>
                </c:pt>
                <c:pt idx="1">
                  <c:v>17.3</c:v>
                </c:pt>
                <c:pt idx="3">
                  <c:v>16.5</c:v>
                </c:pt>
              </c:numCache>
            </c:numRef>
          </c:val>
          <c:extLst>
            <c:ext xmlns:c15="http://schemas.microsoft.com/office/drawing/2012/chart" uri="{02D57815-91ED-43cb-92C2-25804820EDAC}">
              <c15:datalabelsRange>
                <c15:f>_SEXO_!$I$28:$I$31</c15:f>
                <c15:dlblRangeCache>
                  <c:ptCount val="4"/>
                  <c:pt idx="0">
                    <c:v>15.8</c:v>
                  </c:pt>
                  <c:pt idx="1">
                    <c:v>17.3</c:v>
                  </c:pt>
                  <c:pt idx="3">
                    <c:v>16.5</c:v>
                  </c:pt>
                </c15:dlblRangeCache>
              </c15:datalabelsRange>
            </c:ext>
            <c:ext xmlns:c16="http://schemas.microsoft.com/office/drawing/2014/chart" uri="{C3380CC4-5D6E-409C-BE32-E72D297353CC}">
              <c16:uniqueId val="{0000000E-2C3A-40F6-92A8-3940F2DE8127}"/>
            </c:ext>
          </c:extLst>
        </c:ser>
        <c:ser>
          <c:idx val="3"/>
          <c:order val="3"/>
          <c:tx>
            <c:v>NIV</c:v>
          </c:tx>
          <c:spPr>
            <a:solidFill>
              <a:srgbClr val="862A77"/>
            </a:solidFill>
          </c:spPr>
          <c:invertIfNegative val="0"/>
          <c:dLbls>
            <c:dLbl>
              <c:idx val="0"/>
              <c:tx>
                <c:rich>
                  <a:bodyPr/>
                  <a:lstStyle/>
                  <a:p>
                    <a:fld id="{3F467C16-3073-4689-8C47-2E805FE399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C3A-40F6-92A8-3940F2DE8127}"/>
                </c:ext>
              </c:extLst>
            </c:dLbl>
            <c:dLbl>
              <c:idx val="1"/>
              <c:tx>
                <c:rich>
                  <a:bodyPr/>
                  <a:lstStyle/>
                  <a:p>
                    <a:fld id="{E941D6BE-5BEC-4E2E-B3BD-EAD33EDAAA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C3A-40F6-92A8-3940F2DE812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3A-40F6-92A8-3940F2DE8127}"/>
                </c:ext>
              </c:extLst>
            </c:dLbl>
            <c:dLbl>
              <c:idx val="3"/>
              <c:tx>
                <c:rich>
                  <a:bodyPr/>
                  <a:lstStyle/>
                  <a:p>
                    <a:fld id="{0AB699F6-FEBB-4D6D-A348-AF00EDA2A9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C3A-40F6-92A8-3940F2DE812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Puebla</c:v>
                </c:pt>
              </c:strCache>
            </c:strRef>
          </c:cat>
          <c:val>
            <c:numRef>
              <c:f>_SEXO_!$F$28:$F$31</c:f>
              <c:numCache>
                <c:formatCode>General</c:formatCode>
                <c:ptCount val="4"/>
                <c:pt idx="0">
                  <c:v>8.8000000000000007</c:v>
                </c:pt>
                <c:pt idx="1">
                  <c:v>9.3000000000000007</c:v>
                </c:pt>
                <c:pt idx="3">
                  <c:v>9.1</c:v>
                </c:pt>
              </c:numCache>
            </c:numRef>
          </c:val>
          <c:extLst>
            <c:ext xmlns:c15="http://schemas.microsoft.com/office/drawing/2012/chart" uri="{02D57815-91ED-43cb-92C2-25804820EDAC}">
              <c15:datalabelsRange>
                <c15:f>_SEXO_!$J$28:$J$31</c15:f>
                <c15:dlblRangeCache>
                  <c:ptCount val="4"/>
                  <c:pt idx="0">
                    <c:v>8.8</c:v>
                  </c:pt>
                  <c:pt idx="1">
                    <c:v>9.3</c:v>
                  </c:pt>
                  <c:pt idx="3">
                    <c:v>9.1</c:v>
                  </c:pt>
                </c15:dlblRangeCache>
              </c15:datalabelsRange>
            </c:ext>
            <c:ext xmlns:c16="http://schemas.microsoft.com/office/drawing/2014/chart" uri="{C3380CC4-5D6E-409C-BE32-E72D297353CC}">
              <c16:uniqueId val="{00000013-2C3A-40F6-92A8-3940F2DE8127}"/>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204-42C3-8C2E-8D14DC4CBC50}"/>
              </c:ext>
            </c:extLst>
          </c:dPt>
          <c:dPt>
            <c:idx val="3"/>
            <c:marker>
              <c:spPr>
                <a:solidFill>
                  <a:srgbClr val="002060"/>
                </a:solidFill>
                <a:ln>
                  <a:noFill/>
                </a:ln>
              </c:spPr>
            </c:marker>
            <c:bubble3D val="0"/>
            <c:extLst>
              <c:ext xmlns:c16="http://schemas.microsoft.com/office/drawing/2014/chart" uri="{C3380CC4-5D6E-409C-BE32-E72D297353CC}">
                <c16:uniqueId val="{00000001-7204-42C3-8C2E-8D14DC4CBC50}"/>
              </c:ext>
            </c:extLst>
          </c:dPt>
          <c:dPt>
            <c:idx val="5"/>
            <c:marker>
              <c:spPr>
                <a:solidFill>
                  <a:srgbClr val="002060"/>
                </a:solidFill>
                <a:ln>
                  <a:noFill/>
                </a:ln>
              </c:spPr>
            </c:marker>
            <c:bubble3D val="0"/>
            <c:extLst>
              <c:ext xmlns:c16="http://schemas.microsoft.com/office/drawing/2014/chart" uri="{C3380CC4-5D6E-409C-BE32-E72D297353CC}">
                <c16:uniqueId val="{00000002-7204-42C3-8C2E-8D14DC4CBC50}"/>
              </c:ext>
            </c:extLst>
          </c:dPt>
          <c:cat>
            <c:multiLvlStrRef>
              <c:f>_SEXO_INT_!$B$2:$C$7</c:f>
              <c:multiLvlStrCache>
                <c:ptCount val="6"/>
                <c:lvl>
                  <c:pt idx="0">
                    <c:v>2015</c:v>
                  </c:pt>
                  <c:pt idx="1">
                    <c:v>2018</c:v>
                  </c:pt>
                  <c:pt idx="2">
                    <c:v>2015</c:v>
                  </c:pt>
                  <c:pt idx="3">
                    <c:v>2018</c:v>
                  </c:pt>
                  <c:pt idx="4">
                    <c:v>2015</c:v>
                  </c:pt>
                  <c:pt idx="5">
                    <c:v>2018</c:v>
                  </c:pt>
                </c:lvl>
                <c:lvl>
                  <c:pt idx="0">
                    <c:v>Puebla</c:v>
                  </c:pt>
                  <c:pt idx="2">
                    <c:v>Hombre</c:v>
                  </c:pt>
                  <c:pt idx="4">
                    <c:v>Mujer</c:v>
                  </c:pt>
                </c:lvl>
              </c:multiLvlStrCache>
            </c:multiLvlStrRef>
          </c:cat>
          <c:val>
            <c:numRef>
              <c:f>_SEXO_INT_!$D$2:$D$7</c:f>
              <c:numCache>
                <c:formatCode>General</c:formatCode>
                <c:ptCount val="6"/>
                <c:pt idx="0">
                  <c:v>486.851</c:v>
                </c:pt>
                <c:pt idx="1">
                  <c:v>494.25400000000002</c:v>
                </c:pt>
                <c:pt idx="2">
                  <c:v>475.25900000000001</c:v>
                </c:pt>
                <c:pt idx="3">
                  <c:v>477.86099999999999</c:v>
                </c:pt>
                <c:pt idx="4">
                  <c:v>494.06</c:v>
                </c:pt>
                <c:pt idx="5">
                  <c:v>508.05500000000001</c:v>
                </c:pt>
              </c:numCache>
            </c:numRef>
          </c:val>
          <c:smooth val="0"/>
          <c:extLst>
            <c:ext xmlns:c16="http://schemas.microsoft.com/office/drawing/2014/chart" uri="{C3380CC4-5D6E-409C-BE32-E72D297353CC}">
              <c16:uniqueId val="{00000003-7204-42C3-8C2E-8D14DC4CBC5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204-42C3-8C2E-8D14DC4CBC50}"/>
              </c:ext>
            </c:extLst>
          </c:dPt>
          <c:dPt>
            <c:idx val="3"/>
            <c:marker>
              <c:spPr>
                <a:solidFill>
                  <a:srgbClr val="002060"/>
                </a:solidFill>
                <a:ln>
                  <a:noFill/>
                </a:ln>
              </c:spPr>
            </c:marker>
            <c:bubble3D val="0"/>
            <c:extLst>
              <c:ext xmlns:c16="http://schemas.microsoft.com/office/drawing/2014/chart" uri="{C3380CC4-5D6E-409C-BE32-E72D297353CC}">
                <c16:uniqueId val="{00000005-7204-42C3-8C2E-8D14DC4CBC50}"/>
              </c:ext>
            </c:extLst>
          </c:dPt>
          <c:dPt>
            <c:idx val="5"/>
            <c:marker>
              <c:spPr>
                <a:solidFill>
                  <a:srgbClr val="002060"/>
                </a:solidFill>
                <a:ln>
                  <a:noFill/>
                </a:ln>
              </c:spPr>
            </c:marker>
            <c:bubble3D val="0"/>
            <c:extLst>
              <c:ext xmlns:c16="http://schemas.microsoft.com/office/drawing/2014/chart" uri="{C3380CC4-5D6E-409C-BE32-E72D297353CC}">
                <c16:uniqueId val="{00000006-7204-42C3-8C2E-8D14DC4CBC50}"/>
              </c:ext>
            </c:extLst>
          </c:dPt>
          <c:cat>
            <c:multiLvlStrRef>
              <c:f>_SEXO_INT_!$B$2:$C$7</c:f>
              <c:multiLvlStrCache>
                <c:ptCount val="6"/>
                <c:lvl>
                  <c:pt idx="0">
                    <c:v>2015</c:v>
                  </c:pt>
                  <c:pt idx="1">
                    <c:v>2018</c:v>
                  </c:pt>
                  <c:pt idx="2">
                    <c:v>2015</c:v>
                  </c:pt>
                  <c:pt idx="3">
                    <c:v>2018</c:v>
                  </c:pt>
                  <c:pt idx="4">
                    <c:v>2015</c:v>
                  </c:pt>
                  <c:pt idx="5">
                    <c:v>2018</c:v>
                  </c:pt>
                </c:lvl>
                <c:lvl>
                  <c:pt idx="0">
                    <c:v>Puebla</c:v>
                  </c:pt>
                  <c:pt idx="2">
                    <c:v>Hombre</c:v>
                  </c:pt>
                  <c:pt idx="4">
                    <c:v>Mujer</c:v>
                  </c:pt>
                </c:lvl>
              </c:multiLvlStrCache>
            </c:multiLvlStrRef>
          </c:cat>
          <c:val>
            <c:numRef>
              <c:f>_SEXO_INT_!$E$2:$E$7</c:f>
              <c:numCache>
                <c:formatCode>General</c:formatCode>
                <c:ptCount val="6"/>
                <c:pt idx="0">
                  <c:v>507.149</c:v>
                </c:pt>
                <c:pt idx="1">
                  <c:v>515.74599999999998</c:v>
                </c:pt>
                <c:pt idx="2">
                  <c:v>498.74099999999999</c:v>
                </c:pt>
                <c:pt idx="3">
                  <c:v>502.13900000000001</c:v>
                </c:pt>
                <c:pt idx="4">
                  <c:v>517.94000000000005</c:v>
                </c:pt>
                <c:pt idx="5">
                  <c:v>529.94500000000005</c:v>
                </c:pt>
              </c:numCache>
            </c:numRef>
          </c:val>
          <c:smooth val="0"/>
          <c:extLst>
            <c:ext xmlns:c16="http://schemas.microsoft.com/office/drawing/2014/chart" uri="{C3380CC4-5D6E-409C-BE32-E72D297353CC}">
              <c16:uniqueId val="{00000007-7204-42C3-8C2E-8D14DC4CBC50}"/>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204-42C3-8C2E-8D14DC4CBC50}"/>
              </c:ext>
            </c:extLst>
          </c:dPt>
          <c:dPt>
            <c:idx val="3"/>
            <c:marker>
              <c:spPr>
                <a:solidFill>
                  <a:srgbClr val="002060"/>
                </a:solidFill>
                <a:ln>
                  <a:noFill/>
                </a:ln>
              </c:spPr>
            </c:marker>
            <c:bubble3D val="0"/>
            <c:extLst>
              <c:ext xmlns:c16="http://schemas.microsoft.com/office/drawing/2014/chart" uri="{C3380CC4-5D6E-409C-BE32-E72D297353CC}">
                <c16:uniqueId val="{00000009-7204-42C3-8C2E-8D14DC4CBC50}"/>
              </c:ext>
            </c:extLst>
          </c:dPt>
          <c:dPt>
            <c:idx val="5"/>
            <c:marker>
              <c:spPr>
                <a:solidFill>
                  <a:srgbClr val="002060"/>
                </a:solidFill>
                <a:ln>
                  <a:noFill/>
                </a:ln>
              </c:spPr>
            </c:marker>
            <c:bubble3D val="0"/>
            <c:extLst>
              <c:ext xmlns:c16="http://schemas.microsoft.com/office/drawing/2014/chart" uri="{C3380CC4-5D6E-409C-BE32-E72D297353CC}">
                <c16:uniqueId val="{0000000A-7204-42C3-8C2E-8D14DC4CBC5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04-42C3-8C2E-8D14DC4CBC5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04-42C3-8C2E-8D14DC4CBC5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04-42C3-8C2E-8D14DC4CBC5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Puebla</c:v>
                  </c:pt>
                  <c:pt idx="2">
                    <c:v>Hombre</c:v>
                  </c:pt>
                  <c:pt idx="4">
                    <c:v>Mujer</c:v>
                  </c:pt>
                </c:lvl>
              </c:multiLvlStrCache>
            </c:multiLvlStrRef>
          </c:cat>
          <c:val>
            <c:numRef>
              <c:f>_SEXO_INT_!$F$2:$F$7</c:f>
              <c:numCache>
                <c:formatCode>General</c:formatCode>
                <c:ptCount val="6"/>
                <c:pt idx="0">
                  <c:v>497</c:v>
                </c:pt>
                <c:pt idx="1">
                  <c:v>505</c:v>
                </c:pt>
                <c:pt idx="2">
                  <c:v>487</c:v>
                </c:pt>
                <c:pt idx="3">
                  <c:v>490</c:v>
                </c:pt>
                <c:pt idx="4">
                  <c:v>506</c:v>
                </c:pt>
                <c:pt idx="5">
                  <c:v>519</c:v>
                </c:pt>
              </c:numCache>
            </c:numRef>
          </c:val>
          <c:smooth val="0"/>
          <c:extLst>
            <c:ext xmlns:c16="http://schemas.microsoft.com/office/drawing/2014/chart" uri="{C3380CC4-5D6E-409C-BE32-E72D297353CC}">
              <c16:uniqueId val="{0000000B-7204-42C3-8C2E-8D14DC4CBC50}"/>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663-480E-B016-CBCD90F601CF}"/>
              </c:ext>
            </c:extLst>
          </c:dPt>
          <c:dPt>
            <c:idx val="3"/>
            <c:marker>
              <c:spPr>
                <a:solidFill>
                  <a:srgbClr val="002060"/>
                </a:solidFill>
                <a:ln>
                  <a:noFill/>
                </a:ln>
              </c:spPr>
            </c:marker>
            <c:bubble3D val="0"/>
            <c:extLst>
              <c:ext xmlns:c16="http://schemas.microsoft.com/office/drawing/2014/chart" uri="{C3380CC4-5D6E-409C-BE32-E72D297353CC}">
                <c16:uniqueId val="{00000001-7663-480E-B016-CBCD90F601CF}"/>
              </c:ext>
            </c:extLst>
          </c:dPt>
          <c:dPt>
            <c:idx val="5"/>
            <c:marker>
              <c:spPr>
                <a:solidFill>
                  <a:srgbClr val="002060"/>
                </a:solidFill>
                <a:ln>
                  <a:noFill/>
                </a:ln>
              </c:spPr>
            </c:marker>
            <c:bubble3D val="0"/>
            <c:extLst>
              <c:ext xmlns:c16="http://schemas.microsoft.com/office/drawing/2014/chart" uri="{C3380CC4-5D6E-409C-BE32-E72D297353CC}">
                <c16:uniqueId val="{00000002-7663-480E-B016-CBCD90F601CF}"/>
              </c:ext>
            </c:extLst>
          </c:dPt>
          <c:cat>
            <c:multiLvlStrRef>
              <c:f>_SEXO_INT_!$B$27:$C$32</c:f>
              <c:multiLvlStrCache>
                <c:ptCount val="6"/>
                <c:lvl>
                  <c:pt idx="0">
                    <c:v>2015</c:v>
                  </c:pt>
                  <c:pt idx="1">
                    <c:v>2018</c:v>
                  </c:pt>
                  <c:pt idx="2">
                    <c:v>2015</c:v>
                  </c:pt>
                  <c:pt idx="3">
                    <c:v>2018</c:v>
                  </c:pt>
                  <c:pt idx="4">
                    <c:v>2015</c:v>
                  </c:pt>
                  <c:pt idx="5">
                    <c:v>2018</c:v>
                  </c:pt>
                </c:lvl>
                <c:lvl>
                  <c:pt idx="0">
                    <c:v>Puebla</c:v>
                  </c:pt>
                  <c:pt idx="2">
                    <c:v>Hombre</c:v>
                  </c:pt>
                  <c:pt idx="4">
                    <c:v>Mujer</c:v>
                  </c:pt>
                </c:lvl>
              </c:multiLvlStrCache>
            </c:multiLvlStrRef>
          </c:cat>
          <c:val>
            <c:numRef>
              <c:f>_SEXO_INT_!$D$27:$D$32</c:f>
              <c:numCache>
                <c:formatCode>General</c:formatCode>
                <c:ptCount val="6"/>
                <c:pt idx="0">
                  <c:v>493.65699999999998</c:v>
                </c:pt>
                <c:pt idx="1">
                  <c:v>500.66199999999998</c:v>
                </c:pt>
                <c:pt idx="2">
                  <c:v>493.46800000000002</c:v>
                </c:pt>
                <c:pt idx="3">
                  <c:v>495.07</c:v>
                </c:pt>
                <c:pt idx="4">
                  <c:v>489.86599999999999</c:v>
                </c:pt>
                <c:pt idx="5">
                  <c:v>504.66199999999998</c:v>
                </c:pt>
              </c:numCache>
            </c:numRef>
          </c:val>
          <c:smooth val="0"/>
          <c:extLst>
            <c:ext xmlns:c16="http://schemas.microsoft.com/office/drawing/2014/chart" uri="{C3380CC4-5D6E-409C-BE32-E72D297353CC}">
              <c16:uniqueId val="{00000003-7663-480E-B016-CBCD90F601C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663-480E-B016-CBCD90F601CF}"/>
              </c:ext>
            </c:extLst>
          </c:dPt>
          <c:dPt>
            <c:idx val="3"/>
            <c:marker>
              <c:spPr>
                <a:solidFill>
                  <a:srgbClr val="002060"/>
                </a:solidFill>
                <a:ln>
                  <a:noFill/>
                </a:ln>
              </c:spPr>
            </c:marker>
            <c:bubble3D val="0"/>
            <c:extLst>
              <c:ext xmlns:c16="http://schemas.microsoft.com/office/drawing/2014/chart" uri="{C3380CC4-5D6E-409C-BE32-E72D297353CC}">
                <c16:uniqueId val="{00000005-7663-480E-B016-CBCD90F601CF}"/>
              </c:ext>
            </c:extLst>
          </c:dPt>
          <c:dPt>
            <c:idx val="5"/>
            <c:marker>
              <c:spPr>
                <a:solidFill>
                  <a:srgbClr val="002060"/>
                </a:solidFill>
                <a:ln>
                  <a:noFill/>
                </a:ln>
              </c:spPr>
            </c:marker>
            <c:bubble3D val="0"/>
            <c:extLst>
              <c:ext xmlns:c16="http://schemas.microsoft.com/office/drawing/2014/chart" uri="{C3380CC4-5D6E-409C-BE32-E72D297353CC}">
                <c16:uniqueId val="{00000006-7663-480E-B016-CBCD90F601CF}"/>
              </c:ext>
            </c:extLst>
          </c:dPt>
          <c:cat>
            <c:multiLvlStrRef>
              <c:f>_SEXO_INT_!$B$27:$C$32</c:f>
              <c:multiLvlStrCache>
                <c:ptCount val="6"/>
                <c:lvl>
                  <c:pt idx="0">
                    <c:v>2015</c:v>
                  </c:pt>
                  <c:pt idx="1">
                    <c:v>2018</c:v>
                  </c:pt>
                  <c:pt idx="2">
                    <c:v>2015</c:v>
                  </c:pt>
                  <c:pt idx="3">
                    <c:v>2018</c:v>
                  </c:pt>
                  <c:pt idx="4">
                    <c:v>2015</c:v>
                  </c:pt>
                  <c:pt idx="5">
                    <c:v>2018</c:v>
                  </c:pt>
                </c:lvl>
                <c:lvl>
                  <c:pt idx="0">
                    <c:v>Puebla</c:v>
                  </c:pt>
                  <c:pt idx="2">
                    <c:v>Hombre</c:v>
                  </c:pt>
                  <c:pt idx="4">
                    <c:v>Mujer</c:v>
                  </c:pt>
                </c:lvl>
              </c:multiLvlStrCache>
            </c:multiLvlStrRef>
          </c:cat>
          <c:val>
            <c:numRef>
              <c:f>_SEXO_INT_!$E$27:$E$32</c:f>
              <c:numCache>
                <c:formatCode>General</c:formatCode>
                <c:ptCount val="6"/>
                <c:pt idx="0">
                  <c:v>516.34299999999996</c:v>
                </c:pt>
                <c:pt idx="1">
                  <c:v>525.33799999999997</c:v>
                </c:pt>
                <c:pt idx="2">
                  <c:v>520.53200000000004</c:v>
                </c:pt>
                <c:pt idx="3">
                  <c:v>522.92999999999995</c:v>
                </c:pt>
                <c:pt idx="4">
                  <c:v>516.13400000000001</c:v>
                </c:pt>
                <c:pt idx="5">
                  <c:v>529.33799999999997</c:v>
                </c:pt>
              </c:numCache>
            </c:numRef>
          </c:val>
          <c:smooth val="0"/>
          <c:extLst>
            <c:ext xmlns:c16="http://schemas.microsoft.com/office/drawing/2014/chart" uri="{C3380CC4-5D6E-409C-BE32-E72D297353CC}">
              <c16:uniqueId val="{00000007-7663-480E-B016-CBCD90F601CF}"/>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663-480E-B016-CBCD90F601CF}"/>
              </c:ext>
            </c:extLst>
          </c:dPt>
          <c:dPt>
            <c:idx val="3"/>
            <c:marker>
              <c:spPr>
                <a:solidFill>
                  <a:srgbClr val="002060"/>
                </a:solidFill>
                <a:ln>
                  <a:noFill/>
                </a:ln>
              </c:spPr>
            </c:marker>
            <c:bubble3D val="0"/>
            <c:extLst>
              <c:ext xmlns:c16="http://schemas.microsoft.com/office/drawing/2014/chart" uri="{C3380CC4-5D6E-409C-BE32-E72D297353CC}">
                <c16:uniqueId val="{00000009-7663-480E-B016-CBCD90F601CF}"/>
              </c:ext>
            </c:extLst>
          </c:dPt>
          <c:dPt>
            <c:idx val="5"/>
            <c:marker>
              <c:spPr>
                <a:solidFill>
                  <a:srgbClr val="002060"/>
                </a:solidFill>
                <a:ln>
                  <a:noFill/>
                </a:ln>
              </c:spPr>
            </c:marker>
            <c:bubble3D val="0"/>
            <c:extLst>
              <c:ext xmlns:c16="http://schemas.microsoft.com/office/drawing/2014/chart" uri="{C3380CC4-5D6E-409C-BE32-E72D297353CC}">
                <c16:uniqueId val="{0000000A-7663-480E-B016-CBCD90F601C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663-480E-B016-CBCD90F601C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663-480E-B016-CBCD90F601C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663-480E-B016-CBCD90F601C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Puebla</c:v>
                  </c:pt>
                  <c:pt idx="2">
                    <c:v>Hombre</c:v>
                  </c:pt>
                  <c:pt idx="4">
                    <c:v>Mujer</c:v>
                  </c:pt>
                </c:lvl>
              </c:multiLvlStrCache>
            </c:multiLvlStrRef>
          </c:cat>
          <c:val>
            <c:numRef>
              <c:f>_SEXO_INT_!$F$27:$F$32</c:f>
              <c:numCache>
                <c:formatCode>General</c:formatCode>
                <c:ptCount val="6"/>
                <c:pt idx="0">
                  <c:v>505</c:v>
                </c:pt>
                <c:pt idx="1">
                  <c:v>513</c:v>
                </c:pt>
                <c:pt idx="2">
                  <c:v>507</c:v>
                </c:pt>
                <c:pt idx="3">
                  <c:v>509</c:v>
                </c:pt>
                <c:pt idx="4">
                  <c:v>503</c:v>
                </c:pt>
                <c:pt idx="5">
                  <c:v>517</c:v>
                </c:pt>
              </c:numCache>
            </c:numRef>
          </c:val>
          <c:smooth val="0"/>
          <c:extLst>
            <c:ext xmlns:c16="http://schemas.microsoft.com/office/drawing/2014/chart" uri="{C3380CC4-5D6E-409C-BE32-E72D297353CC}">
              <c16:uniqueId val="{0000000B-7663-480E-B016-CBCD90F601CF}"/>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1751925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093962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34677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62827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811912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1933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1260234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4187511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440569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13266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906768" cy="4495800"/>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6768" cy="4495800"/>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Puebla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682830998"/>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153131883"/>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695544952"/>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2592640564"/>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499540173"/>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61212676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66092432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13407090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891039170"/>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762125" y="1123949"/>
              <a:ext cx="1055635" cy="1609723"/>
              <a:chOff x="17621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378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7621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898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61244076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305049" y="1142999"/>
              <a:ext cx="458177" cy="1600197"/>
              <a:chOff x="2305049" y="1143001"/>
              <a:chExt cx="2073888" cy="208835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10087" y="51147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34393" y="148772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05049" y="1143001"/>
                <a:ext cx="187880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10.1</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00730" cy="5016500"/>
            <a:chOff x="0" y="0"/>
            <a:chExt cx="8800730" cy="5016500"/>
          </a:xfrm>
        </p:grpSpPr>
        <p:graphicFrame>
          <p:nvGraphicFramePr>
            <p:cNvPr id="7" name="Chart 1"/>
            <p:cNvGraphicFramePr/>
            <p:nvPr>
              <p:extLst>
                <p:ext uri="{D42A27DB-BD31-4B8C-83A1-F6EECF244321}">
                  <p14:modId xmlns:p14="http://schemas.microsoft.com/office/powerpoint/2010/main" val="38260388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52610" y="2143125"/>
              <a:ext cx="4372702" cy="1057275"/>
              <a:chOff x="2352675" y="2143125"/>
              <a:chExt cx="7780286" cy="1907451"/>
            </a:xfrm>
          </p:grpSpPr>
          <p:sp>
            <p:nvSpPr>
              <p:cNvPr id="14" name="Cerrar llave 13"/>
              <p:cNvSpPr/>
              <p:nvPr/>
            </p:nvSpPr>
            <p:spPr>
              <a:xfrm>
                <a:off x="9565718" y="21431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73547" y="40505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5" y="21431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3446" y="2844621"/>
                <a:ext cx="639515" cy="3887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87</a:t>
                </a:r>
              </a:p>
            </p:txBody>
          </p:sp>
        </p:grpSp>
        <p:grpSp>
          <p:nvGrpSpPr>
            <p:cNvPr id="9" name="llave_lyc2"/>
            <p:cNvGrpSpPr/>
            <p:nvPr/>
          </p:nvGrpSpPr>
          <p:grpSpPr>
            <a:xfrm>
              <a:off x="4219557" y="2352675"/>
              <a:ext cx="4581173" cy="714375"/>
              <a:chOff x="4219576" y="2352675"/>
              <a:chExt cx="4872661" cy="1906508"/>
            </a:xfrm>
          </p:grpSpPr>
          <p:sp>
            <p:nvSpPr>
              <p:cNvPr id="10" name="Cerrar llave 9"/>
              <p:cNvSpPr/>
              <p:nvPr/>
            </p:nvSpPr>
            <p:spPr>
              <a:xfrm>
                <a:off x="8727603" y="23526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2591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3526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39936" y="2996800"/>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57</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01872" cy="5016500"/>
            <a:chOff x="0" y="0"/>
            <a:chExt cx="8801872" cy="5016500"/>
          </a:xfrm>
        </p:grpSpPr>
        <p:graphicFrame>
          <p:nvGraphicFramePr>
            <p:cNvPr id="7" name="Chart 2"/>
            <p:cNvGraphicFramePr/>
            <p:nvPr>
              <p:extLst>
                <p:ext uri="{D42A27DB-BD31-4B8C-83A1-F6EECF244321}">
                  <p14:modId xmlns:p14="http://schemas.microsoft.com/office/powerpoint/2010/main" val="94980336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238375"/>
              <a:ext cx="4379901" cy="790575"/>
              <a:chOff x="2343151" y="2238375"/>
              <a:chExt cx="7810358" cy="1907451"/>
            </a:xfrm>
          </p:grpSpPr>
          <p:sp>
            <p:nvSpPr>
              <p:cNvPr id="14" name="Cerrar llave 13"/>
              <p:cNvSpPr/>
              <p:nvPr/>
            </p:nvSpPr>
            <p:spPr>
              <a:xfrm>
                <a:off x="9583608" y="22383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1458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2383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2922558"/>
                <a:ext cx="639515" cy="47919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66</a:t>
                </a:r>
              </a:p>
            </p:txBody>
          </p:sp>
        </p:grpSp>
        <p:grpSp>
          <p:nvGrpSpPr>
            <p:cNvPr id="9" name="llave_mat2"/>
            <p:cNvGrpSpPr/>
            <p:nvPr/>
          </p:nvGrpSpPr>
          <p:grpSpPr>
            <a:xfrm>
              <a:off x="4229112" y="2562225"/>
              <a:ext cx="4572760" cy="323850"/>
              <a:chOff x="4229101" y="2562225"/>
              <a:chExt cx="4871406" cy="1906511"/>
            </a:xfrm>
          </p:grpSpPr>
          <p:sp>
            <p:nvSpPr>
              <p:cNvPr id="10" name="Cerrar llave 9"/>
              <p:cNvSpPr/>
              <p:nvPr/>
            </p:nvSpPr>
            <p:spPr>
              <a:xfrm>
                <a:off x="8733913" y="25622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687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5622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24460" y="2861244"/>
                <a:ext cx="376047" cy="39241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25</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06086865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600200" y="1533523"/>
              <a:ext cx="982622" cy="1152523"/>
              <a:chOff x="1600200"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475896"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600200"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098417"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21.1</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740068503"/>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571625" y="1524000"/>
              <a:ext cx="759920" cy="1152524"/>
              <a:chOff x="1571625"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447321"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571629"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889318"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14.3</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704965" cy="5016500"/>
            <a:chOff x="0" y="0"/>
            <a:chExt cx="8704965" cy="5016500"/>
          </a:xfrm>
        </p:grpSpPr>
        <p:graphicFrame>
          <p:nvGraphicFramePr>
            <p:cNvPr id="7" name="Chart 1"/>
            <p:cNvGraphicFramePr/>
            <p:nvPr>
              <p:extLst>
                <p:ext uri="{D42A27DB-BD31-4B8C-83A1-F6EECF244321}">
                  <p14:modId xmlns:p14="http://schemas.microsoft.com/office/powerpoint/2010/main" val="118199442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52770" y="2771775"/>
              <a:ext cx="3093622" cy="638175"/>
              <a:chOff x="3152776" y="2771775"/>
              <a:chExt cx="5214052" cy="1907451"/>
            </a:xfrm>
          </p:grpSpPr>
          <p:sp>
            <p:nvSpPr>
              <p:cNvPr id="14" name="Cerrar llave 13"/>
              <p:cNvSpPr/>
              <p:nvPr/>
            </p:nvSpPr>
            <p:spPr>
              <a:xfrm>
                <a:off x="7805082" y="27717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6" y="467922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21221" y="277177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7313" y="3349398"/>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nvGrpSpPr>
            <p:cNvPr id="9" name="llave_lyc2"/>
            <p:cNvGrpSpPr/>
            <p:nvPr/>
          </p:nvGrpSpPr>
          <p:grpSpPr>
            <a:xfrm>
              <a:off x="5362561" y="2705100"/>
              <a:ext cx="3342404" cy="581025"/>
              <a:chOff x="5362576" y="2705100"/>
              <a:chExt cx="3364092" cy="1908255"/>
            </a:xfrm>
          </p:grpSpPr>
          <p:sp>
            <p:nvSpPr>
              <p:cNvPr id="10" name="Cerrar llave 9"/>
              <p:cNvSpPr/>
              <p:nvPr/>
            </p:nvSpPr>
            <p:spPr>
              <a:xfrm>
                <a:off x="8344720" y="27051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61160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70510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74367" y="3222730"/>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49</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59" cy="5016500"/>
            <a:chOff x="0" y="0"/>
            <a:chExt cx="8639059" cy="5016500"/>
          </a:xfrm>
        </p:grpSpPr>
        <p:graphicFrame>
          <p:nvGraphicFramePr>
            <p:cNvPr id="7" name="Chart 2"/>
            <p:cNvGraphicFramePr/>
            <p:nvPr>
              <p:extLst>
                <p:ext uri="{D42A27DB-BD31-4B8C-83A1-F6EECF244321}">
                  <p14:modId xmlns:p14="http://schemas.microsoft.com/office/powerpoint/2010/main" val="378260076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43245" y="2705100"/>
              <a:ext cx="3106155" cy="495300"/>
              <a:chOff x="3143250" y="2705100"/>
              <a:chExt cx="5238222" cy="1907451"/>
            </a:xfrm>
          </p:grpSpPr>
          <p:sp>
            <p:nvSpPr>
              <p:cNvPr id="14" name="Cerrar llave 13"/>
              <p:cNvSpPr/>
              <p:nvPr/>
            </p:nvSpPr>
            <p:spPr>
              <a:xfrm>
                <a:off x="7841842" y="270510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0" y="461255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57944" y="270510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41958" y="3213638"/>
                <a:ext cx="639514" cy="77224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41</a:t>
                </a:r>
              </a:p>
            </p:txBody>
          </p:sp>
        </p:grpSp>
        <p:grpSp>
          <p:nvGrpSpPr>
            <p:cNvPr id="9" name="llave_mat2"/>
            <p:cNvGrpSpPr/>
            <p:nvPr/>
          </p:nvGrpSpPr>
          <p:grpSpPr>
            <a:xfrm>
              <a:off x="5353078" y="2628900"/>
              <a:ext cx="3285981" cy="447675"/>
              <a:chOff x="5353051" y="2628900"/>
              <a:chExt cx="3306712" cy="1908019"/>
            </a:xfrm>
          </p:grpSpPr>
          <p:sp>
            <p:nvSpPr>
              <p:cNvPr id="10" name="Cerrar llave 9"/>
              <p:cNvSpPr/>
              <p:nvPr/>
            </p:nvSpPr>
            <p:spPr>
              <a:xfrm>
                <a:off x="8285314" y="26289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2992" y="453540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62890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63" y="3130343"/>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35</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Centro</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7" name="Gráfico 16"/>
          <p:cNvGraphicFramePr>
            <a:graphicFrameLocks/>
          </p:cNvGraphicFramePr>
          <p:nvPr>
            <p:extLst>
              <p:ext uri="{D42A27DB-BD31-4B8C-83A1-F6EECF244321}">
                <p14:modId xmlns:p14="http://schemas.microsoft.com/office/powerpoint/2010/main" val="1364192858"/>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244318397"/>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84695" y="3823336"/>
            <a:ext cx="6774611" cy="506791"/>
          </a:xfrm>
        </p:spPr>
        <p:txBody>
          <a:bodyPr/>
          <a:lstStyle/>
          <a:p>
            <a:pPr algn="ctr"/>
            <a:r>
              <a:rPr lang="es-ES_tradnl" smtClean="0"/>
              <a:t>Puebla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3484872272"/>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229145932"/>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777716995"/>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919284194"/>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27761948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107177188"/>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010007619"/>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00985727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85047399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94961067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02769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917823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665299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94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8451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5353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49102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3633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8677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9865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29482</TotalTime>
  <Words>8715</Words>
  <Application>Microsoft Office PowerPoint</Application>
  <PresentationFormat>Carta (216 x 279 mm)</PresentationFormat>
  <Paragraphs>1219</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Puebla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Centro</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2018-11-30T20:43:35Z</dcterms:modified>
</cp:coreProperties>
</file>